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18"/>
  </p:notesMasterIdLst>
  <p:sldIdLst>
    <p:sldId id="404" r:id="rId2"/>
    <p:sldId id="416" r:id="rId3"/>
    <p:sldId id="417" r:id="rId4"/>
    <p:sldId id="418" r:id="rId5"/>
    <p:sldId id="419" r:id="rId6"/>
    <p:sldId id="405" r:id="rId7"/>
    <p:sldId id="406" r:id="rId8"/>
    <p:sldId id="407" r:id="rId9"/>
    <p:sldId id="408" r:id="rId10"/>
    <p:sldId id="409" r:id="rId11"/>
    <p:sldId id="410" r:id="rId12"/>
    <p:sldId id="411" r:id="rId13"/>
    <p:sldId id="412" r:id="rId14"/>
    <p:sldId id="415" r:id="rId15"/>
    <p:sldId id="413" r:id="rId16"/>
    <p:sldId id="414"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1pPr>
    <a:lvl2pPr marL="4572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2pPr>
    <a:lvl3pPr marL="9144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3pPr>
    <a:lvl4pPr marL="13716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4pPr>
    <a:lvl5pPr marL="18288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5pPr>
    <a:lvl6pPr marL="2286000" algn="l" defTabSz="914400" rtl="0" eaLnBrk="1" latinLnBrk="0" hangingPunct="1">
      <a:defRPr kern="1200">
        <a:solidFill>
          <a:schemeClr val="tx1"/>
        </a:solidFill>
        <a:latin typeface="Arial" charset="0"/>
        <a:ea typeface="Lucida Sans Unicode" pitchFamily="34" charset="0"/>
        <a:cs typeface="Lucida Sans Unicode" pitchFamily="34" charset="0"/>
      </a:defRPr>
    </a:lvl6pPr>
    <a:lvl7pPr marL="2743200" algn="l" defTabSz="914400" rtl="0" eaLnBrk="1" latinLnBrk="0" hangingPunct="1">
      <a:defRPr kern="1200">
        <a:solidFill>
          <a:schemeClr val="tx1"/>
        </a:solidFill>
        <a:latin typeface="Arial" charset="0"/>
        <a:ea typeface="Lucida Sans Unicode" pitchFamily="34" charset="0"/>
        <a:cs typeface="Lucida Sans Unicode" pitchFamily="34" charset="0"/>
      </a:defRPr>
    </a:lvl7pPr>
    <a:lvl8pPr marL="3200400" algn="l" defTabSz="914400" rtl="0" eaLnBrk="1" latinLnBrk="0" hangingPunct="1">
      <a:defRPr kern="1200">
        <a:solidFill>
          <a:schemeClr val="tx1"/>
        </a:solidFill>
        <a:latin typeface="Arial" charset="0"/>
        <a:ea typeface="Lucida Sans Unicode" pitchFamily="34" charset="0"/>
        <a:cs typeface="Lucida Sans Unicode" pitchFamily="34" charset="0"/>
      </a:defRPr>
    </a:lvl8pPr>
    <a:lvl9pPr marL="3657600" algn="l" defTabSz="914400" rtl="0" eaLnBrk="1" latinLnBrk="0" hangingPunct="1">
      <a:defRPr kern="1200">
        <a:solidFill>
          <a:schemeClr val="tx1"/>
        </a:solidFill>
        <a:latin typeface="Arial" charset="0"/>
        <a:ea typeface="Lucida Sans Unicode" pitchFamily="34" charset="0"/>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832"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6E1B5790-5C7E-48A5-8674-8FF12E84AB1B}" type="datetimeFigureOut">
              <a:rPr lang="en-US"/>
              <a:pPr>
                <a:defRPr/>
              </a:pPr>
              <a:t>3/31/2021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EE6E1056-6C0C-4524-BE28-0E6F134A5D68}" type="slidenum">
              <a:rPr lang="en-IN" altLang="en-US"/>
              <a:pPr/>
              <a:t>‹#›</a:t>
            </a:fld>
            <a:endParaRPr lang="en-IN" altLang="en-US"/>
          </a:p>
        </p:txBody>
      </p:sp>
    </p:spTree>
    <p:extLst>
      <p:ext uri="{BB962C8B-B14F-4D97-AF65-F5344CB8AC3E}">
        <p14:creationId xmlns:p14="http://schemas.microsoft.com/office/powerpoint/2010/main" val="3811658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a:t>Click to edit Master title style</a:t>
            </a:r>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B670BCFE-8364-4EC2-A091-FC948FE69241}" type="slidenum">
              <a:rPr lang="en-IN" altLang="en-US"/>
              <a:pPr/>
              <a:t>‹#›</a:t>
            </a:fld>
            <a:endParaRPr lang="en-IN" altLang="en-US"/>
          </a:p>
        </p:txBody>
      </p:sp>
    </p:spTree>
  </p:cSld>
  <p:clrMapOvr>
    <a:masterClrMapping/>
  </p:clrMapOvr>
  <p:transition advClick="0" advTm="214725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51311423-5424-4228-B90A-E109B72A35E6}" type="slidenum">
              <a:rPr lang="en-IN" altLang="en-US"/>
              <a:pPr/>
              <a:t>‹#›</a:t>
            </a:fld>
            <a:endParaRPr lang="en-IN" altLang="en-US"/>
          </a:p>
        </p:txBody>
      </p:sp>
    </p:spTree>
  </p:cSld>
  <p:clrMapOvr>
    <a:masterClrMapping/>
  </p:clrMapOvr>
  <p:transition advClick="0" advTm="214725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160" y="273629"/>
            <a:ext cx="2026080" cy="57346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6481" y="273629"/>
            <a:ext cx="5941440" cy="57346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6158C73C-BFB5-498E-A57E-AB31B9516388}" type="slidenum">
              <a:rPr lang="en-IN" altLang="en-US"/>
              <a:pPr/>
              <a:t>‹#›</a:t>
            </a:fld>
            <a:endParaRPr lang="en-IN" altLang="en-US"/>
          </a:p>
        </p:txBody>
      </p:sp>
    </p:spTree>
  </p:cSld>
  <p:clrMapOvr>
    <a:masterClrMapping/>
  </p:clrMapOvr>
  <p:transition advClick="0" advTm="214725500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105760" cy="1022507"/>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5F00542B-DD3B-42BF-B444-389EE1D47193}" type="slidenum">
              <a:rPr lang="en-IN" altLang="en-US"/>
              <a:pPr/>
              <a:t>‹#›</a:t>
            </a:fld>
            <a:endParaRPr lang="en-IN" altLang="en-US"/>
          </a:p>
        </p:txBody>
      </p:sp>
    </p:spTree>
  </p:cSld>
  <p:clrMapOvr>
    <a:masterClrMapping/>
  </p:clrMapOvr>
  <p:transition advClick="0" advTm="214725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3A57E6BA-5E58-4C84-B92C-560D8C7ACE7F}" type="slidenum">
              <a:rPr lang="en-IN" altLang="en-US"/>
              <a:pPr/>
              <a:t>‹#›</a:t>
            </a:fld>
            <a:endParaRPr lang="en-IN" altLang="en-US"/>
          </a:p>
        </p:txBody>
      </p:sp>
    </p:spTree>
  </p:cSld>
  <p:clrMapOvr>
    <a:masterClrMapping/>
  </p:clrMapOvr>
  <p:transition advClick="0" advTm="214725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B8354216-5D86-4E70-B3FB-EF9254565C61}" type="slidenum">
              <a:rPr lang="en-IN" altLang="en-US"/>
              <a:pPr/>
              <a:t>‹#›</a:t>
            </a:fld>
            <a:endParaRPr lang="en-IN" altLang="en-US"/>
          </a:p>
        </p:txBody>
      </p:sp>
    </p:spTree>
  </p:cSld>
  <p:clrMapOvr>
    <a:masterClrMapping/>
  </p:clrMapOvr>
  <p:transition advClick="0" advTm="214725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6481" y="1604329"/>
            <a:ext cx="398304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7760" y="1604329"/>
            <a:ext cx="398448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2A99BCAE-ED65-4B87-BE6B-4B38E2552828}" type="slidenum">
              <a:rPr lang="en-IN" altLang="en-US"/>
              <a:pPr/>
              <a:t>‹#›</a:t>
            </a:fld>
            <a:endParaRPr lang="en-IN" altLang="en-US"/>
          </a:p>
        </p:txBody>
      </p:sp>
    </p:spTree>
  </p:cSld>
  <p:clrMapOvr>
    <a:masterClrMapping/>
  </p:clrMapOvr>
  <p:transition advClick="0" advTm="214725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5F33FBBE-6B37-412F-9117-996A881364D0}" type="slidenum">
              <a:rPr lang="en-IN" altLang="en-US"/>
              <a:pPr/>
              <a:t>‹#›</a:t>
            </a:fld>
            <a:endParaRPr lang="en-IN" altLang="en-US"/>
          </a:p>
        </p:txBody>
      </p:sp>
    </p:spTree>
  </p:cSld>
  <p:clrMapOvr>
    <a:masterClrMapping/>
  </p:clrMapOvr>
  <p:transition advClick="0" advTm="214725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656DBCD8-40B0-4118-8263-A3803F956185}" type="slidenum">
              <a:rPr lang="en-IN" altLang="en-US"/>
              <a:pPr/>
              <a:t>‹#›</a:t>
            </a:fld>
            <a:endParaRPr lang="en-IN" altLang="en-US"/>
          </a:p>
        </p:txBody>
      </p:sp>
    </p:spTree>
  </p:cSld>
  <p:clrMapOvr>
    <a:masterClrMapping/>
  </p:clrMapOvr>
  <p:transition advClick="0" advTm="214725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33F18BBC-8B93-484F-BCC5-DC2248E1C549}" type="slidenum">
              <a:rPr lang="en-IN" altLang="en-US"/>
              <a:pPr/>
              <a:t>‹#›</a:t>
            </a:fld>
            <a:endParaRPr lang="en-IN" altLang="en-US"/>
          </a:p>
        </p:txBody>
      </p:sp>
    </p:spTree>
  </p:cSld>
  <p:clrMapOvr>
    <a:masterClrMapping/>
  </p:clrMapOvr>
  <p:transition advClick="0" advTm="214725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B1377119-09ED-46AC-8343-9C4B528293FE}" type="slidenum">
              <a:rPr lang="en-IN" altLang="en-US"/>
              <a:pPr/>
              <a:t>‹#›</a:t>
            </a:fld>
            <a:endParaRPr lang="en-IN" altLang="en-US"/>
          </a:p>
        </p:txBody>
      </p:sp>
    </p:spTree>
  </p:cSld>
  <p:clrMapOvr>
    <a:masterClrMapping/>
  </p:clrMapOvr>
  <p:transition advClick="0" advTm="214725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4800025"/>
            <a:ext cx="5486400" cy="567420"/>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pPr lvl="0"/>
            <a:r>
              <a:rPr lang="en-US" noProof="0"/>
              <a:t>Click icon to add picture</a:t>
            </a:r>
          </a:p>
        </p:txBody>
      </p:sp>
      <p:sp>
        <p:nvSpPr>
          <p:cNvPr id="4" name="Text Placeholder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22732F8A-B5B2-457D-A39B-2759ED84A97E}" type="slidenum">
              <a:rPr lang="en-IN" altLang="en-US"/>
              <a:pPr/>
              <a:t>‹#›</a:t>
            </a:fld>
            <a:endParaRPr lang="en-IN" altLang="en-US"/>
          </a:p>
        </p:txBody>
      </p:sp>
    </p:spTree>
  </p:cSld>
  <p:clrMapOvr>
    <a:masterClrMapping/>
  </p:clrMapOvr>
  <p:transition advClick="0" advTm="214725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3050"/>
            <a:ext cx="8105775" cy="1022350"/>
          </a:xfrm>
          <a:prstGeom prst="rect">
            <a:avLst/>
          </a:prstGeom>
          <a:noFill/>
          <a:ln w="9525">
            <a:noFill/>
            <a:round/>
            <a:headEnd/>
            <a:tailEnd/>
          </a:ln>
        </p:spPr>
        <p:txBody>
          <a:bodyPr vert="horz" wrap="square" lIns="81639" tIns="42452" rIns="81639" bIns="42452"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457200" y="1604963"/>
            <a:ext cx="8105775" cy="4403725"/>
          </a:xfrm>
          <a:prstGeom prst="rect">
            <a:avLst/>
          </a:prstGeom>
          <a:noFill/>
          <a:ln w="9525">
            <a:noFill/>
            <a:round/>
            <a:headEnd/>
            <a:tailEnd/>
          </a:ln>
        </p:spPr>
        <p:txBody>
          <a:bodyPr vert="horz" wrap="square" lIns="0" tIns="15740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8" name="Text Box 3"/>
          <p:cNvSpPr txBox="1">
            <a:spLocks noChangeArrowheads="1"/>
          </p:cNvSpPr>
          <p:nvPr/>
        </p:nvSpPr>
        <p:spPr bwMode="auto">
          <a:xfrm>
            <a:off x="457200" y="6246813"/>
            <a:ext cx="2127250" cy="471487"/>
          </a:xfrm>
          <a:prstGeom prst="rect">
            <a:avLst/>
          </a:prstGeom>
          <a:noFill/>
          <a:ln>
            <a:noFill/>
          </a:ln>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a:latin typeface="Calibri" pitchFamily="34" charset="0"/>
              <a:ea typeface="+mn-ea"/>
            </a:endParaRPr>
          </a:p>
        </p:txBody>
      </p:sp>
      <p:sp>
        <p:nvSpPr>
          <p:cNvPr id="1029" name="Text Box 4"/>
          <p:cNvSpPr txBox="1">
            <a:spLocks noChangeArrowheads="1"/>
          </p:cNvSpPr>
          <p:nvPr/>
        </p:nvSpPr>
        <p:spPr bwMode="auto">
          <a:xfrm>
            <a:off x="3127375" y="6246813"/>
            <a:ext cx="2897188" cy="471487"/>
          </a:xfrm>
          <a:prstGeom prst="rect">
            <a:avLst/>
          </a:prstGeom>
          <a:noFill/>
          <a:ln>
            <a:noFill/>
          </a:ln>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a:latin typeface="Calibri" pitchFamily="34" charset="0"/>
              <a:ea typeface="+mn-ea"/>
            </a:endParaRPr>
          </a:p>
        </p:txBody>
      </p:sp>
      <p:sp>
        <p:nvSpPr>
          <p:cNvPr id="2" name="Rectangle 5"/>
          <p:cNvSpPr>
            <a:spLocks noGrp="1" noChangeArrowheads="1"/>
          </p:cNvSpPr>
          <p:nvPr>
            <p:ph type="sldNum"/>
          </p:nvPr>
        </p:nvSpPr>
        <p:spPr bwMode="auto">
          <a:xfrm>
            <a:off x="6556375" y="6246813"/>
            <a:ext cx="2006600" cy="3508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hangingPunct="1">
              <a:lnSpc>
                <a:spcPct val="78000"/>
              </a:lnSpc>
              <a:defRPr sz="1300">
                <a:solidFill>
                  <a:srgbClr val="000000"/>
                </a:solidFill>
                <a:latin typeface="Times New Roman" pitchFamily="18" charset="0"/>
              </a:defRPr>
            </a:lvl1pPr>
          </a:lstStyle>
          <a:p>
            <a:fld id="{1CEC0EFF-0EFC-49D4-961B-C17F6399F8D1}"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transition advClick="0" advTm="2147255000"/>
  <p:txStyles>
    <p:titleStyle>
      <a:lvl1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280994"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695720"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110446"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525172"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09563" indent="-309563" algn="l" defTabSz="414338" rtl="0" eaLnBrk="0" fontAlgn="base" hangingPunct="0">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673100" indent="-258763" algn="l" defTabSz="414338" rtl="0" eaLnBrk="0" fontAlgn="base" hangingPunct="0">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036638" indent="-206375" algn="l" defTabSz="414338" rtl="0" eaLnBrk="0" fontAlgn="base" hangingPunct="0">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450975" indent="-206375" algn="l" defTabSz="414338" rtl="0" eaLnBrk="0" fontAlgn="base" hangingPunct="0">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1865313" indent="-206375" algn="l" defTabSz="414338" rtl="0" eaLnBrk="0" fontAlgn="base" hangingPunct="0">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280994"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6pPr>
      <a:lvl7pPr marL="2695720"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7pPr>
      <a:lvl8pPr marL="3110446"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8pPr>
      <a:lvl9pPr marL="3525172"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a:defRPr/>
            </a:pPr>
            <a:r>
              <a:rPr lang="en-US" sz="7200" b="1" dirty="0">
                <a:solidFill>
                  <a:schemeClr val="accent2">
                    <a:lumMod val="75000"/>
                  </a:schemeClr>
                </a:solidFill>
              </a:rPr>
              <a:t>INHERITANCE</a:t>
            </a:r>
          </a:p>
        </p:txBody>
      </p:sp>
      <p:sp>
        <p:nvSpPr>
          <p:cNvPr id="3075" name="Subtitle 2"/>
          <p:cNvSpPr>
            <a:spLocks noGrp="1"/>
          </p:cNvSpPr>
          <p:nvPr>
            <p:ph type="subTitle" idx="1"/>
          </p:nvPr>
        </p:nvSpPr>
        <p:spPr>
          <a:xfrm>
            <a:off x="1371600" y="3886200"/>
            <a:ext cx="6400800" cy="1752600"/>
          </a:xfrm>
        </p:spPr>
        <p:txBody>
          <a:bodyPr/>
          <a:lstStyle/>
          <a:p>
            <a:r>
              <a:rPr lang="en-US" altLang="en-US" b="1" dirty="0"/>
              <a:t>Order of execution of constructor and destructor during inheritance </a:t>
            </a:r>
          </a:p>
        </p:txBody>
      </p:sp>
    </p:spTree>
  </p:cSld>
  <p:clrMapOvr>
    <a:masterClrMapping/>
  </p:clrMapOvr>
  <p:transition advClick="0" advTm="2147255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1600" dirty="0"/>
              <a:t>Order of execution of constructor and destructor during Multilevel inheritance</a:t>
            </a:r>
            <a:endParaRPr lang="en-IN" sz="1600"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3608" y="1295400"/>
            <a:ext cx="7519367" cy="5085927"/>
          </a:xfrm>
        </p:spPr>
      </p:pic>
    </p:spTree>
    <p:extLst>
      <p:ext uri="{BB962C8B-B14F-4D97-AF65-F5344CB8AC3E}">
        <p14:creationId xmlns:p14="http://schemas.microsoft.com/office/powerpoint/2010/main" val="1985684247"/>
      </p:ext>
    </p:extLst>
  </p:cSld>
  <p:clrMapOvr>
    <a:masterClrMapping/>
  </p:clrMapOvr>
  <p:transition advClick="0" advTm="2147255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2000" dirty="0"/>
              <a:t>Program-Order of execution of constructor and destructor during Multilevel inheritance</a:t>
            </a:r>
            <a:endParaRPr lang="en-IN" sz="2000" dirty="0"/>
          </a:p>
        </p:txBody>
      </p:sp>
      <p:sp>
        <p:nvSpPr>
          <p:cNvPr id="4" name="Content Placeholder 3"/>
          <p:cNvSpPr>
            <a:spLocks noGrp="1"/>
          </p:cNvSpPr>
          <p:nvPr>
            <p:ph sz="half" idx="1"/>
          </p:nvPr>
        </p:nvSpPr>
        <p:spPr>
          <a:xfrm>
            <a:off x="456481" y="1340768"/>
            <a:ext cx="3983040" cy="4667543"/>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A</a:t>
            </a:r>
          </a:p>
          <a:p>
            <a:pPr marL="0" indent="0">
              <a:spcAft>
                <a:spcPts val="0"/>
              </a:spcAft>
              <a:buNone/>
            </a:pPr>
            <a:r>
              <a:rPr lang="en-IN" sz="1400" dirty="0"/>
              <a:t>{</a:t>
            </a:r>
          </a:p>
          <a:p>
            <a:pPr marL="0" indent="0">
              <a:spcAft>
                <a:spcPts val="0"/>
              </a:spcAft>
              <a:buNone/>
            </a:pPr>
            <a:r>
              <a:rPr lang="en-IN" sz="1400" dirty="0" err="1"/>
              <a:t>int</a:t>
            </a:r>
            <a:r>
              <a:rPr lang="en-IN" sz="1400" dirty="0"/>
              <a:t> </a:t>
            </a:r>
            <a:r>
              <a:rPr lang="en-IN" sz="1400" dirty="0" err="1"/>
              <a:t>x,y</a:t>
            </a:r>
            <a:r>
              <a:rPr lang="en-IN" sz="1400" dirty="0"/>
              <a:t>;</a:t>
            </a:r>
          </a:p>
          <a:p>
            <a:pPr marL="0" indent="0">
              <a:spcAft>
                <a:spcPts val="0"/>
              </a:spcAft>
              <a:buNone/>
            </a:pPr>
            <a:r>
              <a:rPr lang="en-IN" sz="1400" dirty="0"/>
              <a:t>public:</a:t>
            </a:r>
          </a:p>
          <a:p>
            <a:pPr marL="0" indent="0">
              <a:spcAft>
                <a:spcPts val="0"/>
              </a:spcAft>
              <a:buNone/>
            </a:pPr>
            <a:r>
              <a:rPr lang="en-IN" sz="1400" dirty="0"/>
              <a:t>A(</a:t>
            </a:r>
            <a:r>
              <a:rPr lang="en-IN" sz="1400" dirty="0" err="1"/>
              <a:t>int</a:t>
            </a:r>
            <a:r>
              <a:rPr lang="en-IN" sz="1400" dirty="0"/>
              <a:t> </a:t>
            </a:r>
            <a:r>
              <a:rPr lang="en-IN" sz="1400" dirty="0" err="1"/>
              <a:t>r,int</a:t>
            </a:r>
            <a:r>
              <a:rPr lang="en-IN" sz="1400" dirty="0"/>
              <a:t> s)</a:t>
            </a:r>
          </a:p>
          <a:p>
            <a:pPr marL="0" indent="0">
              <a:spcAft>
                <a:spcPts val="0"/>
              </a:spcAft>
              <a:buNone/>
            </a:pPr>
            <a:r>
              <a:rPr lang="en-IN" sz="1400" dirty="0"/>
              <a:t>{</a:t>
            </a:r>
          </a:p>
          <a:p>
            <a:pPr marL="0" indent="0">
              <a:spcAft>
                <a:spcPts val="0"/>
              </a:spcAft>
              <a:buNone/>
            </a:pPr>
            <a:r>
              <a:rPr lang="en-IN" sz="1400" dirty="0"/>
              <a:t>x=r;</a:t>
            </a:r>
          </a:p>
          <a:p>
            <a:pPr marL="0" indent="0">
              <a:spcAft>
                <a:spcPts val="0"/>
              </a:spcAft>
              <a:buNone/>
            </a:pPr>
            <a:r>
              <a:rPr lang="en-IN" sz="1400" dirty="0"/>
              <a:t>y=s;</a:t>
            </a:r>
          </a:p>
          <a:p>
            <a:pPr marL="0" indent="0">
              <a:spcAft>
                <a:spcPts val="0"/>
              </a:spcAft>
              <a:buNone/>
            </a:pPr>
            <a:r>
              <a:rPr lang="en-IN" sz="1400" dirty="0" err="1"/>
              <a:t>cout</a:t>
            </a:r>
            <a:r>
              <a:rPr lang="en-IN" sz="1400" dirty="0"/>
              <a:t>&lt;&lt;"\</a:t>
            </a:r>
            <a:r>
              <a:rPr lang="en-IN" sz="1400" dirty="0" err="1"/>
              <a:t>nCalling</a:t>
            </a:r>
            <a:r>
              <a:rPr lang="en-IN" sz="1400" dirty="0"/>
              <a:t> base class constructor:"&lt;&lt;x&lt;&lt;" "&lt;&lt;y;</a:t>
            </a:r>
          </a:p>
          <a:p>
            <a:pPr marL="0" indent="0">
              <a:spcAft>
                <a:spcPts val="0"/>
              </a:spcAft>
              <a:buNone/>
            </a:pPr>
            <a:r>
              <a:rPr lang="en-IN" sz="1400" dirty="0"/>
              <a:t>}</a:t>
            </a:r>
          </a:p>
          <a:p>
            <a:pPr marL="0" indent="0">
              <a:spcAft>
                <a:spcPts val="0"/>
              </a:spcAft>
              <a:buNone/>
            </a:pPr>
            <a:r>
              <a:rPr lang="en-IN" sz="1400" dirty="0"/>
              <a:t>~A()</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base class destructor";</a:t>
            </a:r>
          </a:p>
          <a:p>
            <a:pPr marL="0" indent="0">
              <a:spcAft>
                <a:spcPts val="0"/>
              </a:spcAft>
              <a:buNone/>
            </a:pPr>
            <a:r>
              <a:rPr lang="en-IN" sz="1400" dirty="0"/>
              <a:t>}</a:t>
            </a:r>
          </a:p>
          <a:p>
            <a:pPr marL="0" indent="0">
              <a:spcAft>
                <a:spcPts val="0"/>
              </a:spcAft>
              <a:buNone/>
            </a:pPr>
            <a:r>
              <a:rPr lang="en-IN" sz="1400" dirty="0"/>
              <a:t>};</a:t>
            </a:r>
          </a:p>
          <a:p>
            <a:endParaRPr lang="en-IN" dirty="0"/>
          </a:p>
        </p:txBody>
      </p:sp>
      <p:sp>
        <p:nvSpPr>
          <p:cNvPr id="5" name="Content Placeholder 4"/>
          <p:cNvSpPr>
            <a:spLocks noGrp="1"/>
          </p:cNvSpPr>
          <p:nvPr>
            <p:ph sz="half" idx="2"/>
          </p:nvPr>
        </p:nvSpPr>
        <p:spPr>
          <a:xfrm>
            <a:off x="4577760" y="1340768"/>
            <a:ext cx="3984480" cy="5256584"/>
          </a:xfrm>
        </p:spPr>
        <p:txBody>
          <a:bodyPr/>
          <a:lstStyle/>
          <a:p>
            <a:pPr marL="0" indent="0">
              <a:spcAft>
                <a:spcPts val="0"/>
              </a:spcAft>
              <a:buNone/>
            </a:pPr>
            <a:r>
              <a:rPr lang="en-IN" sz="1400" dirty="0"/>
              <a:t>class B:public A</a:t>
            </a:r>
          </a:p>
          <a:p>
            <a:pPr marL="0" indent="0">
              <a:spcAft>
                <a:spcPts val="0"/>
              </a:spcAft>
              <a:buNone/>
            </a:pPr>
            <a:r>
              <a:rPr lang="en-IN" sz="1400" dirty="0"/>
              <a:t>{</a:t>
            </a:r>
          </a:p>
          <a:p>
            <a:pPr marL="0" indent="0">
              <a:spcAft>
                <a:spcPts val="0"/>
              </a:spcAft>
              <a:buNone/>
            </a:pPr>
            <a:r>
              <a:rPr lang="en-IN" sz="1400" dirty="0" err="1"/>
              <a:t>int</a:t>
            </a:r>
            <a:r>
              <a:rPr lang="en-IN" sz="1400" dirty="0"/>
              <a:t> </a:t>
            </a:r>
            <a:r>
              <a:rPr lang="en-IN" sz="1400" dirty="0" err="1"/>
              <a:t>l,m</a:t>
            </a:r>
            <a:r>
              <a:rPr lang="en-IN" sz="1400" dirty="0"/>
              <a:t>;</a:t>
            </a:r>
          </a:p>
          <a:p>
            <a:pPr marL="0" indent="0">
              <a:spcAft>
                <a:spcPts val="0"/>
              </a:spcAft>
              <a:buNone/>
            </a:pPr>
            <a:r>
              <a:rPr lang="en-IN" sz="1400" dirty="0"/>
              <a:t>public:</a:t>
            </a:r>
          </a:p>
          <a:p>
            <a:pPr marL="0" indent="0">
              <a:spcAft>
                <a:spcPts val="0"/>
              </a:spcAft>
              <a:buNone/>
            </a:pPr>
            <a:r>
              <a:rPr lang="en-IN" sz="1400" dirty="0"/>
              <a:t>B(</a:t>
            </a:r>
            <a:r>
              <a:rPr lang="en-IN" sz="1400" dirty="0" err="1"/>
              <a:t>int</a:t>
            </a:r>
            <a:r>
              <a:rPr lang="en-IN" sz="1400" dirty="0"/>
              <a:t> </a:t>
            </a:r>
            <a:r>
              <a:rPr lang="en-IN" sz="1400" dirty="0" err="1"/>
              <a:t>p,int</a:t>
            </a:r>
            <a:r>
              <a:rPr lang="en-IN" sz="1400" dirty="0"/>
              <a:t> </a:t>
            </a:r>
            <a:r>
              <a:rPr lang="en-IN" sz="1400" dirty="0" err="1"/>
              <a:t>q,int</a:t>
            </a:r>
            <a:r>
              <a:rPr lang="en-IN" sz="1400" dirty="0"/>
              <a:t> </a:t>
            </a:r>
            <a:r>
              <a:rPr lang="en-IN" sz="1400" dirty="0" err="1"/>
              <a:t>r,int</a:t>
            </a:r>
            <a:r>
              <a:rPr lang="en-IN" sz="1400" dirty="0"/>
              <a:t> s):A(</a:t>
            </a:r>
            <a:r>
              <a:rPr lang="en-IN" sz="1400" dirty="0" err="1"/>
              <a:t>r,s</a:t>
            </a:r>
            <a:r>
              <a:rPr lang="en-IN" sz="1400" dirty="0"/>
              <a:t>)</a:t>
            </a:r>
          </a:p>
          <a:p>
            <a:pPr marL="0" indent="0">
              <a:spcAft>
                <a:spcPts val="0"/>
              </a:spcAft>
              <a:buNone/>
            </a:pPr>
            <a:r>
              <a:rPr lang="en-IN" sz="1400" dirty="0"/>
              <a:t>{</a:t>
            </a:r>
          </a:p>
          <a:p>
            <a:pPr marL="0" indent="0">
              <a:spcAft>
                <a:spcPts val="0"/>
              </a:spcAft>
              <a:buNone/>
            </a:pPr>
            <a:r>
              <a:rPr lang="en-IN" sz="1400" dirty="0"/>
              <a:t>l=p;</a:t>
            </a:r>
          </a:p>
          <a:p>
            <a:pPr marL="0" indent="0">
              <a:spcAft>
                <a:spcPts val="0"/>
              </a:spcAft>
              <a:buNone/>
            </a:pPr>
            <a:r>
              <a:rPr lang="en-IN" sz="1400" dirty="0"/>
              <a:t>m=q;</a:t>
            </a:r>
          </a:p>
          <a:p>
            <a:pPr marL="0" indent="0">
              <a:spcAft>
                <a:spcPts val="0"/>
              </a:spcAft>
              <a:buNone/>
            </a:pPr>
            <a:r>
              <a:rPr lang="en-IN" sz="1400" dirty="0" err="1"/>
              <a:t>cout</a:t>
            </a:r>
            <a:r>
              <a:rPr lang="en-IN" sz="1400" dirty="0"/>
              <a:t>&lt;&lt;"\</a:t>
            </a:r>
            <a:r>
              <a:rPr lang="en-IN" sz="1400" dirty="0" err="1"/>
              <a:t>nCalling</a:t>
            </a:r>
            <a:r>
              <a:rPr lang="en-IN" sz="1400" dirty="0"/>
              <a:t> derived class B constructor:"&lt;&lt;l&lt;&lt;" "&lt;&lt;m;</a:t>
            </a:r>
          </a:p>
          <a:p>
            <a:pPr marL="0" indent="0">
              <a:spcAft>
                <a:spcPts val="0"/>
              </a:spcAft>
              <a:buNone/>
            </a:pPr>
            <a:r>
              <a:rPr lang="en-IN" sz="1400" dirty="0"/>
              <a:t>}</a:t>
            </a:r>
          </a:p>
          <a:p>
            <a:pPr marL="0" indent="0">
              <a:spcAft>
                <a:spcPts val="0"/>
              </a:spcAft>
              <a:buNone/>
            </a:pPr>
            <a:r>
              <a:rPr lang="en-IN" sz="1400" dirty="0"/>
              <a:t>~B()</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derived B class destructor";</a:t>
            </a:r>
          </a:p>
          <a:p>
            <a:pPr marL="0" indent="0">
              <a:spcAft>
                <a:spcPts val="0"/>
              </a:spcAft>
              <a:buNone/>
            </a:pPr>
            <a:r>
              <a:rPr lang="en-IN" sz="1400" dirty="0"/>
              <a:t>}</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2279256980"/>
      </p:ext>
    </p:extLst>
  </p:cSld>
  <p:clrMapOvr>
    <a:masterClrMapping/>
  </p:clrMapOvr>
  <p:transition advClick="0" advTm="2147255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2000" dirty="0"/>
              <a:t>Program-Order of execution of constructor and destructor during Multilevel inheritance….Continued</a:t>
            </a:r>
            <a:endParaRPr lang="en-IN" sz="2000" dirty="0"/>
          </a:p>
        </p:txBody>
      </p:sp>
      <p:sp>
        <p:nvSpPr>
          <p:cNvPr id="4" name="Content Placeholder 3"/>
          <p:cNvSpPr>
            <a:spLocks noGrp="1"/>
          </p:cNvSpPr>
          <p:nvPr>
            <p:ph sz="half" idx="1"/>
          </p:nvPr>
        </p:nvSpPr>
        <p:spPr>
          <a:xfrm>
            <a:off x="498908" y="1340768"/>
            <a:ext cx="3983040" cy="5256584"/>
          </a:xfrm>
        </p:spPr>
        <p:txBody>
          <a:bodyPr/>
          <a:lstStyle/>
          <a:p>
            <a:pPr marL="0" indent="0">
              <a:spcAft>
                <a:spcPts val="0"/>
              </a:spcAft>
              <a:buNone/>
            </a:pPr>
            <a:r>
              <a:rPr lang="en-IN" sz="1400" dirty="0"/>
              <a:t>class C:public B</a:t>
            </a:r>
          </a:p>
          <a:p>
            <a:pPr marL="0" indent="0">
              <a:spcAft>
                <a:spcPts val="0"/>
              </a:spcAft>
              <a:buNone/>
            </a:pPr>
            <a:r>
              <a:rPr lang="en-IN" sz="1400" dirty="0"/>
              <a:t>{</a:t>
            </a:r>
          </a:p>
          <a:p>
            <a:pPr marL="0" indent="0">
              <a:spcAft>
                <a:spcPts val="0"/>
              </a:spcAft>
              <a:buNone/>
            </a:pPr>
            <a:r>
              <a:rPr lang="en-IN" sz="1400" dirty="0" err="1"/>
              <a:t>int</a:t>
            </a:r>
            <a:r>
              <a:rPr lang="en-IN" sz="1400" dirty="0"/>
              <a:t> </a:t>
            </a:r>
            <a:r>
              <a:rPr lang="en-IN" sz="1400" dirty="0" err="1"/>
              <a:t>n,m</a:t>
            </a:r>
            <a:r>
              <a:rPr lang="en-IN" sz="1400" dirty="0"/>
              <a:t>;</a:t>
            </a:r>
          </a:p>
          <a:p>
            <a:pPr marL="0" indent="0">
              <a:spcAft>
                <a:spcPts val="0"/>
              </a:spcAft>
              <a:buNone/>
            </a:pPr>
            <a:r>
              <a:rPr lang="en-IN" sz="1400" dirty="0"/>
              <a:t>public:</a:t>
            </a:r>
          </a:p>
          <a:p>
            <a:pPr marL="0" indent="0">
              <a:spcAft>
                <a:spcPts val="0"/>
              </a:spcAft>
              <a:buNone/>
            </a:pPr>
            <a:r>
              <a:rPr lang="en-IN" sz="1400" dirty="0"/>
              <a:t>C(</a:t>
            </a:r>
            <a:r>
              <a:rPr lang="en-IN" sz="1400" dirty="0" err="1"/>
              <a:t>int</a:t>
            </a:r>
            <a:r>
              <a:rPr lang="en-IN" sz="1400" dirty="0"/>
              <a:t> </a:t>
            </a:r>
            <a:r>
              <a:rPr lang="en-IN" sz="1400" dirty="0" err="1"/>
              <a:t>u,int</a:t>
            </a:r>
            <a:r>
              <a:rPr lang="en-IN" sz="1400" dirty="0"/>
              <a:t> </a:t>
            </a:r>
            <a:r>
              <a:rPr lang="en-IN" sz="1400" dirty="0" err="1"/>
              <a:t>v,int</a:t>
            </a:r>
            <a:r>
              <a:rPr lang="en-IN" sz="1400" dirty="0"/>
              <a:t> </a:t>
            </a:r>
            <a:r>
              <a:rPr lang="en-IN" sz="1400" dirty="0" err="1"/>
              <a:t>p,int</a:t>
            </a:r>
            <a:r>
              <a:rPr lang="en-IN" sz="1400" dirty="0"/>
              <a:t> </a:t>
            </a:r>
            <a:r>
              <a:rPr lang="en-IN" sz="1400" dirty="0" err="1"/>
              <a:t>q,int</a:t>
            </a:r>
            <a:r>
              <a:rPr lang="en-IN" sz="1400" dirty="0"/>
              <a:t> </a:t>
            </a:r>
            <a:r>
              <a:rPr lang="en-IN" sz="1400" dirty="0" err="1"/>
              <a:t>r,int</a:t>
            </a:r>
            <a:r>
              <a:rPr lang="en-IN" sz="1400" dirty="0"/>
              <a:t> s):B(</a:t>
            </a:r>
            <a:r>
              <a:rPr lang="en-IN" sz="1400" dirty="0" err="1"/>
              <a:t>p,q,r,s</a:t>
            </a:r>
            <a:r>
              <a:rPr lang="en-IN" sz="1400" dirty="0"/>
              <a:t>)</a:t>
            </a:r>
          </a:p>
          <a:p>
            <a:pPr marL="0" indent="0">
              <a:spcAft>
                <a:spcPts val="0"/>
              </a:spcAft>
              <a:buNone/>
            </a:pPr>
            <a:r>
              <a:rPr lang="en-IN" sz="1400" dirty="0"/>
              <a:t>{</a:t>
            </a:r>
          </a:p>
          <a:p>
            <a:pPr marL="0" indent="0">
              <a:spcAft>
                <a:spcPts val="0"/>
              </a:spcAft>
              <a:buNone/>
            </a:pPr>
            <a:r>
              <a:rPr lang="en-IN" sz="1400" dirty="0"/>
              <a:t>n=u;</a:t>
            </a:r>
          </a:p>
          <a:p>
            <a:pPr marL="0" indent="0">
              <a:spcAft>
                <a:spcPts val="0"/>
              </a:spcAft>
              <a:buNone/>
            </a:pPr>
            <a:r>
              <a:rPr lang="en-IN" sz="1400" dirty="0"/>
              <a:t>m=v;</a:t>
            </a:r>
          </a:p>
          <a:p>
            <a:pPr marL="0" indent="0">
              <a:spcAft>
                <a:spcPts val="0"/>
              </a:spcAft>
              <a:buNone/>
            </a:pPr>
            <a:r>
              <a:rPr lang="en-IN" sz="1400" dirty="0" err="1"/>
              <a:t>cout</a:t>
            </a:r>
            <a:r>
              <a:rPr lang="en-IN" sz="1400" dirty="0"/>
              <a:t>&lt;&lt;"\</a:t>
            </a:r>
            <a:r>
              <a:rPr lang="en-IN" sz="1400" dirty="0" err="1"/>
              <a:t>nCalling</a:t>
            </a:r>
            <a:r>
              <a:rPr lang="en-IN" sz="1400" dirty="0"/>
              <a:t> derived class C constructor with values:"&lt;&lt;n&lt;&lt;" "&lt;&lt;m;</a:t>
            </a:r>
          </a:p>
          <a:p>
            <a:pPr marL="0" indent="0">
              <a:spcAft>
                <a:spcPts val="0"/>
              </a:spcAft>
              <a:buNone/>
            </a:pPr>
            <a:r>
              <a:rPr lang="en-IN" sz="1400" dirty="0"/>
              <a:t>}</a:t>
            </a:r>
          </a:p>
          <a:p>
            <a:pPr marL="0" indent="0">
              <a:spcAft>
                <a:spcPts val="0"/>
              </a:spcAft>
              <a:buNone/>
            </a:pPr>
            <a:r>
              <a:rPr lang="en-IN" sz="1400" dirty="0"/>
              <a:t>~C()</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derived class C destructor";</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endParaRPr lang="en-IN" sz="1400" dirty="0"/>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C obj1(1,2,3,4,5,6);</a:t>
            </a:r>
          </a:p>
          <a:p>
            <a:pPr marL="0" indent="0">
              <a:spcAft>
                <a:spcPts val="0"/>
              </a:spcAft>
              <a:buNone/>
            </a:pPr>
            <a:r>
              <a:rPr lang="en-IN" sz="1400" dirty="0"/>
              <a:t>return 0;</a:t>
            </a:r>
          </a:p>
          <a:p>
            <a:pPr marL="0" indent="0">
              <a:spcAft>
                <a:spcPts val="0"/>
              </a:spcAft>
              <a:buNone/>
            </a:pPr>
            <a:r>
              <a:rPr lang="en-IN" sz="1400" dirty="0"/>
              <a:t>}</a:t>
            </a:r>
          </a:p>
          <a:p>
            <a:endParaRPr lang="en-IN" sz="1400" dirty="0"/>
          </a:p>
        </p:txBody>
      </p:sp>
      <p:sp>
        <p:nvSpPr>
          <p:cNvPr id="5" name="Content Placeholder 4"/>
          <p:cNvSpPr>
            <a:spLocks noGrp="1"/>
          </p:cNvSpPr>
          <p:nvPr>
            <p:ph sz="half" idx="2"/>
          </p:nvPr>
        </p:nvSpPr>
        <p:spPr>
          <a:xfrm>
            <a:off x="4577760" y="1340768"/>
            <a:ext cx="3984480" cy="5256584"/>
          </a:xfrm>
        </p:spPr>
        <p:txBody>
          <a:bodyPr/>
          <a:lstStyle/>
          <a:p>
            <a:endParaRPr lang="en-IN" dirty="0"/>
          </a:p>
        </p:txBody>
      </p:sp>
    </p:spTree>
    <p:extLst>
      <p:ext uri="{BB962C8B-B14F-4D97-AF65-F5344CB8AC3E}">
        <p14:creationId xmlns:p14="http://schemas.microsoft.com/office/powerpoint/2010/main" val="4222120995"/>
      </p:ext>
    </p:extLst>
  </p:cSld>
  <p:clrMapOvr>
    <a:masterClrMapping/>
  </p:clrMapOvr>
  <p:transition advClick="0" advTm="2147255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002" y="570306"/>
            <a:ext cx="8105775" cy="1022350"/>
          </a:xfrm>
        </p:spPr>
        <p:txBody>
          <a:bodyPr/>
          <a:lstStyle/>
          <a:p>
            <a:r>
              <a:rPr lang="en-US" altLang="en-US" sz="2000" dirty="0"/>
              <a:t>Order of execution of constructor and destructor during Multiple inheritance</a:t>
            </a:r>
            <a:endParaRPr lang="en-IN" sz="2000" dirty="0"/>
          </a:p>
        </p:txBody>
      </p:sp>
      <p:sp>
        <p:nvSpPr>
          <p:cNvPr id="5" name="Content Placeholder 4"/>
          <p:cNvSpPr>
            <a:spLocks noGrp="1"/>
          </p:cNvSpPr>
          <p:nvPr>
            <p:ph idx="1"/>
          </p:nvPr>
        </p:nvSpPr>
        <p:spPr/>
        <p:txBody>
          <a:bodyPr/>
          <a:lstStyle/>
          <a:p>
            <a:r>
              <a:rPr lang="en-IN" sz="1800" dirty="0"/>
              <a:t>Order of execution of constructor during multiple inheritance is dependent upon the order of derivation(or order of inheritance).</a:t>
            </a:r>
          </a:p>
          <a:p>
            <a:r>
              <a:rPr lang="en-IN" sz="1800" dirty="0"/>
              <a:t>Order of execution of destructor will be reverse as that of order of execution of constructor</a:t>
            </a:r>
          </a:p>
          <a:p>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996952"/>
            <a:ext cx="8892479" cy="3861048"/>
          </a:xfrm>
          <a:prstGeom prst="rect">
            <a:avLst/>
          </a:prstGeom>
        </p:spPr>
      </p:pic>
    </p:spTree>
    <p:extLst>
      <p:ext uri="{BB962C8B-B14F-4D97-AF65-F5344CB8AC3E}">
        <p14:creationId xmlns:p14="http://schemas.microsoft.com/office/powerpoint/2010/main" val="2803525083"/>
      </p:ext>
    </p:extLst>
  </p:cSld>
  <p:clrMapOvr>
    <a:masterClrMapping/>
  </p:clrMapOvr>
  <p:transition advClick="0" advTm="2147255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Order of execution of constructor and destructor during Multiple inheritance…continued…</a:t>
            </a:r>
            <a:endParaRPr lang="en-IN" sz="2400" dirty="0"/>
          </a:p>
        </p:txBody>
      </p:sp>
      <p:sp>
        <p:nvSpPr>
          <p:cNvPr id="3" name="Content Placeholder 2"/>
          <p:cNvSpPr>
            <a:spLocks noGrp="1"/>
          </p:cNvSpPr>
          <p:nvPr>
            <p:ph idx="1"/>
          </p:nvPr>
        </p:nvSpPr>
        <p:spPr>
          <a:xfrm>
            <a:off x="457200" y="1604963"/>
            <a:ext cx="8105775" cy="5253037"/>
          </a:xfrm>
        </p:spPr>
        <p:txBody>
          <a:bodyPr/>
          <a:lstStyle/>
          <a:p>
            <a:pPr marL="0" indent="0">
              <a:buNone/>
            </a:pPr>
            <a:r>
              <a:rPr lang="en-IN" sz="2400" dirty="0"/>
              <a:t>Class A:public B, virtual C </a:t>
            </a:r>
          </a:p>
          <a:p>
            <a:pPr marL="0" indent="0">
              <a:buNone/>
            </a:pPr>
            <a:r>
              <a:rPr lang="en-IN" sz="2400" dirty="0"/>
              <a:t>{ </a:t>
            </a:r>
          </a:p>
          <a:p>
            <a:pPr marL="0" indent="0">
              <a:buNone/>
            </a:pPr>
            <a:r>
              <a:rPr lang="en-IN" sz="2400" dirty="0"/>
              <a:t>};</a:t>
            </a:r>
          </a:p>
          <a:p>
            <a:pPr marL="0" indent="0">
              <a:buNone/>
            </a:pPr>
            <a:r>
              <a:rPr lang="en-IN" sz="2400" dirty="0"/>
              <a:t>Order of execution of constructor</a:t>
            </a:r>
          </a:p>
          <a:p>
            <a:pPr marL="0" indent="0">
              <a:buNone/>
            </a:pPr>
            <a:r>
              <a:rPr lang="en-IN" sz="2400" dirty="0"/>
              <a:t>//C() virtual base </a:t>
            </a:r>
          </a:p>
          <a:p>
            <a:pPr marL="0" indent="0">
              <a:buNone/>
            </a:pPr>
            <a:r>
              <a:rPr lang="en-IN" sz="2400" dirty="0"/>
              <a:t> //B() ordinary base </a:t>
            </a:r>
          </a:p>
          <a:p>
            <a:pPr marL="0" indent="0">
              <a:buNone/>
            </a:pPr>
            <a:r>
              <a:rPr lang="en-IN" sz="2400" dirty="0"/>
              <a:t>//A() derived </a:t>
            </a:r>
          </a:p>
          <a:p>
            <a:pPr marL="0" indent="0">
              <a:buNone/>
            </a:pPr>
            <a:r>
              <a:rPr lang="en-IN" sz="2400" dirty="0"/>
              <a:t>If one of the class is inherited in virtual mode, then constructor of that will be executed first and then order of inheritance will be followed and if both are derived in virtual mode, then order of inheritance will be </a:t>
            </a:r>
            <a:r>
              <a:rPr lang="en-IN" sz="2400"/>
              <a:t>followed(as usual)</a:t>
            </a:r>
            <a:endParaRPr lang="en-IN" sz="2400" dirty="0"/>
          </a:p>
        </p:txBody>
      </p:sp>
    </p:spTree>
    <p:extLst>
      <p:ext uri="{BB962C8B-B14F-4D97-AF65-F5344CB8AC3E}">
        <p14:creationId xmlns:p14="http://schemas.microsoft.com/office/powerpoint/2010/main" val="1761133546"/>
      </p:ext>
    </p:extLst>
  </p:cSld>
  <p:clrMapOvr>
    <a:masterClrMapping/>
  </p:clrMapOvr>
  <p:transition advClick="0" advTm="2147255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1800" dirty="0"/>
              <a:t>Program-Order of execution of constructor and destructor during Multiple inheritance</a:t>
            </a:r>
            <a:endParaRPr lang="en-IN" sz="1800" dirty="0"/>
          </a:p>
        </p:txBody>
      </p:sp>
      <p:sp>
        <p:nvSpPr>
          <p:cNvPr id="4" name="Content Placeholder 3"/>
          <p:cNvSpPr>
            <a:spLocks noGrp="1"/>
          </p:cNvSpPr>
          <p:nvPr>
            <p:ph sz="half" idx="1"/>
          </p:nvPr>
        </p:nvSpPr>
        <p:spPr>
          <a:xfrm>
            <a:off x="456481" y="1412776"/>
            <a:ext cx="3983040" cy="5253672"/>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M</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m;</a:t>
            </a:r>
          </a:p>
          <a:p>
            <a:pPr marL="0" indent="0">
              <a:spcAft>
                <a:spcPts val="0"/>
              </a:spcAft>
              <a:buNone/>
            </a:pPr>
            <a:r>
              <a:rPr lang="en-IN" sz="1400" dirty="0"/>
              <a:t>		public:</a:t>
            </a:r>
          </a:p>
          <a:p>
            <a:pPr marL="0" indent="0">
              <a:spcAft>
                <a:spcPts val="0"/>
              </a:spcAft>
              <a:buNone/>
            </a:pPr>
            <a:r>
              <a:rPr lang="en-IN" sz="1400" dirty="0"/>
              <a:t>		M(</a:t>
            </a:r>
            <a:r>
              <a:rPr lang="en-IN" sz="1400" dirty="0" err="1"/>
              <a:t>int</a:t>
            </a:r>
            <a:r>
              <a:rPr lang="en-IN" sz="1400" dirty="0"/>
              <a:t> x)</a:t>
            </a:r>
          </a:p>
          <a:p>
            <a:pPr marL="0" indent="0">
              <a:spcAft>
                <a:spcPts val="0"/>
              </a:spcAft>
              <a:buNone/>
            </a:pPr>
            <a:r>
              <a:rPr lang="en-IN" sz="1400" dirty="0"/>
              <a:t>		{</a:t>
            </a:r>
          </a:p>
          <a:p>
            <a:pPr marL="0" indent="0">
              <a:spcAft>
                <a:spcPts val="0"/>
              </a:spcAft>
              <a:buNone/>
            </a:pPr>
            <a:r>
              <a:rPr lang="en-IN" sz="1400" dirty="0"/>
              <a:t>		    m=x;</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M";</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N</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n;</a:t>
            </a:r>
          </a:p>
          <a:p>
            <a:pPr marL="0" indent="0">
              <a:spcAft>
                <a:spcPts val="0"/>
              </a:spcAft>
              <a:buNone/>
            </a:pPr>
            <a:r>
              <a:rPr lang="en-IN" sz="1400" dirty="0"/>
              <a:t>		public:</a:t>
            </a:r>
          </a:p>
          <a:p>
            <a:pPr marL="0" indent="0">
              <a:spcAft>
                <a:spcPts val="0"/>
              </a:spcAft>
              <a:buNone/>
            </a:pPr>
            <a:r>
              <a:rPr lang="en-IN" sz="1400" dirty="0"/>
              <a:t>		N(</a:t>
            </a:r>
            <a:r>
              <a:rPr lang="en-IN" sz="1400" dirty="0" err="1"/>
              <a:t>int</a:t>
            </a:r>
            <a:r>
              <a:rPr lang="en-IN" sz="1400" dirty="0"/>
              <a:t> y)</a:t>
            </a:r>
          </a:p>
          <a:p>
            <a:pPr marL="0" indent="0">
              <a:spcAft>
                <a:spcPts val="0"/>
              </a:spcAft>
              <a:buNone/>
            </a:pPr>
            <a:r>
              <a:rPr lang="en-IN" sz="1400" dirty="0"/>
              <a:t>		{</a:t>
            </a:r>
          </a:p>
          <a:p>
            <a:pPr marL="0" indent="0">
              <a:spcAft>
                <a:spcPts val="0"/>
              </a:spcAft>
              <a:buNone/>
            </a:pPr>
            <a:r>
              <a:rPr lang="en-IN" sz="1400" dirty="0"/>
              <a:t>		    n=y;</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N";</a:t>
            </a:r>
          </a:p>
          <a:p>
            <a:pPr marL="0" indent="0">
              <a:spcAft>
                <a:spcPts val="0"/>
              </a:spcAft>
              <a:buNone/>
            </a:pPr>
            <a:endParaRPr lang="en-IN" sz="1400" dirty="0"/>
          </a:p>
          <a:p>
            <a:pPr marL="0" indent="0">
              <a:spcAft>
                <a:spcPts val="0"/>
              </a:spcAft>
              <a:buNone/>
            </a:pPr>
            <a:r>
              <a:rPr lang="en-IN" sz="1400" dirty="0"/>
              <a:t>		}</a:t>
            </a:r>
          </a:p>
          <a:p>
            <a:pPr marL="0" indent="0">
              <a:spcAft>
                <a:spcPts val="0"/>
              </a:spcAft>
              <a:buNone/>
            </a:pPr>
            <a:r>
              <a:rPr lang="en-IN" sz="1400" dirty="0"/>
              <a:t>};</a:t>
            </a:r>
          </a:p>
          <a:p>
            <a:endParaRPr lang="en-IN" dirty="0"/>
          </a:p>
        </p:txBody>
      </p:sp>
      <p:sp>
        <p:nvSpPr>
          <p:cNvPr id="5" name="Content Placeholder 4"/>
          <p:cNvSpPr>
            <a:spLocks noGrp="1"/>
          </p:cNvSpPr>
          <p:nvPr>
            <p:ph sz="half" idx="2"/>
          </p:nvPr>
        </p:nvSpPr>
        <p:spPr>
          <a:xfrm>
            <a:off x="4577760" y="1412776"/>
            <a:ext cx="3984480" cy="5688632"/>
          </a:xfrm>
        </p:spPr>
        <p:txBody>
          <a:bodyPr/>
          <a:lstStyle/>
          <a:p>
            <a:pPr marL="0" indent="0">
              <a:spcAft>
                <a:spcPts val="0"/>
              </a:spcAft>
              <a:buNone/>
            </a:pPr>
            <a:r>
              <a:rPr lang="en-IN" sz="1400" dirty="0"/>
              <a:t>class P:public </a:t>
            </a:r>
            <a:r>
              <a:rPr lang="en-IN" sz="1400" dirty="0" err="1"/>
              <a:t>M,public</a:t>
            </a:r>
            <a:r>
              <a:rPr lang="en-IN" sz="1400" dirty="0"/>
              <a:t> N</a:t>
            </a:r>
          </a:p>
          <a:p>
            <a:pPr marL="0" indent="0">
              <a:spcAft>
                <a:spcPts val="0"/>
              </a:spcAft>
              <a:buNone/>
            </a:pPr>
            <a:r>
              <a:rPr lang="en-IN" sz="1400" dirty="0"/>
              <a:t>{</a:t>
            </a:r>
          </a:p>
          <a:p>
            <a:pPr marL="0" indent="0">
              <a:spcAft>
                <a:spcPts val="0"/>
              </a:spcAft>
              <a:buNone/>
            </a:pPr>
            <a:r>
              <a:rPr lang="en-IN" sz="1400" dirty="0"/>
              <a:t>	</a:t>
            </a:r>
            <a:r>
              <a:rPr lang="en-IN" sz="1400" dirty="0" err="1"/>
              <a:t>int</a:t>
            </a:r>
            <a:r>
              <a:rPr lang="en-IN" sz="1400" dirty="0"/>
              <a:t> l;</a:t>
            </a:r>
          </a:p>
          <a:p>
            <a:pPr marL="0" indent="0">
              <a:spcAft>
                <a:spcPts val="0"/>
              </a:spcAft>
              <a:buNone/>
            </a:pPr>
            <a:r>
              <a:rPr lang="en-IN" sz="1400" dirty="0"/>
              <a:t>	public:</a:t>
            </a:r>
          </a:p>
          <a:p>
            <a:pPr marL="0" indent="0">
              <a:spcAft>
                <a:spcPts val="0"/>
              </a:spcAft>
              <a:buNone/>
            </a:pPr>
            <a:r>
              <a:rPr lang="en-IN" sz="1400" dirty="0"/>
              <a:t>		P(</a:t>
            </a:r>
            <a:r>
              <a:rPr lang="en-IN" sz="1400" dirty="0" err="1"/>
              <a:t>int</a:t>
            </a:r>
            <a:r>
              <a:rPr lang="en-IN" sz="1400" dirty="0"/>
              <a:t> </a:t>
            </a:r>
            <a:r>
              <a:rPr lang="en-IN" sz="1400" dirty="0" err="1"/>
              <a:t>p,int</a:t>
            </a:r>
            <a:r>
              <a:rPr lang="en-IN" sz="1400" dirty="0"/>
              <a:t> </a:t>
            </a:r>
            <a:r>
              <a:rPr lang="en-IN" sz="1400" dirty="0" err="1"/>
              <a:t>q,int</a:t>
            </a:r>
            <a:r>
              <a:rPr lang="en-IN" sz="1400" dirty="0"/>
              <a:t> r):M(r),N(q)</a:t>
            </a:r>
          </a:p>
          <a:p>
            <a:pPr marL="0" indent="0">
              <a:spcAft>
                <a:spcPts val="0"/>
              </a:spcAft>
              <a:buNone/>
            </a:pPr>
            <a:r>
              <a:rPr lang="en-IN" sz="1400" dirty="0"/>
              <a:t>		{</a:t>
            </a:r>
          </a:p>
          <a:p>
            <a:pPr marL="0" indent="0">
              <a:spcAft>
                <a:spcPts val="0"/>
              </a:spcAft>
              <a:buNone/>
            </a:pPr>
            <a:r>
              <a:rPr lang="en-IN" sz="1400" dirty="0"/>
              <a:t>		l=p;</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P";</a:t>
            </a:r>
          </a:p>
          <a:p>
            <a:pPr marL="0" indent="0">
              <a:spcAft>
                <a:spcPts val="0"/>
              </a:spcAft>
              <a:buNone/>
            </a:pPr>
            <a:r>
              <a:rPr lang="en-IN" sz="1400" dirty="0"/>
              <a:t>		}</a:t>
            </a:r>
          </a:p>
          <a:p>
            <a:pPr marL="0" indent="0">
              <a:spcAft>
                <a:spcPts val="0"/>
              </a:spcAft>
              <a:buNone/>
            </a:pPr>
            <a:r>
              <a:rPr lang="en-IN" sz="1400" dirty="0"/>
              <a:t>		void display()</a:t>
            </a:r>
          </a:p>
          <a:p>
            <a:pPr marL="0" indent="0">
              <a:spcAft>
                <a:spcPts val="0"/>
              </a:spcAft>
              <a:buNone/>
            </a:pPr>
            <a:r>
              <a:rPr lang="en-IN" sz="1400" dirty="0"/>
              <a:t>		{</a:t>
            </a:r>
          </a:p>
          <a:p>
            <a:pPr marL="0" indent="0">
              <a:spcAft>
                <a:spcPts val="0"/>
              </a:spcAft>
              <a:buNone/>
            </a:pPr>
            <a:r>
              <a:rPr lang="en-IN" sz="1400" dirty="0"/>
              <a:t>		</a:t>
            </a:r>
            <a:r>
              <a:rPr lang="en-IN" sz="1400" dirty="0" err="1"/>
              <a:t>cout</a:t>
            </a:r>
            <a:r>
              <a:rPr lang="en-IN" sz="1400" dirty="0"/>
              <a:t>&lt;&lt;“\n”&lt;&lt;"m="&lt;&lt;m&lt;&lt;" "&lt;&lt;"n="&lt;&lt;n&lt;&lt;" "&lt;&lt;"l="&lt;&lt;l;</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	P obj1(3,2,1);</a:t>
            </a:r>
          </a:p>
          <a:p>
            <a:pPr marL="0" indent="0">
              <a:spcAft>
                <a:spcPts val="0"/>
              </a:spcAft>
              <a:buNone/>
            </a:pPr>
            <a:r>
              <a:rPr lang="en-IN" sz="1400" dirty="0"/>
              <a:t>	obj1.display();</a:t>
            </a:r>
          </a:p>
          <a:p>
            <a:pPr marL="0" indent="0">
              <a:spcAft>
                <a:spcPts val="0"/>
              </a:spcAft>
              <a:buNone/>
            </a:pPr>
            <a:r>
              <a:rPr lang="en-IN" sz="1400" dirty="0"/>
              <a:t>	return 0;</a:t>
            </a:r>
          </a:p>
          <a:p>
            <a:pPr marL="0" indent="0">
              <a:spcAft>
                <a:spcPts val="0"/>
              </a:spcAft>
              <a:buNone/>
            </a:pPr>
            <a:r>
              <a:rPr lang="en-IN" sz="1400" dirty="0"/>
              <a:t>}</a:t>
            </a:r>
          </a:p>
          <a:p>
            <a:pPr marL="0" indent="0">
              <a:spcAft>
                <a:spcPts val="0"/>
              </a:spcAft>
              <a:buNone/>
            </a:pPr>
            <a:r>
              <a:rPr lang="en-IN" sz="1600" dirty="0"/>
              <a:t>Output:</a:t>
            </a:r>
          </a:p>
          <a:p>
            <a:pPr marL="0" indent="0">
              <a:spcAft>
                <a:spcPts val="0"/>
              </a:spcAft>
              <a:buNone/>
            </a:pPr>
            <a:r>
              <a:rPr lang="en-IN" sz="1600" dirty="0"/>
              <a:t>In M</a:t>
            </a:r>
          </a:p>
          <a:p>
            <a:pPr marL="0" indent="0">
              <a:spcAft>
                <a:spcPts val="0"/>
              </a:spcAft>
              <a:buNone/>
            </a:pPr>
            <a:r>
              <a:rPr lang="en-IN" sz="1600" dirty="0"/>
              <a:t>In N</a:t>
            </a:r>
          </a:p>
          <a:p>
            <a:pPr marL="0" indent="0">
              <a:spcAft>
                <a:spcPts val="0"/>
              </a:spcAft>
              <a:buNone/>
            </a:pPr>
            <a:r>
              <a:rPr lang="en-IN" sz="1600" dirty="0"/>
              <a:t>In P </a:t>
            </a:r>
          </a:p>
          <a:p>
            <a:pPr marL="0" indent="0">
              <a:spcAft>
                <a:spcPts val="0"/>
              </a:spcAft>
              <a:buNone/>
            </a:pPr>
            <a:r>
              <a:rPr lang="en-IN" sz="1600" dirty="0"/>
              <a:t>m=1 n=2 l=3 </a:t>
            </a:r>
          </a:p>
        </p:txBody>
      </p:sp>
    </p:spTree>
    <p:extLst>
      <p:ext uri="{BB962C8B-B14F-4D97-AF65-F5344CB8AC3E}">
        <p14:creationId xmlns:p14="http://schemas.microsoft.com/office/powerpoint/2010/main" val="3273227466"/>
      </p:ext>
    </p:extLst>
  </p:cSld>
  <p:clrMapOvr>
    <a:masterClrMapping/>
  </p:clrMapOvr>
  <p:transition advClick="0" advTm="2147255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556024"/>
            <a:ext cx="8105775" cy="1022350"/>
          </a:xfrm>
        </p:spPr>
        <p:txBody>
          <a:bodyPr/>
          <a:lstStyle/>
          <a:p>
            <a:r>
              <a:rPr lang="en-US" altLang="en-US" sz="1800" dirty="0"/>
              <a:t>Order of execution of constructor and destructor during hierarchical inheritance</a:t>
            </a:r>
            <a:endParaRPr lang="en-IN" sz="1800" dirty="0"/>
          </a:p>
        </p:txBody>
      </p:sp>
      <p:sp>
        <p:nvSpPr>
          <p:cNvPr id="3" name="Content Placeholder 2"/>
          <p:cNvSpPr>
            <a:spLocks noGrp="1"/>
          </p:cNvSpPr>
          <p:nvPr>
            <p:ph sz="half" idx="1"/>
          </p:nvPr>
        </p:nvSpPr>
        <p:spPr>
          <a:xfrm>
            <a:off x="456481" y="1340768"/>
            <a:ext cx="3983040" cy="4667543"/>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M</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m;</a:t>
            </a:r>
          </a:p>
          <a:p>
            <a:pPr marL="0" indent="0">
              <a:spcAft>
                <a:spcPts val="0"/>
              </a:spcAft>
              <a:buNone/>
            </a:pPr>
            <a:r>
              <a:rPr lang="en-IN" sz="1400" dirty="0"/>
              <a:t>		public:</a:t>
            </a:r>
          </a:p>
          <a:p>
            <a:pPr marL="0" indent="0">
              <a:spcAft>
                <a:spcPts val="0"/>
              </a:spcAft>
              <a:buNone/>
            </a:pPr>
            <a:r>
              <a:rPr lang="en-IN" sz="1400" dirty="0"/>
              <a:t>		M(</a:t>
            </a:r>
            <a:r>
              <a:rPr lang="en-IN" sz="1400" dirty="0" err="1"/>
              <a:t>int</a:t>
            </a:r>
            <a:r>
              <a:rPr lang="en-IN" sz="1400" dirty="0"/>
              <a:t> x)</a:t>
            </a:r>
          </a:p>
          <a:p>
            <a:pPr marL="0" indent="0">
              <a:spcAft>
                <a:spcPts val="0"/>
              </a:spcAft>
              <a:buNone/>
            </a:pPr>
            <a:r>
              <a:rPr lang="en-IN" sz="1400" dirty="0"/>
              <a:t>		{</a:t>
            </a:r>
          </a:p>
          <a:p>
            <a:pPr marL="0" indent="0">
              <a:spcAft>
                <a:spcPts val="0"/>
              </a:spcAft>
              <a:buNone/>
            </a:pPr>
            <a:r>
              <a:rPr lang="en-IN" sz="1400" dirty="0"/>
              <a:t>		    m=x;</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M";</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N:public M</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n;</a:t>
            </a:r>
          </a:p>
          <a:p>
            <a:pPr marL="0" indent="0">
              <a:spcAft>
                <a:spcPts val="0"/>
              </a:spcAft>
              <a:buNone/>
            </a:pPr>
            <a:r>
              <a:rPr lang="en-IN" sz="1400" dirty="0"/>
              <a:t>		public:</a:t>
            </a:r>
          </a:p>
          <a:p>
            <a:pPr marL="0" indent="0">
              <a:spcAft>
                <a:spcPts val="0"/>
              </a:spcAft>
              <a:buNone/>
            </a:pPr>
            <a:r>
              <a:rPr lang="en-IN" sz="1400" dirty="0"/>
              <a:t>		N(</a:t>
            </a:r>
            <a:r>
              <a:rPr lang="en-IN" sz="1400" dirty="0" err="1"/>
              <a:t>int</a:t>
            </a:r>
            <a:r>
              <a:rPr lang="en-IN" sz="1400" dirty="0"/>
              <a:t> y):M(y)</a:t>
            </a:r>
          </a:p>
          <a:p>
            <a:pPr marL="0" indent="0">
              <a:spcAft>
                <a:spcPts val="0"/>
              </a:spcAft>
              <a:buNone/>
            </a:pPr>
            <a:r>
              <a:rPr lang="en-IN" sz="1400" dirty="0"/>
              <a:t>		{</a:t>
            </a:r>
          </a:p>
          <a:p>
            <a:pPr marL="0" indent="0">
              <a:spcAft>
                <a:spcPts val="0"/>
              </a:spcAft>
              <a:buNone/>
            </a:pPr>
            <a:r>
              <a:rPr lang="en-IN" sz="1400" dirty="0"/>
              <a:t>		    n=y;</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N";</a:t>
            </a:r>
          </a:p>
          <a:p>
            <a:pPr marL="0" indent="0">
              <a:spcAft>
                <a:spcPts val="0"/>
              </a:spcAft>
              <a:buNone/>
            </a:pPr>
            <a:endParaRPr lang="en-IN" sz="1400" dirty="0"/>
          </a:p>
          <a:p>
            <a:pPr marL="0" indent="0">
              <a:spcAft>
                <a:spcPts val="0"/>
              </a:spcAft>
              <a:buNone/>
            </a:pPr>
            <a:r>
              <a:rPr lang="en-IN" sz="1400" dirty="0"/>
              <a:t>		}</a:t>
            </a:r>
          </a:p>
          <a:p>
            <a:pPr marL="0" indent="0">
              <a:spcAft>
                <a:spcPts val="0"/>
              </a:spcAft>
              <a:buNone/>
            </a:pPr>
            <a:r>
              <a:rPr lang="en-IN" sz="1400" dirty="0"/>
              <a:t>};</a:t>
            </a:r>
          </a:p>
          <a:p>
            <a:endParaRPr lang="en-IN" dirty="0"/>
          </a:p>
        </p:txBody>
      </p:sp>
      <p:sp>
        <p:nvSpPr>
          <p:cNvPr id="4" name="Content Placeholder 3"/>
          <p:cNvSpPr>
            <a:spLocks noGrp="1"/>
          </p:cNvSpPr>
          <p:nvPr>
            <p:ph sz="half" idx="2"/>
          </p:nvPr>
        </p:nvSpPr>
        <p:spPr>
          <a:xfrm>
            <a:off x="4577760" y="1340768"/>
            <a:ext cx="3984480" cy="4667543"/>
          </a:xfrm>
        </p:spPr>
        <p:txBody>
          <a:bodyPr/>
          <a:lstStyle/>
          <a:p>
            <a:pPr marL="0" indent="0">
              <a:spcAft>
                <a:spcPts val="0"/>
              </a:spcAft>
              <a:buNone/>
            </a:pPr>
            <a:r>
              <a:rPr lang="en-IN" sz="1400" dirty="0"/>
              <a:t>class P:public M</a:t>
            </a:r>
          </a:p>
          <a:p>
            <a:pPr marL="0" indent="0">
              <a:spcAft>
                <a:spcPts val="0"/>
              </a:spcAft>
              <a:buNone/>
            </a:pPr>
            <a:r>
              <a:rPr lang="en-IN" sz="1400" dirty="0"/>
              <a:t>{</a:t>
            </a:r>
          </a:p>
          <a:p>
            <a:pPr marL="0" indent="0">
              <a:spcAft>
                <a:spcPts val="0"/>
              </a:spcAft>
              <a:buNone/>
            </a:pPr>
            <a:r>
              <a:rPr lang="en-IN" sz="1400" dirty="0"/>
              <a:t>	</a:t>
            </a:r>
            <a:r>
              <a:rPr lang="en-IN" sz="1400" dirty="0" err="1"/>
              <a:t>int</a:t>
            </a:r>
            <a:r>
              <a:rPr lang="en-IN" sz="1400" dirty="0"/>
              <a:t> l;</a:t>
            </a:r>
          </a:p>
          <a:p>
            <a:pPr marL="0" indent="0">
              <a:spcAft>
                <a:spcPts val="0"/>
              </a:spcAft>
              <a:buNone/>
            </a:pPr>
            <a:r>
              <a:rPr lang="en-IN" sz="1400" dirty="0"/>
              <a:t>	public:</a:t>
            </a:r>
          </a:p>
          <a:p>
            <a:pPr marL="0" indent="0">
              <a:spcAft>
                <a:spcPts val="0"/>
              </a:spcAft>
              <a:buNone/>
            </a:pPr>
            <a:r>
              <a:rPr lang="en-IN" sz="1400" dirty="0"/>
              <a:t>		P(</a:t>
            </a:r>
            <a:r>
              <a:rPr lang="en-IN" sz="1400" dirty="0" err="1"/>
              <a:t>int</a:t>
            </a:r>
            <a:r>
              <a:rPr lang="en-IN" sz="1400" dirty="0"/>
              <a:t> p):M(p)</a:t>
            </a:r>
          </a:p>
          <a:p>
            <a:pPr marL="0" indent="0">
              <a:spcAft>
                <a:spcPts val="0"/>
              </a:spcAft>
              <a:buNone/>
            </a:pPr>
            <a:r>
              <a:rPr lang="en-IN" sz="1400" dirty="0"/>
              <a:t>		{</a:t>
            </a:r>
          </a:p>
          <a:p>
            <a:pPr marL="0" indent="0">
              <a:spcAft>
                <a:spcPts val="0"/>
              </a:spcAft>
              <a:buNone/>
            </a:pPr>
            <a:r>
              <a:rPr lang="en-IN" sz="1400" dirty="0"/>
              <a:t>		l=p;</a:t>
            </a:r>
          </a:p>
          <a:p>
            <a:pPr marL="0" indent="0">
              <a:spcAft>
                <a:spcPts val="0"/>
              </a:spcAft>
              <a:buNone/>
            </a:pPr>
            <a:r>
              <a:rPr lang="en-IN" sz="1400" dirty="0"/>
              <a:t>		</a:t>
            </a:r>
            <a:r>
              <a:rPr lang="en-IN" sz="1400" dirty="0" err="1"/>
              <a:t>cout</a:t>
            </a:r>
            <a:r>
              <a:rPr lang="en-IN" sz="1400" dirty="0"/>
              <a:t>&lt;&lt;"\</a:t>
            </a:r>
            <a:r>
              <a:rPr lang="en-IN" sz="1400" dirty="0" err="1"/>
              <a:t>nIn</a:t>
            </a:r>
            <a:r>
              <a:rPr lang="en-IN" sz="1400" dirty="0"/>
              <a:t> P";</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	N obj1(1);//Output In </a:t>
            </a:r>
            <a:r>
              <a:rPr lang="en-IN" sz="1400" dirty="0" err="1"/>
              <a:t>M,In</a:t>
            </a:r>
            <a:r>
              <a:rPr lang="en-IN" sz="1400" dirty="0"/>
              <a:t> N</a:t>
            </a:r>
          </a:p>
          <a:p>
            <a:pPr marL="0" indent="0">
              <a:spcAft>
                <a:spcPts val="0"/>
              </a:spcAft>
              <a:buNone/>
            </a:pPr>
            <a:r>
              <a:rPr lang="en-IN" sz="1400" dirty="0"/>
              <a:t>	P obj2(2);//Output In </a:t>
            </a:r>
            <a:r>
              <a:rPr lang="en-IN" sz="1400" dirty="0" err="1"/>
              <a:t>M,In</a:t>
            </a:r>
            <a:r>
              <a:rPr lang="en-IN" sz="1400" dirty="0"/>
              <a:t> P</a:t>
            </a:r>
          </a:p>
          <a:p>
            <a:pPr marL="0" indent="0">
              <a:spcAft>
                <a:spcPts val="0"/>
              </a:spcAft>
              <a:buNone/>
            </a:pPr>
            <a:r>
              <a:rPr lang="en-IN" sz="1400" dirty="0"/>
              <a:t>	return 0;</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941921228"/>
      </p:ext>
    </p:extLst>
  </p:cSld>
  <p:clrMapOvr>
    <a:masterClrMapping/>
  </p:clrMapOvr>
  <p:transition advClick="0" advTm="214725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781357"/>
      </p:ext>
    </p:extLst>
  </p:cSld>
  <p:clrMapOvr>
    <a:masterClrMapping/>
  </p:clrMapOvr>
  <p:transition advClick="0" advTm="2147255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4090465"/>
      </p:ext>
    </p:extLst>
  </p:cSld>
  <p:clrMapOvr>
    <a:masterClrMapping/>
  </p:clrMapOvr>
  <p:transition advClick="0" advTm="2147255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1074036"/>
      </p:ext>
    </p:extLst>
  </p:cSld>
  <p:clrMapOvr>
    <a:masterClrMapping/>
  </p:clrMapOvr>
  <p:transition advClick="0" advTm="214725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672672"/>
      </p:ext>
    </p:extLst>
  </p:cSld>
  <p:clrMapOvr>
    <a:masterClrMapping/>
  </p:clrMapOvr>
  <p:transition advClick="0" advTm="214725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105775" cy="1128290"/>
          </a:xfrm>
        </p:spPr>
        <p:txBody>
          <a:bodyPr/>
          <a:lstStyle/>
          <a:p>
            <a:r>
              <a:rPr lang="en-IN" sz="1800" b="1" dirty="0"/>
              <a:t>Basic points[</a:t>
            </a:r>
            <a:r>
              <a:rPr lang="en-US" altLang="en-US" sz="1800" b="1" dirty="0"/>
              <a:t>Order of execution of constructor and destructor during inheritance ]</a:t>
            </a:r>
            <a:endParaRPr lang="en-IN" sz="1800" b="1" dirty="0"/>
          </a:p>
        </p:txBody>
      </p:sp>
      <p:sp>
        <p:nvSpPr>
          <p:cNvPr id="3" name="Content Placeholder 2"/>
          <p:cNvSpPr>
            <a:spLocks noGrp="1"/>
          </p:cNvSpPr>
          <p:nvPr>
            <p:ph idx="1"/>
          </p:nvPr>
        </p:nvSpPr>
        <p:spPr/>
        <p:txBody>
          <a:bodyPr/>
          <a:lstStyle/>
          <a:p>
            <a:r>
              <a:rPr lang="en-IN" sz="2000" dirty="0"/>
              <a:t>If a constructor is defined in the base class and derived class, then on creating the object of derived class, base class constructor will be executed first, then derived class constructor will be called.</a:t>
            </a:r>
          </a:p>
          <a:p>
            <a:r>
              <a:rPr lang="en-IN" sz="2000" dirty="0"/>
              <a:t>Order of execution of destructor will be in reverse order as that of the order of execution of constructor</a:t>
            </a:r>
          </a:p>
          <a:p>
            <a:r>
              <a:rPr lang="en-IN" sz="2000" dirty="0"/>
              <a:t>If a base class is having default constructor, then it is optional for derived class to have a default constructor</a:t>
            </a:r>
          </a:p>
          <a:p>
            <a:r>
              <a:rPr lang="en-IN" sz="2000" dirty="0"/>
              <a:t>If a base class is having parameterized constructor, then it is mandatory for derived class to have a parameterized constructor which will pass the parameters to the base class constructor through initializer list.</a:t>
            </a:r>
          </a:p>
        </p:txBody>
      </p:sp>
    </p:spTree>
    <p:extLst>
      <p:ext uri="{BB962C8B-B14F-4D97-AF65-F5344CB8AC3E}">
        <p14:creationId xmlns:p14="http://schemas.microsoft.com/office/powerpoint/2010/main" val="1405867025"/>
      </p:ext>
    </p:extLst>
  </p:cSld>
  <p:clrMapOvr>
    <a:masterClrMapping/>
  </p:clrMapOvr>
  <p:transition advClick="0" advTm="2147255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dirty="0"/>
              <a:t>Order of execution of constructor and destructor during single inheritance[Default constructor in both classes]</a:t>
            </a:r>
            <a:endParaRPr lang="en-IN" sz="2800" dirty="0"/>
          </a:p>
        </p:txBody>
      </p:sp>
      <p:sp>
        <p:nvSpPr>
          <p:cNvPr id="4" name="Content Placeholder 3"/>
          <p:cNvSpPr>
            <a:spLocks noGrp="1"/>
          </p:cNvSpPr>
          <p:nvPr>
            <p:ph sz="half" idx="1"/>
          </p:nvPr>
        </p:nvSpPr>
        <p:spPr>
          <a:xfrm>
            <a:off x="456481" y="1295400"/>
            <a:ext cx="3983040" cy="4712911"/>
          </a:xfrm>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A</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default base class constructor";</a:t>
            </a:r>
          </a:p>
          <a:p>
            <a:pPr marL="0" indent="0">
              <a:spcAft>
                <a:spcPts val="0"/>
              </a:spcAft>
              <a:buNone/>
            </a:pPr>
            <a:r>
              <a:rPr lang="en-IN" sz="1600" dirty="0"/>
              <a:t>}</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destructor";</a:t>
            </a:r>
          </a:p>
          <a:p>
            <a:pPr marL="0" indent="0">
              <a:spcAft>
                <a:spcPts val="0"/>
              </a:spcAft>
              <a:buNone/>
            </a:pPr>
            <a:r>
              <a:rPr lang="en-IN" sz="1600" dirty="0"/>
              <a:t>}</a:t>
            </a:r>
          </a:p>
          <a:p>
            <a:pPr marL="0" indent="0">
              <a:spcAft>
                <a:spcPts val="0"/>
              </a:spcAft>
              <a:buNone/>
            </a:pPr>
            <a:r>
              <a:rPr lang="en-IN" sz="1600" dirty="0"/>
              <a:t>};</a:t>
            </a:r>
          </a:p>
          <a:p>
            <a:endParaRPr lang="en-IN" dirty="0"/>
          </a:p>
        </p:txBody>
      </p:sp>
      <p:sp>
        <p:nvSpPr>
          <p:cNvPr id="5" name="Content Placeholder 4"/>
          <p:cNvSpPr>
            <a:spLocks noGrp="1"/>
          </p:cNvSpPr>
          <p:nvPr>
            <p:ph sz="half" idx="2"/>
          </p:nvPr>
        </p:nvSpPr>
        <p:spPr>
          <a:xfrm>
            <a:off x="4577760" y="1295400"/>
            <a:ext cx="3984480" cy="5373960"/>
          </a:xfrm>
        </p:spPr>
        <p:txBody>
          <a:bodyPr/>
          <a:lstStyle/>
          <a:p>
            <a:pPr marL="0" indent="0">
              <a:spcAft>
                <a:spcPts val="0"/>
              </a:spcAft>
              <a:buNone/>
            </a:pPr>
            <a:r>
              <a:rPr lang="en-IN" sz="1600" dirty="0"/>
              <a:t>class B:public A</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B()</a:t>
            </a:r>
          </a:p>
          <a:p>
            <a:pPr marL="0" indent="0">
              <a:spcAft>
                <a:spcPts val="0"/>
              </a:spcAft>
              <a:buNone/>
            </a:pPr>
            <a:r>
              <a:rPr lang="en-IN" sz="1600" dirty="0"/>
              <a:t>{</a:t>
            </a:r>
          </a:p>
          <a:p>
            <a:pPr marL="0" indent="0">
              <a:spcAft>
                <a:spcPts val="0"/>
              </a:spcAft>
              <a:buNone/>
            </a:pPr>
            <a:r>
              <a:rPr lang="en-IN" sz="1600" dirty="0" err="1"/>
              <a:t>cout</a:t>
            </a:r>
            <a:r>
              <a:rPr lang="en-IN" sz="1600" dirty="0"/>
              <a:t>&lt;&lt;"\n Calling default derived constructor";</a:t>
            </a:r>
          </a:p>
          <a:p>
            <a:pPr marL="0" indent="0">
              <a:spcAft>
                <a:spcPts val="0"/>
              </a:spcAft>
              <a:buNone/>
            </a:pPr>
            <a:r>
              <a:rPr lang="en-IN" sz="1600" dirty="0"/>
              <a:t>}</a:t>
            </a:r>
          </a:p>
          <a:p>
            <a:pPr marL="0" indent="0">
              <a:spcAft>
                <a:spcPts val="0"/>
              </a:spcAft>
              <a:buNone/>
            </a:pPr>
            <a:r>
              <a:rPr lang="en-IN" sz="1600" dirty="0"/>
              <a:t>~B()</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derived class destructor";</a:t>
            </a:r>
          </a:p>
          <a:p>
            <a:pPr marL="0" indent="0">
              <a:spcAft>
                <a:spcPts val="0"/>
              </a:spcAft>
              <a:buNone/>
            </a:pPr>
            <a:r>
              <a:rPr lang="en-IN" sz="1600" dirty="0"/>
              <a:t>}</a:t>
            </a:r>
          </a:p>
          <a:p>
            <a:pPr marL="0" indent="0">
              <a:spcAft>
                <a:spcPts val="0"/>
              </a:spcAft>
              <a:buNone/>
            </a:pPr>
            <a:r>
              <a:rPr lang="en-IN" sz="1600" dirty="0"/>
              <a:t>};</a:t>
            </a:r>
          </a:p>
          <a:p>
            <a:pPr marL="0" indent="0">
              <a:spcAft>
                <a:spcPts val="0"/>
              </a:spcAft>
              <a:buNone/>
            </a:pPr>
            <a:r>
              <a:rPr lang="en-IN" sz="1600" dirty="0" err="1"/>
              <a:t>int</a:t>
            </a:r>
            <a:r>
              <a:rPr lang="en-IN" sz="1600" dirty="0"/>
              <a:t> main()</a:t>
            </a:r>
          </a:p>
          <a:p>
            <a:pPr marL="0" indent="0">
              <a:spcAft>
                <a:spcPts val="0"/>
              </a:spcAft>
              <a:buNone/>
            </a:pPr>
            <a:r>
              <a:rPr lang="en-IN" sz="1600" dirty="0"/>
              <a:t>{</a:t>
            </a:r>
          </a:p>
          <a:p>
            <a:pPr marL="0" indent="0">
              <a:spcAft>
                <a:spcPts val="0"/>
              </a:spcAft>
              <a:buNone/>
            </a:pPr>
            <a:r>
              <a:rPr lang="en-IN" sz="1600" dirty="0"/>
              <a:t>B obj1;</a:t>
            </a:r>
          </a:p>
          <a:p>
            <a:pPr marL="0" indent="0">
              <a:spcAft>
                <a:spcPts val="0"/>
              </a:spcAft>
              <a:buNone/>
            </a:pPr>
            <a:r>
              <a:rPr lang="en-IN" sz="1600" dirty="0"/>
              <a:t>return 0;</a:t>
            </a:r>
          </a:p>
          <a:p>
            <a:pPr marL="0" indent="0">
              <a:spcAft>
                <a:spcPts val="0"/>
              </a:spcAft>
              <a:buNone/>
            </a:pPr>
            <a:r>
              <a:rPr lang="en-IN" sz="1600" dirty="0"/>
              <a:t>}</a:t>
            </a:r>
          </a:p>
          <a:p>
            <a:pPr marL="0" indent="0">
              <a:spcAft>
                <a:spcPts val="0"/>
              </a:spcAft>
              <a:buNone/>
            </a:pPr>
            <a:r>
              <a:rPr lang="en-IN" sz="1600" b="1" dirty="0"/>
              <a:t>Output:</a:t>
            </a:r>
          </a:p>
          <a:p>
            <a:pPr marL="0" indent="0">
              <a:spcAft>
                <a:spcPts val="0"/>
              </a:spcAft>
              <a:buNone/>
            </a:pPr>
            <a:r>
              <a:rPr lang="en-IN" sz="1600" dirty="0"/>
              <a:t>Calling default base class constructor</a:t>
            </a:r>
          </a:p>
          <a:p>
            <a:pPr marL="0" indent="0">
              <a:spcAft>
                <a:spcPts val="0"/>
              </a:spcAft>
              <a:buNone/>
            </a:pPr>
            <a:r>
              <a:rPr lang="en-IN" sz="1600" dirty="0"/>
              <a:t>Calling default derived constructor</a:t>
            </a:r>
          </a:p>
          <a:p>
            <a:pPr marL="0" indent="0">
              <a:spcAft>
                <a:spcPts val="0"/>
              </a:spcAft>
              <a:buNone/>
            </a:pPr>
            <a:r>
              <a:rPr lang="en-IN" sz="1600" dirty="0"/>
              <a:t>Calling derived class destructor</a:t>
            </a:r>
          </a:p>
          <a:p>
            <a:pPr marL="0" indent="0">
              <a:spcAft>
                <a:spcPts val="0"/>
              </a:spcAft>
              <a:buNone/>
            </a:pPr>
            <a:r>
              <a:rPr lang="en-IN" sz="1600" dirty="0"/>
              <a:t>Calling base class destructor</a:t>
            </a:r>
          </a:p>
          <a:p>
            <a:endParaRPr lang="en-IN" dirty="0"/>
          </a:p>
        </p:txBody>
      </p:sp>
    </p:spTree>
    <p:extLst>
      <p:ext uri="{BB962C8B-B14F-4D97-AF65-F5344CB8AC3E}">
        <p14:creationId xmlns:p14="http://schemas.microsoft.com/office/powerpoint/2010/main" val="2763627061"/>
      </p:ext>
    </p:extLst>
  </p:cSld>
  <p:clrMapOvr>
    <a:masterClrMapping/>
  </p:clrMapOvr>
  <p:transition advClick="0" advTm="2147255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a:t>Order of execution of constructor and destructor during single inheritance[Parameterized constructor in both classes]</a:t>
            </a:r>
            <a:endParaRPr lang="en-IN" sz="2400" dirty="0"/>
          </a:p>
        </p:txBody>
      </p:sp>
      <p:sp>
        <p:nvSpPr>
          <p:cNvPr id="3" name="Content Placeholder 2"/>
          <p:cNvSpPr>
            <a:spLocks noGrp="1"/>
          </p:cNvSpPr>
          <p:nvPr>
            <p:ph sz="half" idx="1"/>
          </p:nvPr>
        </p:nvSpPr>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A</a:t>
            </a:r>
          </a:p>
          <a:p>
            <a:pPr marL="0" indent="0">
              <a:spcAft>
                <a:spcPts val="0"/>
              </a:spcAft>
              <a:buNone/>
            </a:pPr>
            <a:r>
              <a:rPr lang="en-IN" sz="1600" dirty="0"/>
              <a:t>{</a:t>
            </a:r>
          </a:p>
          <a:p>
            <a:pPr marL="0" indent="0">
              <a:spcAft>
                <a:spcPts val="0"/>
              </a:spcAft>
              <a:buNone/>
            </a:pPr>
            <a:r>
              <a:rPr lang="en-IN" sz="1600" dirty="0" err="1"/>
              <a:t>int</a:t>
            </a:r>
            <a:r>
              <a:rPr lang="en-IN" sz="1600" dirty="0"/>
              <a:t> x;</a:t>
            </a:r>
          </a:p>
          <a:p>
            <a:pPr marL="0" indent="0">
              <a:spcAft>
                <a:spcPts val="0"/>
              </a:spcAft>
              <a:buNone/>
            </a:pPr>
            <a:r>
              <a:rPr lang="en-IN" sz="1600" dirty="0"/>
              <a:t>public:</a:t>
            </a:r>
          </a:p>
          <a:p>
            <a:pPr marL="0" indent="0">
              <a:spcAft>
                <a:spcPts val="0"/>
              </a:spcAft>
              <a:buNone/>
            </a:pPr>
            <a:r>
              <a:rPr lang="en-IN" sz="1600" dirty="0"/>
              <a:t>A(</a:t>
            </a:r>
            <a:r>
              <a:rPr lang="en-IN" sz="1600" dirty="0" err="1"/>
              <a:t>int</a:t>
            </a:r>
            <a:r>
              <a:rPr lang="en-IN" sz="1600" dirty="0"/>
              <a:t> a)</a:t>
            </a:r>
          </a:p>
          <a:p>
            <a:pPr marL="0" indent="0">
              <a:spcAft>
                <a:spcPts val="0"/>
              </a:spcAft>
              <a:buNone/>
            </a:pPr>
            <a:r>
              <a:rPr lang="en-IN" sz="1600" dirty="0"/>
              <a:t>{</a:t>
            </a:r>
          </a:p>
          <a:p>
            <a:pPr marL="0" indent="0">
              <a:spcAft>
                <a:spcPts val="0"/>
              </a:spcAft>
              <a:buNone/>
            </a:pPr>
            <a:r>
              <a:rPr lang="en-IN" sz="1600" dirty="0"/>
              <a:t>    x=a;</a:t>
            </a:r>
          </a:p>
          <a:p>
            <a:pPr marL="0" indent="0">
              <a:spcAft>
                <a:spcPts val="0"/>
              </a:spcAft>
              <a:buNone/>
            </a:pPr>
            <a:r>
              <a:rPr lang="en-IN" sz="1600" dirty="0"/>
              <a:t>    </a:t>
            </a:r>
            <a:r>
              <a:rPr lang="en-IN" sz="1600" dirty="0" err="1"/>
              <a:t>cout</a:t>
            </a:r>
            <a:r>
              <a:rPr lang="en-IN" sz="1600" dirty="0"/>
              <a:t>&lt;&lt;"\</a:t>
            </a:r>
            <a:r>
              <a:rPr lang="en-IN" sz="1600" dirty="0" err="1"/>
              <a:t>nCalling</a:t>
            </a:r>
            <a:r>
              <a:rPr lang="en-IN" sz="1600" dirty="0"/>
              <a:t> base class parameterized "&lt;&lt;x;</a:t>
            </a:r>
          </a:p>
          <a:p>
            <a:pPr marL="0" indent="0">
              <a:spcAft>
                <a:spcPts val="0"/>
              </a:spcAft>
              <a:buNone/>
            </a:pPr>
            <a:r>
              <a:rPr lang="en-IN" sz="1600" dirty="0"/>
              <a:t>}</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destructor";</a:t>
            </a:r>
          </a:p>
          <a:p>
            <a:pPr marL="0" indent="0">
              <a:spcAft>
                <a:spcPts val="0"/>
              </a:spcAft>
              <a:buNone/>
            </a:pPr>
            <a:r>
              <a:rPr lang="en-IN" sz="1600" dirty="0"/>
              <a:t>}</a:t>
            </a:r>
          </a:p>
          <a:p>
            <a:pPr marL="0" indent="0">
              <a:spcAft>
                <a:spcPts val="0"/>
              </a:spcAft>
              <a:buNone/>
            </a:pPr>
            <a:r>
              <a:rPr lang="en-IN" sz="1600" dirty="0"/>
              <a:t>};</a:t>
            </a:r>
          </a:p>
        </p:txBody>
      </p:sp>
      <p:sp>
        <p:nvSpPr>
          <p:cNvPr id="4" name="Content Placeholder 3"/>
          <p:cNvSpPr>
            <a:spLocks noGrp="1"/>
          </p:cNvSpPr>
          <p:nvPr>
            <p:ph sz="half" idx="2"/>
          </p:nvPr>
        </p:nvSpPr>
        <p:spPr>
          <a:xfrm>
            <a:off x="4577760" y="1124744"/>
            <a:ext cx="3984480" cy="5832648"/>
          </a:xfrm>
        </p:spPr>
        <p:txBody>
          <a:bodyPr/>
          <a:lstStyle/>
          <a:p>
            <a:pPr marL="0" indent="0">
              <a:spcAft>
                <a:spcPts val="0"/>
              </a:spcAft>
              <a:buNone/>
            </a:pPr>
            <a:r>
              <a:rPr lang="en-IN" sz="1600" dirty="0"/>
              <a:t>class B:public A</a:t>
            </a:r>
          </a:p>
          <a:p>
            <a:pPr marL="0" indent="0">
              <a:spcAft>
                <a:spcPts val="0"/>
              </a:spcAft>
              <a:buNone/>
            </a:pPr>
            <a:r>
              <a:rPr lang="en-IN" sz="1600" dirty="0"/>
              <a:t>{</a:t>
            </a:r>
          </a:p>
          <a:p>
            <a:pPr marL="0" indent="0">
              <a:spcAft>
                <a:spcPts val="0"/>
              </a:spcAft>
              <a:buNone/>
            </a:pPr>
            <a:r>
              <a:rPr lang="en-IN" sz="1600" dirty="0" err="1"/>
              <a:t>int</a:t>
            </a:r>
            <a:r>
              <a:rPr lang="en-IN" sz="1600" dirty="0"/>
              <a:t> l;</a:t>
            </a:r>
          </a:p>
          <a:p>
            <a:pPr marL="0" indent="0">
              <a:spcAft>
                <a:spcPts val="0"/>
              </a:spcAft>
              <a:buNone/>
            </a:pPr>
            <a:r>
              <a:rPr lang="en-IN" sz="1600" dirty="0"/>
              <a:t>public:</a:t>
            </a:r>
          </a:p>
          <a:p>
            <a:pPr marL="0" indent="0">
              <a:spcAft>
                <a:spcPts val="0"/>
              </a:spcAft>
              <a:buNone/>
            </a:pPr>
            <a:r>
              <a:rPr lang="en-IN" sz="1600" dirty="0"/>
              <a:t>B(</a:t>
            </a:r>
            <a:r>
              <a:rPr lang="en-IN" sz="1600" dirty="0" err="1"/>
              <a:t>int</a:t>
            </a:r>
            <a:r>
              <a:rPr lang="en-IN" sz="1600" dirty="0"/>
              <a:t> p):A(p)</a:t>
            </a:r>
          </a:p>
          <a:p>
            <a:pPr marL="0" indent="0">
              <a:spcAft>
                <a:spcPts val="0"/>
              </a:spcAft>
              <a:buNone/>
            </a:pPr>
            <a:r>
              <a:rPr lang="en-IN" sz="1600" dirty="0"/>
              <a:t>{</a:t>
            </a:r>
          </a:p>
          <a:p>
            <a:pPr marL="0" indent="0">
              <a:spcAft>
                <a:spcPts val="0"/>
              </a:spcAft>
              <a:buNone/>
            </a:pPr>
            <a:r>
              <a:rPr lang="en-IN" sz="1600" dirty="0"/>
              <a:t>l=p;</a:t>
            </a:r>
          </a:p>
          <a:p>
            <a:pPr marL="0" indent="0">
              <a:spcAft>
                <a:spcPts val="0"/>
              </a:spcAft>
              <a:buNone/>
            </a:pPr>
            <a:r>
              <a:rPr lang="en-IN" sz="1600" dirty="0" err="1"/>
              <a:t>cout</a:t>
            </a:r>
            <a:r>
              <a:rPr lang="en-IN" sz="1600" dirty="0"/>
              <a:t>&lt;&lt;"\</a:t>
            </a:r>
            <a:r>
              <a:rPr lang="en-IN" sz="1600" dirty="0" err="1"/>
              <a:t>nCalling</a:t>
            </a:r>
            <a:r>
              <a:rPr lang="en-IN" sz="1600" dirty="0"/>
              <a:t> derived class parameterized:"&lt;&lt;l;</a:t>
            </a:r>
          </a:p>
          <a:p>
            <a:pPr marL="0" indent="0">
              <a:spcAft>
                <a:spcPts val="0"/>
              </a:spcAft>
              <a:buNone/>
            </a:pPr>
            <a:r>
              <a:rPr lang="en-IN" sz="1600" dirty="0"/>
              <a:t>}</a:t>
            </a:r>
          </a:p>
          <a:p>
            <a:pPr marL="0" indent="0">
              <a:spcAft>
                <a:spcPts val="0"/>
              </a:spcAft>
              <a:buNone/>
            </a:pPr>
            <a:r>
              <a:rPr lang="en-IN" sz="1600" dirty="0"/>
              <a:t>~B()</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derived class destructor";</a:t>
            </a:r>
          </a:p>
          <a:p>
            <a:pPr marL="0" indent="0">
              <a:spcAft>
                <a:spcPts val="0"/>
              </a:spcAft>
              <a:buNone/>
            </a:pPr>
            <a:r>
              <a:rPr lang="en-IN" sz="1600" dirty="0"/>
              <a:t>}</a:t>
            </a:r>
          </a:p>
          <a:p>
            <a:pPr marL="0" indent="0">
              <a:spcAft>
                <a:spcPts val="0"/>
              </a:spcAft>
              <a:buNone/>
            </a:pPr>
            <a:r>
              <a:rPr lang="en-IN" sz="1600" dirty="0"/>
              <a:t>};</a:t>
            </a:r>
          </a:p>
          <a:p>
            <a:pPr marL="0" indent="0">
              <a:spcAft>
                <a:spcPts val="0"/>
              </a:spcAft>
              <a:buNone/>
            </a:pPr>
            <a:r>
              <a:rPr lang="en-IN" sz="1600" dirty="0" err="1"/>
              <a:t>int</a:t>
            </a:r>
            <a:r>
              <a:rPr lang="en-IN" sz="1600" dirty="0"/>
              <a:t> main()</a:t>
            </a:r>
          </a:p>
          <a:p>
            <a:pPr marL="0" indent="0">
              <a:spcAft>
                <a:spcPts val="0"/>
              </a:spcAft>
              <a:buNone/>
            </a:pPr>
            <a:r>
              <a:rPr lang="en-IN" sz="1600" dirty="0"/>
              <a:t>{</a:t>
            </a:r>
          </a:p>
          <a:p>
            <a:pPr marL="0" indent="0">
              <a:spcAft>
                <a:spcPts val="0"/>
              </a:spcAft>
              <a:buNone/>
            </a:pPr>
            <a:r>
              <a:rPr lang="en-IN" sz="1600" dirty="0"/>
              <a:t>B obj2(1);</a:t>
            </a:r>
          </a:p>
          <a:p>
            <a:pPr marL="0" indent="0">
              <a:spcAft>
                <a:spcPts val="0"/>
              </a:spcAft>
              <a:buNone/>
            </a:pPr>
            <a:r>
              <a:rPr lang="en-IN" sz="1600" dirty="0"/>
              <a:t>return 0;</a:t>
            </a:r>
          </a:p>
          <a:p>
            <a:pPr marL="0" indent="0">
              <a:spcAft>
                <a:spcPts val="0"/>
              </a:spcAft>
              <a:buNone/>
            </a:pPr>
            <a:r>
              <a:rPr lang="en-IN" sz="1600" dirty="0"/>
              <a:t>}</a:t>
            </a:r>
          </a:p>
          <a:p>
            <a:pPr marL="0" indent="0">
              <a:spcAft>
                <a:spcPts val="0"/>
              </a:spcAft>
              <a:buNone/>
            </a:pPr>
            <a:r>
              <a:rPr lang="en-IN" sz="1600" dirty="0"/>
              <a:t>Output:</a:t>
            </a:r>
          </a:p>
          <a:p>
            <a:pPr marL="0" indent="0">
              <a:spcAft>
                <a:spcPts val="0"/>
              </a:spcAft>
              <a:buNone/>
            </a:pPr>
            <a:r>
              <a:rPr lang="en-IN" sz="1600" dirty="0"/>
              <a:t>Calling base class parameterized 1</a:t>
            </a:r>
          </a:p>
          <a:p>
            <a:pPr marL="0" indent="0">
              <a:spcAft>
                <a:spcPts val="0"/>
              </a:spcAft>
              <a:buNone/>
            </a:pPr>
            <a:r>
              <a:rPr lang="en-IN" sz="1600" dirty="0"/>
              <a:t>Calling derived class parameterized: 1</a:t>
            </a:r>
          </a:p>
          <a:p>
            <a:pPr marL="0" indent="0">
              <a:spcAft>
                <a:spcPts val="0"/>
              </a:spcAft>
              <a:buNone/>
            </a:pPr>
            <a:r>
              <a:rPr lang="en-IN" sz="1600" dirty="0"/>
              <a:t>Calling derived class destructor</a:t>
            </a:r>
          </a:p>
          <a:p>
            <a:pPr marL="0" indent="0">
              <a:spcAft>
                <a:spcPts val="0"/>
              </a:spcAft>
              <a:buNone/>
            </a:pPr>
            <a:r>
              <a:rPr lang="en-IN" sz="1600" dirty="0"/>
              <a:t>Calling base class destructor</a:t>
            </a:r>
          </a:p>
          <a:p>
            <a:pPr marL="0" indent="0">
              <a:spcAft>
                <a:spcPts val="0"/>
              </a:spcAft>
              <a:buNone/>
            </a:pPr>
            <a:endParaRPr lang="en-IN" sz="1600" dirty="0"/>
          </a:p>
          <a:p>
            <a:pPr marL="0" indent="0">
              <a:spcAft>
                <a:spcPts val="0"/>
              </a:spcAft>
              <a:buNone/>
            </a:pPr>
            <a:endParaRPr lang="en-IN" sz="1600" dirty="0"/>
          </a:p>
          <a:p>
            <a:pPr marL="0" indent="0">
              <a:spcAft>
                <a:spcPts val="0"/>
              </a:spcAft>
              <a:buNone/>
            </a:pPr>
            <a:endParaRPr lang="en-IN" sz="1600" dirty="0"/>
          </a:p>
          <a:p>
            <a:pPr marL="0" indent="0">
              <a:spcAft>
                <a:spcPts val="0"/>
              </a:spcAft>
              <a:buNone/>
            </a:pPr>
            <a:endParaRPr lang="en-IN" sz="1600" dirty="0"/>
          </a:p>
          <a:p>
            <a:endParaRPr lang="en-IN" dirty="0"/>
          </a:p>
          <a:p>
            <a:endParaRPr lang="en-IN" dirty="0"/>
          </a:p>
        </p:txBody>
      </p:sp>
    </p:spTree>
    <p:extLst>
      <p:ext uri="{BB962C8B-B14F-4D97-AF65-F5344CB8AC3E}">
        <p14:creationId xmlns:p14="http://schemas.microsoft.com/office/powerpoint/2010/main" val="640117268"/>
      </p:ext>
    </p:extLst>
  </p:cSld>
  <p:clrMapOvr>
    <a:masterClrMapping/>
  </p:clrMapOvr>
  <p:transition advClick="0" advTm="2147255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1800" dirty="0"/>
              <a:t>Order of execution of constructor and destructor during single inheritance[Parameterized and default constructor in both classes]</a:t>
            </a:r>
            <a:endParaRPr lang="en-IN" sz="1800" dirty="0"/>
          </a:p>
        </p:txBody>
      </p:sp>
      <p:sp>
        <p:nvSpPr>
          <p:cNvPr id="3" name="Content Placeholder 2"/>
          <p:cNvSpPr>
            <a:spLocks noGrp="1"/>
          </p:cNvSpPr>
          <p:nvPr>
            <p:ph sz="half" idx="1"/>
          </p:nvPr>
        </p:nvSpPr>
        <p:spPr>
          <a:xfrm>
            <a:off x="456481" y="1295400"/>
            <a:ext cx="3683471" cy="5229945"/>
          </a:xfrm>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A</a:t>
            </a:r>
          </a:p>
          <a:p>
            <a:pPr marL="0" indent="0">
              <a:spcAft>
                <a:spcPts val="0"/>
              </a:spcAft>
              <a:buNone/>
            </a:pPr>
            <a:r>
              <a:rPr lang="en-IN" sz="1600" dirty="0"/>
              <a:t>{</a:t>
            </a:r>
          </a:p>
          <a:p>
            <a:pPr marL="0" indent="0">
              <a:spcAft>
                <a:spcPts val="0"/>
              </a:spcAft>
              <a:buNone/>
            </a:pPr>
            <a:r>
              <a:rPr lang="en-IN" sz="1600" dirty="0" err="1"/>
              <a:t>int</a:t>
            </a:r>
            <a:r>
              <a:rPr lang="en-IN" sz="1600" dirty="0"/>
              <a:t> x;</a:t>
            </a:r>
          </a:p>
          <a:p>
            <a:pPr marL="0" indent="0">
              <a:spcAft>
                <a:spcPts val="0"/>
              </a:spcAft>
              <a:buNone/>
            </a:pPr>
            <a:r>
              <a:rPr lang="en-IN" sz="1600" dirty="0"/>
              <a:t>public:</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default";</a:t>
            </a:r>
          </a:p>
          <a:p>
            <a:pPr marL="0" indent="0">
              <a:spcAft>
                <a:spcPts val="0"/>
              </a:spcAft>
              <a:buNone/>
            </a:pPr>
            <a:r>
              <a:rPr lang="en-IN" sz="1600" dirty="0"/>
              <a:t>}</a:t>
            </a:r>
          </a:p>
          <a:p>
            <a:pPr marL="0" indent="0">
              <a:spcAft>
                <a:spcPts val="0"/>
              </a:spcAft>
              <a:buNone/>
            </a:pPr>
            <a:r>
              <a:rPr lang="en-IN" sz="1600" dirty="0"/>
              <a:t>A(</a:t>
            </a:r>
            <a:r>
              <a:rPr lang="en-IN" sz="1600" dirty="0" err="1"/>
              <a:t>int</a:t>
            </a:r>
            <a:r>
              <a:rPr lang="en-IN" sz="1600" dirty="0"/>
              <a:t> a)</a:t>
            </a:r>
          </a:p>
          <a:p>
            <a:pPr marL="0" indent="0">
              <a:spcAft>
                <a:spcPts val="0"/>
              </a:spcAft>
              <a:buNone/>
            </a:pPr>
            <a:r>
              <a:rPr lang="en-IN" sz="1600" dirty="0"/>
              <a:t>{</a:t>
            </a:r>
          </a:p>
          <a:p>
            <a:pPr marL="0" indent="0">
              <a:spcAft>
                <a:spcPts val="0"/>
              </a:spcAft>
              <a:buNone/>
            </a:pPr>
            <a:r>
              <a:rPr lang="en-IN" sz="1600" dirty="0"/>
              <a:t>    x=a;</a:t>
            </a:r>
          </a:p>
          <a:p>
            <a:pPr marL="0" indent="0">
              <a:spcAft>
                <a:spcPts val="0"/>
              </a:spcAft>
              <a:buNone/>
            </a:pPr>
            <a:r>
              <a:rPr lang="en-IN" sz="1600" dirty="0"/>
              <a:t>    </a:t>
            </a:r>
            <a:r>
              <a:rPr lang="en-IN" sz="1600" dirty="0" err="1"/>
              <a:t>cout</a:t>
            </a:r>
            <a:r>
              <a:rPr lang="en-IN" sz="1600" dirty="0"/>
              <a:t>&lt;&lt;"\</a:t>
            </a:r>
            <a:r>
              <a:rPr lang="en-IN" sz="1600" dirty="0" err="1"/>
              <a:t>nCalling</a:t>
            </a:r>
            <a:r>
              <a:rPr lang="en-IN" sz="1600" dirty="0"/>
              <a:t> base class parameterized "&lt;&lt;x;</a:t>
            </a:r>
          </a:p>
          <a:p>
            <a:pPr marL="0" indent="0">
              <a:spcAft>
                <a:spcPts val="0"/>
              </a:spcAft>
              <a:buNone/>
            </a:pPr>
            <a:r>
              <a:rPr lang="en-IN" sz="1600" dirty="0"/>
              <a:t>}</a:t>
            </a:r>
          </a:p>
          <a:p>
            <a:pPr marL="0" indent="0">
              <a:spcAft>
                <a:spcPts val="0"/>
              </a:spcAft>
              <a:buNone/>
            </a:pPr>
            <a:r>
              <a:rPr lang="en-IN" sz="1600" dirty="0"/>
              <a:t>~A()</a:t>
            </a:r>
          </a:p>
          <a:p>
            <a:pPr marL="0" indent="0">
              <a:spcAft>
                <a:spcPts val="0"/>
              </a:spcAft>
              <a:buNone/>
            </a:pPr>
            <a:r>
              <a:rPr lang="en-IN" sz="1600" dirty="0"/>
              <a:t>{</a:t>
            </a:r>
          </a:p>
          <a:p>
            <a:pPr marL="0" indent="0">
              <a:spcAft>
                <a:spcPts val="0"/>
              </a:spcAft>
              <a:buNone/>
            </a:pPr>
            <a:r>
              <a:rPr lang="en-IN" sz="1600" dirty="0" err="1"/>
              <a:t>cout</a:t>
            </a:r>
            <a:r>
              <a:rPr lang="en-IN" sz="1600" dirty="0"/>
              <a:t>&lt;&lt;"\</a:t>
            </a:r>
            <a:r>
              <a:rPr lang="en-IN" sz="1600" dirty="0" err="1"/>
              <a:t>nCalling</a:t>
            </a:r>
            <a:r>
              <a:rPr lang="en-IN" sz="1600" dirty="0"/>
              <a:t> base class destructor";</a:t>
            </a:r>
          </a:p>
          <a:p>
            <a:pPr marL="0" indent="0">
              <a:spcAft>
                <a:spcPts val="0"/>
              </a:spcAft>
              <a:buNone/>
            </a:pPr>
            <a:r>
              <a:rPr lang="en-IN" sz="1600" dirty="0"/>
              <a:t>}</a:t>
            </a:r>
          </a:p>
          <a:p>
            <a:pPr marL="0" indent="0">
              <a:spcAft>
                <a:spcPts val="0"/>
              </a:spcAft>
              <a:buNone/>
            </a:pPr>
            <a:r>
              <a:rPr lang="en-IN" sz="1600" dirty="0"/>
              <a:t>};</a:t>
            </a:r>
          </a:p>
          <a:p>
            <a:endParaRPr lang="en-IN" dirty="0"/>
          </a:p>
        </p:txBody>
      </p:sp>
      <p:sp>
        <p:nvSpPr>
          <p:cNvPr id="4" name="Content Placeholder 3"/>
          <p:cNvSpPr>
            <a:spLocks noGrp="1"/>
          </p:cNvSpPr>
          <p:nvPr>
            <p:ph sz="half" idx="2"/>
          </p:nvPr>
        </p:nvSpPr>
        <p:spPr>
          <a:xfrm>
            <a:off x="3995936" y="1295400"/>
            <a:ext cx="5148064" cy="5229944"/>
          </a:xfrm>
        </p:spPr>
        <p:txBody>
          <a:bodyPr/>
          <a:lstStyle/>
          <a:p>
            <a:pPr marL="0" indent="0">
              <a:spcAft>
                <a:spcPts val="0"/>
              </a:spcAft>
              <a:buNone/>
            </a:pPr>
            <a:r>
              <a:rPr lang="en-IN" sz="1400" dirty="0"/>
              <a:t>class B:public A</a:t>
            </a:r>
          </a:p>
          <a:p>
            <a:pPr marL="0" indent="0">
              <a:spcAft>
                <a:spcPts val="0"/>
              </a:spcAft>
              <a:buNone/>
            </a:pPr>
            <a:r>
              <a:rPr lang="en-IN" sz="1400" dirty="0"/>
              <a:t>{</a:t>
            </a:r>
          </a:p>
          <a:p>
            <a:pPr marL="0" indent="0">
              <a:spcAft>
                <a:spcPts val="0"/>
              </a:spcAft>
              <a:buNone/>
            </a:pPr>
            <a:r>
              <a:rPr lang="en-IN" sz="1400" dirty="0" err="1"/>
              <a:t>int</a:t>
            </a:r>
            <a:r>
              <a:rPr lang="en-IN" sz="1400" dirty="0"/>
              <a:t> l;</a:t>
            </a:r>
          </a:p>
          <a:p>
            <a:pPr marL="0" indent="0">
              <a:spcAft>
                <a:spcPts val="0"/>
              </a:spcAft>
              <a:buNone/>
            </a:pPr>
            <a:r>
              <a:rPr lang="en-IN" sz="1400" dirty="0"/>
              <a:t>public:</a:t>
            </a:r>
          </a:p>
          <a:p>
            <a:pPr marL="0" indent="0">
              <a:spcAft>
                <a:spcPts val="0"/>
              </a:spcAft>
              <a:buNone/>
            </a:pPr>
            <a:r>
              <a:rPr lang="en-IN" sz="1400" dirty="0"/>
              <a:t>B()</a:t>
            </a:r>
          </a:p>
          <a:p>
            <a:pPr marL="0" indent="0">
              <a:spcAft>
                <a:spcPts val="0"/>
              </a:spcAft>
              <a:buNone/>
            </a:pPr>
            <a:r>
              <a:rPr lang="en-IN" sz="1400" dirty="0"/>
              <a:t>{</a:t>
            </a:r>
          </a:p>
          <a:p>
            <a:pPr marL="0" indent="0">
              <a:spcAft>
                <a:spcPts val="0"/>
              </a:spcAft>
              <a:buNone/>
            </a:pPr>
            <a:r>
              <a:rPr lang="en-IN" sz="1400" dirty="0"/>
              <a:t>    </a:t>
            </a:r>
            <a:r>
              <a:rPr lang="en-IN" sz="1400" dirty="0" err="1"/>
              <a:t>cout</a:t>
            </a:r>
            <a:r>
              <a:rPr lang="en-IN" sz="1400" dirty="0"/>
              <a:t>&lt;&lt;"\</a:t>
            </a:r>
            <a:r>
              <a:rPr lang="en-IN" sz="1400" dirty="0" err="1"/>
              <a:t>nCalling</a:t>
            </a:r>
            <a:r>
              <a:rPr lang="en-IN" sz="1400" dirty="0"/>
              <a:t> derived class default";</a:t>
            </a:r>
          </a:p>
          <a:p>
            <a:pPr marL="0" indent="0">
              <a:spcAft>
                <a:spcPts val="0"/>
              </a:spcAft>
              <a:buNone/>
            </a:pPr>
            <a:r>
              <a:rPr lang="en-IN" sz="1400" dirty="0"/>
              <a:t>}</a:t>
            </a:r>
          </a:p>
          <a:p>
            <a:pPr marL="0" indent="0">
              <a:spcAft>
                <a:spcPts val="0"/>
              </a:spcAft>
              <a:buNone/>
            </a:pPr>
            <a:r>
              <a:rPr lang="en-IN" sz="1400" dirty="0"/>
              <a:t>B(</a:t>
            </a:r>
            <a:r>
              <a:rPr lang="en-IN" sz="1400" dirty="0" err="1"/>
              <a:t>int</a:t>
            </a:r>
            <a:r>
              <a:rPr lang="en-IN" sz="1400" dirty="0"/>
              <a:t> p):A(p)</a:t>
            </a:r>
          </a:p>
          <a:p>
            <a:pPr marL="0" indent="0">
              <a:spcAft>
                <a:spcPts val="0"/>
              </a:spcAft>
              <a:buNone/>
            </a:pPr>
            <a:r>
              <a:rPr lang="en-IN" sz="1400" dirty="0"/>
              <a:t>{</a:t>
            </a:r>
          </a:p>
          <a:p>
            <a:pPr marL="0" indent="0">
              <a:spcAft>
                <a:spcPts val="0"/>
              </a:spcAft>
              <a:buNone/>
            </a:pPr>
            <a:r>
              <a:rPr lang="en-IN" sz="1400" dirty="0"/>
              <a:t>l=p;</a:t>
            </a:r>
          </a:p>
          <a:p>
            <a:pPr marL="0" indent="0">
              <a:spcAft>
                <a:spcPts val="0"/>
              </a:spcAft>
              <a:buNone/>
            </a:pPr>
            <a:r>
              <a:rPr lang="en-IN" sz="1400" dirty="0" err="1"/>
              <a:t>cout</a:t>
            </a:r>
            <a:r>
              <a:rPr lang="en-IN" sz="1400" dirty="0"/>
              <a:t>&lt;&lt;"\</a:t>
            </a:r>
            <a:r>
              <a:rPr lang="en-IN" sz="1400" dirty="0" err="1"/>
              <a:t>nCalling</a:t>
            </a:r>
            <a:r>
              <a:rPr lang="en-IN" sz="1400" dirty="0"/>
              <a:t> derived class parameterized:"&lt;&lt;l;</a:t>
            </a:r>
          </a:p>
          <a:p>
            <a:pPr marL="0" indent="0">
              <a:spcAft>
                <a:spcPts val="0"/>
              </a:spcAft>
              <a:buNone/>
            </a:pPr>
            <a:r>
              <a:rPr lang="en-IN" sz="1400" dirty="0"/>
              <a:t>}</a:t>
            </a:r>
          </a:p>
          <a:p>
            <a:pPr marL="0" indent="0">
              <a:spcAft>
                <a:spcPts val="0"/>
              </a:spcAft>
              <a:buNone/>
            </a:pPr>
            <a:r>
              <a:rPr lang="en-IN" sz="1400" dirty="0"/>
              <a:t>~B()</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nCalling</a:t>
            </a:r>
            <a:r>
              <a:rPr lang="en-IN" sz="1400" dirty="0"/>
              <a:t> derived class destructor";</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//B obj1;   //Either default/ or parameterized constructor can be called</a:t>
            </a:r>
          </a:p>
          <a:p>
            <a:pPr marL="0" indent="0">
              <a:spcAft>
                <a:spcPts val="0"/>
              </a:spcAft>
              <a:buNone/>
            </a:pPr>
            <a:r>
              <a:rPr lang="en-IN" sz="1400" dirty="0"/>
              <a:t>B obj2(1);</a:t>
            </a:r>
          </a:p>
          <a:p>
            <a:pPr marL="0" indent="0">
              <a:spcAft>
                <a:spcPts val="0"/>
              </a:spcAft>
              <a:buNone/>
            </a:pPr>
            <a:r>
              <a:rPr lang="en-IN" sz="1400" dirty="0"/>
              <a:t>return 0;</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467107596"/>
      </p:ext>
    </p:extLst>
  </p:cSld>
  <p:clrMapOvr>
    <a:masterClrMapping/>
  </p:clrMapOvr>
  <p:transition advClick="0" advTm="2147255000"/>
</p:sld>
</file>

<file path=ppt/theme/theme1.xml><?xml version="1.0" encoding="utf-8"?>
<a:theme xmlns:a="http://schemas.openxmlformats.org/drawingml/2006/main" name="Theme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6473</TotalTime>
  <Words>1382</Words>
  <Application>Microsoft Office PowerPoint</Application>
  <PresentationFormat>On-screen Show (4:3)</PresentationFormat>
  <Paragraphs>295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Theme1</vt:lpstr>
      <vt:lpstr>INHERITANCE</vt:lpstr>
      <vt:lpstr>PowerPoint Presentation</vt:lpstr>
      <vt:lpstr>PowerPoint Presentation</vt:lpstr>
      <vt:lpstr>PowerPoint Presentation</vt:lpstr>
      <vt:lpstr>PowerPoint Presentation</vt:lpstr>
      <vt:lpstr>Basic points[Order of execution of constructor and destructor during inheritance ]</vt:lpstr>
      <vt:lpstr>Order of execution of constructor and destructor during single inheritance[Default constructor in both classes]</vt:lpstr>
      <vt:lpstr>Order of execution of constructor and destructor during single inheritance[Parameterized constructor in both classes]</vt:lpstr>
      <vt:lpstr>Order of execution of constructor and destructor during single inheritance[Parameterized and default constructor in both classes]</vt:lpstr>
      <vt:lpstr>Order of execution of constructor and destructor during Multilevel inheritance</vt:lpstr>
      <vt:lpstr>Program-Order of execution of constructor and destructor during Multilevel inheritance</vt:lpstr>
      <vt:lpstr>Program-Order of execution of constructor and destructor during Multilevel inheritance….Continued</vt:lpstr>
      <vt:lpstr>Order of execution of constructor and destructor during Multiple inheritance</vt:lpstr>
      <vt:lpstr>Order of execution of constructor and destructor during Multiple inheritance…continued…</vt:lpstr>
      <vt:lpstr>Program-Order of execution of constructor and destructor during Multiple inheritance</vt:lpstr>
      <vt:lpstr>Order of execution of constructor and destructor during hierarchical inheritance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DELL</dc:creator>
  <cp:lastModifiedBy>shilpa9888679493@outlook.com</cp:lastModifiedBy>
  <cp:revision>145</cp:revision>
  <dcterms:created xsi:type="dcterms:W3CDTF">2011-10-08T05:14:57Z</dcterms:created>
  <dcterms:modified xsi:type="dcterms:W3CDTF">2021-03-31T09:52:27Z</dcterms:modified>
</cp:coreProperties>
</file>