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8" r:id="rId3"/>
    <p:sldId id="256" r:id="rId4"/>
    <p:sldId id="257" r:id="rId5"/>
    <p:sldId id="258" r:id="rId6"/>
    <p:sldId id="259" r:id="rId7"/>
    <p:sldId id="260" r:id="rId8"/>
    <p:sldId id="279" r:id="rId9"/>
    <p:sldId id="28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91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0DFA660C-D99D-4289-8C7D-4D8AB697EA97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34F83AF7-922A-4CE5-9F3D-EFA28D371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8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8297F082-FB41-4208-BB3F-E0A18C1DD1FB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0E55B085-FF62-4DFE-8EC0-7059DF73E5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3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C32E4307-C3D2-42F0-87F6-4AADF28D6072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7344D0D6-9C63-49AF-9BF9-D08806285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4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6E1-25E9-483C-9781-E96A24E883A0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70E96D0F-5B3E-4F9B-B04B-3E8418C00129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899B42B3-99F2-4804-BB84-4A0037BFC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2039CA3E-48BE-4EE5-9D03-47EA20AC7F11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40D1274F-55C5-4814-8E60-96C4BD87F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08496873-FE0F-4B2E-93C3-5E51083E41C5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8BACF8F7-A7EA-49DF-AA1B-D415011A0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71483BB9-A445-45AE-942B-16204C705649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C7ED7BEB-4635-49A8-8FA5-22E050CC0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68B99D9E-4006-41B0-9294-E32EA8384954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47AF8A50-441F-48CE-A31E-7C356A000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13B37AEC-CCB4-402F-9313-150063CCD0ED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00E30C4E-2F7E-4D7E-BB2A-471758B83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F0701875-1492-449E-9324-483E20AB0164}" type="datetimeFigureOut">
              <a:rPr lang="en-US"/>
              <a:pPr>
                <a:defRPr/>
              </a:pPr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</a:defRPr>
            </a:lvl1pPr>
          </a:lstStyle>
          <a:p>
            <a:pPr>
              <a:defRPr/>
            </a:pPr>
            <a:fld id="{F8817EC7-32A4-4F03-8747-3A2514C19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Owner\Desktop\untitl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 descr="C:\Documents and Settings\Owner\Desktop\untitl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2" r="32491" b="78889"/>
          <a:stretch>
            <a:fillRect/>
          </a:stretch>
        </p:blipFill>
        <p:spPr bwMode="auto">
          <a:xfrm>
            <a:off x="2968625" y="0"/>
            <a:ext cx="61753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2" descr="C:\Documents and Settings\Owner\Desktop\untitl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8"/>
          <a:stretch>
            <a:fillRect/>
          </a:stretch>
        </p:blipFill>
        <p:spPr bwMode="auto">
          <a:xfrm>
            <a:off x="0" y="1066800"/>
            <a:ext cx="914717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4" cstate="print">
            <a:lum bright="10000" contrast="40000"/>
          </a:blip>
          <a:srcRect l="15576" t="31327" r="41659" b="23548"/>
          <a:stretch>
            <a:fillRect/>
          </a:stretch>
        </p:blipFill>
        <p:spPr bwMode="auto">
          <a:xfrm>
            <a:off x="-1" y="0"/>
            <a:ext cx="145472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53363" y="38100"/>
            <a:ext cx="1244600" cy="1003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sunset" dir="t"/>
          </a:scene3d>
          <a:sp3d prstMaterial="metal">
            <a:bevelT prst="slope"/>
            <a:bevelB w="114300" prst="hardEdge"/>
          </a:sp3d>
        </p:spPr>
        <p:txBody>
          <a:bodyPr anchor="ctr"/>
          <a:lstStyle/>
          <a:p>
            <a:pPr>
              <a:lnSpc>
                <a:spcPct val="90000"/>
              </a:lnSpc>
              <a:defRPr/>
            </a:pPr>
            <a:r>
              <a:rPr lang="en-US" sz="4800">
                <a:solidFill>
                  <a:prstClr val="black"/>
                </a:solidFill>
              </a:rPr>
              <a:t/>
            </a:r>
            <a:br>
              <a:rPr lang="en-US" sz="4800">
                <a:solidFill>
                  <a:prstClr val="black"/>
                </a:solidFill>
              </a:rPr>
            </a:br>
            <a:endParaRPr lang="en-US" sz="4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FA5538-29A7-4F69-AC91-27BB00382D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09B06E1-25E9-483C-9781-E96A24E883A0}" type="datetimeFigureOut">
              <a:rPr lang="en-US" smtClean="0"/>
              <a:pPr/>
              <a:t>4/25/2017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7772400" cy="20574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Standard Template Library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Sequence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 smtClean="0"/>
              <a:t>Initializing container object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First you must include an appropriate header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Then you use the template format with the kind of objects to be stored as the parameter.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Example: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There’s no need to specify the size of STL containers. The containers themselves take care of all memory allocation.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3400" y="3445363"/>
            <a:ext cx="624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aVect</a:t>
            </a:r>
            <a:r>
              <a:rPr lang="en-US" dirty="0" smtClean="0"/>
              <a:t>; //create a vector of </a:t>
            </a:r>
            <a:r>
              <a:rPr lang="en-US" dirty="0" err="1" smtClean="0"/>
              <a:t>ints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list&lt;airtime&gt; </a:t>
            </a:r>
            <a:r>
              <a:rPr lang="en-US" dirty="0" err="1" smtClean="0"/>
              <a:t>departure_list</a:t>
            </a:r>
            <a:r>
              <a:rPr lang="en-US" dirty="0" smtClean="0"/>
              <a:t>; //create a list of airtimes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Associative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211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associative container is not sequential; instead it uses keys to access data. The keys, typically numbers or stings, are used automatically by the container to arrange the stored elements in a specific order.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2" y="2590800"/>
            <a:ext cx="73818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0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Associative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associative containers is just like creating sequential ones:</a:t>
            </a:r>
          </a:p>
          <a:p>
            <a:pPr marL="0" indent="0">
              <a:buNone/>
            </a:pPr>
            <a:r>
              <a:rPr lang="en-US" sz="2400" dirty="0" smtClean="0"/>
              <a:t>set&lt;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en-US" sz="2400" dirty="0" err="1" smtClean="0"/>
              <a:t>intSet</a:t>
            </a:r>
            <a:r>
              <a:rPr lang="en-US" sz="2400" dirty="0" smtClean="0"/>
              <a:t>; //create a set of </a:t>
            </a:r>
            <a:r>
              <a:rPr lang="en-US" sz="2400" dirty="0" err="1" smtClean="0"/>
              <a:t>ints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or</a:t>
            </a:r>
          </a:p>
          <a:p>
            <a:pPr marL="0" indent="0">
              <a:buNone/>
            </a:pPr>
            <a:r>
              <a:rPr lang="en-US" sz="2400" dirty="0" err="1" smtClean="0"/>
              <a:t>multiset</a:t>
            </a:r>
            <a:r>
              <a:rPr lang="en-US" sz="2400" dirty="0" smtClean="0"/>
              <a:t>&lt;employee&gt; machinists; //create a </a:t>
            </a:r>
            <a:r>
              <a:rPr lang="en-US" sz="2400" dirty="0" err="1" smtClean="0"/>
              <a:t>multiset</a:t>
            </a:r>
            <a:r>
              <a:rPr lang="en-US" sz="2400" dirty="0" smtClean="0"/>
              <a:t> of employees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30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Algorithms are the heavy hitters of the STL, carrying out complex operations like sorting and searching. However, containers also need member functions to perform simpler tasks that are specific to a particular type of container.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4" y="2590800"/>
            <a:ext cx="76104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9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Container </a:t>
            </a:r>
            <a:r>
              <a:rPr lang="en-US" dirty="0" smtClean="0"/>
              <a:t>Adapters/Derived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create special-purpose containers from the normal containers mentioned </a:t>
            </a:r>
            <a:r>
              <a:rPr lang="en-US" sz="2400" dirty="0" smtClean="0"/>
              <a:t>previously </a:t>
            </a:r>
            <a:r>
              <a:rPr lang="en-US" sz="2400" dirty="0" smtClean="0"/>
              <a:t>using a construct called container adapters.</a:t>
            </a:r>
          </a:p>
          <a:p>
            <a:r>
              <a:rPr lang="en-US" sz="2400" dirty="0" smtClean="0"/>
              <a:t>These special-purpose containers have </a:t>
            </a:r>
            <a:r>
              <a:rPr lang="en-US" sz="2400" dirty="0" smtClean="0"/>
              <a:t>simpler </a:t>
            </a:r>
            <a:r>
              <a:rPr lang="en-US" sz="2400" dirty="0" smtClean="0"/>
              <a:t>interfaces than the more general containers.</a:t>
            </a:r>
          </a:p>
          <a:p>
            <a:r>
              <a:rPr lang="en-US" sz="2400" dirty="0" smtClean="0"/>
              <a:t>The specialized containers implemented with container adapters in the STL are stacks, queues, and priority queues.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733800"/>
            <a:ext cx="73533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5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An algorithm is a function that does something to the items in a container (or containers). 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lgorithms in the STL are not member functions or even friends of container classes, as they are in earlier container libraries, but are standalone template functions.</a:t>
            </a:r>
          </a:p>
          <a:p>
            <a:r>
              <a:rPr lang="en-US" sz="2400" dirty="0" smtClean="0"/>
              <a:t>Suppose you create an array of type </a:t>
            </a:r>
            <a:r>
              <a:rPr lang="en-US" sz="2400" dirty="0" err="1" smtClean="0"/>
              <a:t>int,with</a:t>
            </a:r>
            <a:r>
              <a:rPr lang="en-US" sz="2400" dirty="0" smtClean="0"/>
              <a:t> data in it: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arr</a:t>
            </a:r>
            <a:r>
              <a:rPr lang="en-US" sz="2400" dirty="0" smtClean="0"/>
              <a:t>[8] = {42, 31, 7, 80, 2, 26, 19, 75};</a:t>
            </a:r>
          </a:p>
          <a:p>
            <a:pPr marL="0" indent="0">
              <a:buNone/>
            </a:pPr>
            <a:r>
              <a:rPr lang="en-US" sz="2400" dirty="0" smtClean="0"/>
              <a:t>You can then use the STL sort()algorithm to sort this array by          saying</a:t>
            </a:r>
          </a:p>
          <a:p>
            <a:pPr marL="0" indent="0">
              <a:buNone/>
            </a:pPr>
            <a:r>
              <a:rPr lang="en-US" sz="2400" dirty="0" smtClean="0"/>
              <a:t>sort(</a:t>
            </a:r>
            <a:r>
              <a:rPr lang="en-US" sz="2400" dirty="0" err="1" smtClean="0"/>
              <a:t>arr</a:t>
            </a:r>
            <a:r>
              <a:rPr lang="en-US" sz="2400" dirty="0" smtClean="0"/>
              <a:t>, arr+8);</a:t>
            </a:r>
          </a:p>
          <a:p>
            <a:pPr marL="0" indent="0"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arr</a:t>
            </a:r>
            <a:r>
              <a:rPr lang="en-US" sz="2400" dirty="0" smtClean="0"/>
              <a:t> is the address of the beginning of the array, and arr+8is the past-the-end address</a:t>
            </a:r>
          </a:p>
          <a:p>
            <a:pPr marL="0" indent="0">
              <a:buNone/>
            </a:pPr>
            <a:r>
              <a:rPr lang="en-US" sz="2400" dirty="0" smtClean="0"/>
              <a:t>(one item past the end of the array).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7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24" y="1066800"/>
            <a:ext cx="73628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4" y="2762250"/>
            <a:ext cx="74009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4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Iterators are pointer-like entities that are used to access individual data items (which are usually called elements), in a container.</a:t>
            </a:r>
          </a:p>
          <a:p>
            <a:r>
              <a:rPr lang="en-US" sz="2400" dirty="0" smtClean="0"/>
              <a:t>Often they are used to move sequentially from element to element, a process called iterating through the container.</a:t>
            </a:r>
          </a:p>
          <a:p>
            <a:r>
              <a:rPr lang="en-US" sz="2400" dirty="0" smtClean="0"/>
              <a:t>Different classes of iterators must be used with different types of container. There are three major classes of iterators: forward, bidirectional, and random access.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49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600200"/>
          </a:xfrm>
        </p:spPr>
        <p:txBody>
          <a:bodyPr/>
          <a:lstStyle/>
          <a:p>
            <a:r>
              <a:rPr lang="en-US" dirty="0" smtClean="0"/>
              <a:t>Parts of a Computer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362200"/>
            <a:ext cx="7010400" cy="4038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Data Structure:</a:t>
            </a:r>
          </a:p>
          <a:p>
            <a:pPr algn="l"/>
            <a:r>
              <a:rPr lang="en-US" dirty="0" smtClean="0"/>
              <a:t>It refers to the way how data is stored in the memory.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Algorithms:</a:t>
            </a:r>
          </a:p>
          <a:p>
            <a:pPr algn="l"/>
            <a:r>
              <a:rPr lang="en-US" dirty="0" smtClean="0"/>
              <a:t>It refers to the way how the stored data is manipulated.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Template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Class Libraries:</a:t>
            </a:r>
          </a:p>
          <a:p>
            <a:pPr marL="0" indent="0">
              <a:buNone/>
            </a:pPr>
            <a:r>
              <a:rPr lang="en-US" dirty="0" smtClean="0"/>
              <a:t>Libraries offered by the compiler to handle the storage and processing of data.</a:t>
            </a:r>
          </a:p>
          <a:p>
            <a:r>
              <a:rPr lang="en-US" dirty="0" smtClean="0"/>
              <a:t>Standard Template Library:</a:t>
            </a:r>
          </a:p>
          <a:p>
            <a:pPr marL="0" indent="0">
              <a:buNone/>
            </a:pPr>
            <a:r>
              <a:rPr lang="en-US" dirty="0" smtClean="0"/>
              <a:t>C++ have its own container class library called as Standard Template Library.</a:t>
            </a:r>
          </a:p>
          <a:p>
            <a:r>
              <a:rPr lang="en-US" dirty="0" smtClean="0"/>
              <a:t>Developed by Alexander </a:t>
            </a:r>
            <a:r>
              <a:rPr lang="en-US" dirty="0" err="1" smtClean="0"/>
              <a:t>Stepanov</a:t>
            </a:r>
            <a:r>
              <a:rPr lang="en-US" dirty="0" smtClean="0"/>
              <a:t> and </a:t>
            </a:r>
            <a:r>
              <a:rPr lang="en-US" dirty="0" err="1" smtClean="0"/>
              <a:t>Meng</a:t>
            </a:r>
            <a:r>
              <a:rPr lang="en-US" dirty="0" smtClean="0"/>
              <a:t> Lee of Hewlett Packard.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of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Container:</a:t>
            </a:r>
          </a:p>
          <a:p>
            <a:pPr marL="0" indent="0">
              <a:buNone/>
            </a:pPr>
            <a:r>
              <a:rPr lang="en-US" sz="2400" dirty="0"/>
              <a:t>It is a collection of objects for storing data</a:t>
            </a:r>
            <a:r>
              <a:rPr lang="en-US" sz="2400" dirty="0" smtClean="0"/>
              <a:t>. It’s </a:t>
            </a:r>
            <a:r>
              <a:rPr lang="en-US" sz="2400" dirty="0" smtClean="0"/>
              <a:t>a way how the stored data is organized in library. </a:t>
            </a:r>
            <a:r>
              <a:rPr lang="en-US" sz="2400" dirty="0" err="1" smtClean="0"/>
              <a:t>Eg</a:t>
            </a:r>
            <a:r>
              <a:rPr lang="en-US" sz="2400" dirty="0" smtClean="0"/>
              <a:t> </a:t>
            </a:r>
            <a:r>
              <a:rPr lang="en-US" sz="2400" dirty="0" smtClean="0"/>
              <a:t>: Stacks, Arrays. The STL containers are implemented by template classes, so they can be easily customized to hold different kinds of data.</a:t>
            </a:r>
          </a:p>
          <a:p>
            <a:endParaRPr lang="en-US" sz="2400" dirty="0" smtClean="0"/>
          </a:p>
          <a:p>
            <a:r>
              <a:rPr lang="en-US" sz="2400" dirty="0" smtClean="0"/>
              <a:t>Algorithms:</a:t>
            </a:r>
          </a:p>
          <a:p>
            <a:pPr marL="0" indent="0">
              <a:buNone/>
            </a:pPr>
            <a:r>
              <a:rPr lang="en-US" sz="2400" dirty="0" smtClean="0"/>
              <a:t>These are the procedures  that are applied to containers to process their data in various ways. </a:t>
            </a:r>
            <a:r>
              <a:rPr lang="en-US" sz="2400" dirty="0" err="1" smtClean="0"/>
              <a:t>Eg</a:t>
            </a:r>
            <a:r>
              <a:rPr lang="en-US" sz="2400" dirty="0" smtClean="0"/>
              <a:t>: Sorting, copy. Algorithms are represented by template functions. These functions are not member functions of the </a:t>
            </a:r>
            <a:r>
              <a:rPr lang="en-US" sz="2400" dirty="0" smtClean="0"/>
              <a:t>container </a:t>
            </a:r>
            <a:r>
              <a:rPr lang="en-US" sz="2400" dirty="0" smtClean="0"/>
              <a:t>classes. Rather, they are standalone functions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7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Entities of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Iterators:</a:t>
            </a:r>
          </a:p>
          <a:p>
            <a:pPr marL="0" indent="0">
              <a:buNone/>
            </a:pPr>
            <a:r>
              <a:rPr lang="en-US" sz="2400" dirty="0"/>
              <a:t>T</a:t>
            </a:r>
            <a:r>
              <a:rPr lang="en-US" sz="2400" dirty="0" smtClean="0"/>
              <a:t>hey point to elements in a container. They are the generalization of the concept of pointers. Iterators are a key part of the STL because they connect algorithms with containers.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" t="23812" r="19465" b="40308"/>
          <a:stretch/>
        </p:blipFill>
        <p:spPr bwMode="auto">
          <a:xfrm>
            <a:off x="152400" y="2819400"/>
            <a:ext cx="8229600" cy="385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container is a way to store data, whether the data consists of built-in types such as </a:t>
            </a:r>
            <a:r>
              <a:rPr lang="en-US" sz="2400" dirty="0" err="1" smtClean="0"/>
              <a:t>int</a:t>
            </a:r>
            <a:r>
              <a:rPr lang="en-US" sz="2400" dirty="0" smtClean="0"/>
              <a:t> and </a:t>
            </a:r>
            <a:r>
              <a:rPr lang="en-US" sz="2400" dirty="0" err="1" smtClean="0"/>
              <a:t>float,or</a:t>
            </a:r>
            <a:r>
              <a:rPr lang="en-US" sz="2400" dirty="0" smtClean="0"/>
              <a:t> of class objects. The STL makes seven basic kinds of containers available, as well as three more that are derived from the basic kinds.</a:t>
            </a:r>
          </a:p>
          <a:p>
            <a:r>
              <a:rPr lang="en-US" sz="2400" dirty="0" smtClean="0"/>
              <a:t>Containers in the STL fall into two main categories:  sequence and associative.</a:t>
            </a:r>
          </a:p>
          <a:p>
            <a:r>
              <a:rPr lang="en-US" sz="2400" dirty="0" smtClean="0"/>
              <a:t>The sequence containers are : vector, list, and </a:t>
            </a:r>
            <a:r>
              <a:rPr lang="en-US" sz="2400" dirty="0" err="1" smtClean="0"/>
              <a:t>deque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associative containers are set, </a:t>
            </a:r>
            <a:r>
              <a:rPr lang="en-US" sz="2400" dirty="0" err="1" smtClean="0"/>
              <a:t>multiset</a:t>
            </a:r>
            <a:r>
              <a:rPr lang="en-US" sz="2400" dirty="0" smtClean="0"/>
              <a:t>, map, and </a:t>
            </a:r>
            <a:r>
              <a:rPr lang="en-US" sz="2400" dirty="0" err="1" smtClean="0"/>
              <a:t>multimap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everal specialized containers are derived from the sequence containers. These are stack, queue, and priority queue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8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Categories of Containers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901"/>
            <a:ext cx="7620000" cy="4645197"/>
          </a:xfrm>
        </p:spPr>
      </p:pic>
    </p:spTree>
    <p:extLst>
      <p:ext uri="{BB962C8B-B14F-4D97-AF65-F5344CB8AC3E}">
        <p14:creationId xmlns:p14="http://schemas.microsoft.com/office/powerpoint/2010/main" val="243455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Container Classes and their Usage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16" y="1600200"/>
            <a:ext cx="6847567" cy="4800600"/>
          </a:xfrm>
        </p:spPr>
      </p:pic>
    </p:spTree>
    <p:extLst>
      <p:ext uri="{BB962C8B-B14F-4D97-AF65-F5344CB8AC3E}">
        <p14:creationId xmlns:p14="http://schemas.microsoft.com/office/powerpoint/2010/main" val="242532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Sequence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 sequence container stores a set of elements. Each element (except at the ends) is preceded by one specific element and followed by another. An ordinary C++ array is an example of a sequence container.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1"/>
          <a:stretch/>
        </p:blipFill>
        <p:spPr bwMode="auto">
          <a:xfrm>
            <a:off x="844261" y="2209800"/>
            <a:ext cx="75247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9"/>
          <a:stretch/>
        </p:blipFill>
        <p:spPr bwMode="auto">
          <a:xfrm>
            <a:off x="844261" y="4419600"/>
            <a:ext cx="7410450" cy="211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2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838</Words>
  <Application>Microsoft Office PowerPoint</Application>
  <PresentationFormat>On-screen Show (4:3)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1_Office Theme</vt:lpstr>
      <vt:lpstr>Adjacency</vt:lpstr>
      <vt:lpstr>Standard Template Library</vt:lpstr>
      <vt:lpstr>Parts of a Computer program</vt:lpstr>
      <vt:lpstr>Standard Template Library</vt:lpstr>
      <vt:lpstr>Entities of STL</vt:lpstr>
      <vt:lpstr>Entities of STL</vt:lpstr>
      <vt:lpstr>Containers</vt:lpstr>
      <vt:lpstr>Various Categories of Containers</vt:lpstr>
      <vt:lpstr>STL Container Classes and their Usage</vt:lpstr>
      <vt:lpstr>Sequence Containers</vt:lpstr>
      <vt:lpstr>Sequence Containers</vt:lpstr>
      <vt:lpstr>Associative Containers</vt:lpstr>
      <vt:lpstr>Associative Containers</vt:lpstr>
      <vt:lpstr>Member Functions</vt:lpstr>
      <vt:lpstr>Container Adapters/Derived Containers</vt:lpstr>
      <vt:lpstr>Algorithms</vt:lpstr>
      <vt:lpstr>Algorithms</vt:lpstr>
      <vt:lpstr>Iterators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nahita</cp:lastModifiedBy>
  <cp:revision>16</cp:revision>
  <dcterms:created xsi:type="dcterms:W3CDTF">2013-04-15T16:42:54Z</dcterms:created>
  <dcterms:modified xsi:type="dcterms:W3CDTF">2017-04-25T06:33:15Z</dcterms:modified>
</cp:coreProperties>
</file>