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3/15/2023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3/15/2023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8800" dirty="0" smtClean="0"/>
              <a:t>DOCKER</a:t>
            </a:r>
            <a:endParaRPr lang="en-US" sz="88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p:txBody>
          <a:bodyPr>
            <a:normAutofit/>
          </a:bodyPr>
          <a:lstStyle/>
          <a:p>
            <a:pPr algn="just">
              <a:lnSpc>
                <a:spcPct val="150000"/>
              </a:lnSpc>
            </a:pPr>
            <a:r>
              <a:rPr lang="en-US" sz="2400" dirty="0" smtClean="0">
                <a:latin typeface="Times New Roman" pitchFamily="18" charset="0"/>
                <a:cs typeface="Times New Roman" pitchFamily="18" charset="0"/>
              </a:rPr>
              <a:t>Docker is a software platform that allows you to build, test, and deploy applications </a:t>
            </a:r>
            <a:r>
              <a:rPr lang="en-US" sz="2400" dirty="0" smtClean="0">
                <a:latin typeface="Times New Roman" pitchFamily="18" charset="0"/>
                <a:cs typeface="Times New Roman" pitchFamily="18" charset="0"/>
              </a:rPr>
              <a:t>quickly.</a:t>
            </a:r>
          </a:p>
          <a:p>
            <a:pPr algn="just">
              <a:lnSpc>
                <a:spcPct val="150000"/>
              </a:lnSpc>
            </a:pPr>
            <a:r>
              <a:rPr lang="en-US" sz="2400" dirty="0" smtClean="0">
                <a:latin typeface="Times New Roman" pitchFamily="18" charset="0"/>
                <a:cs typeface="Times New Roman" pitchFamily="18" charset="0"/>
              </a:rPr>
              <a:t>The whole idea of Docker is for developers to easily develop applications, ship them into containers (isolated from all other processes on the host machine) which can then be deployed anywhere.</a:t>
            </a:r>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rmAutofit fontScale="90000"/>
          </a:bodyPr>
          <a:lstStyle/>
          <a:p>
            <a:pPr algn="ctr"/>
            <a:r>
              <a:rPr lang="en-US" dirty="0" smtClean="0"/>
              <a:t/>
            </a:r>
            <a:br>
              <a:rPr lang="en-US" dirty="0" smtClean="0"/>
            </a:br>
            <a:r>
              <a:rPr lang="en-US" dirty="0" smtClean="0"/>
              <a:t/>
            </a:r>
            <a:br>
              <a:rPr lang="en-US" dirty="0" smtClean="0"/>
            </a:br>
            <a:r>
              <a:rPr lang="en-US" dirty="0" smtClean="0"/>
              <a:t>Features of </a:t>
            </a:r>
            <a:r>
              <a:rPr lang="en-US" dirty="0" smtClean="0"/>
              <a:t>Docker</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US" sz="2400" dirty="0" smtClean="0">
                <a:latin typeface="Times New Roman" pitchFamily="18" charset="0"/>
                <a:cs typeface="Times New Roman" pitchFamily="18" charset="0"/>
              </a:rPr>
              <a:t>Docker has the ability to reduce the size of development by providing a smaller footprint of the operating system via containers.</a:t>
            </a:r>
          </a:p>
          <a:p>
            <a:pPr algn="just">
              <a:lnSpc>
                <a:spcPct val="150000"/>
              </a:lnSpc>
            </a:pPr>
            <a:r>
              <a:rPr lang="en-US" sz="2400" dirty="0" smtClean="0">
                <a:latin typeface="Times New Roman" pitchFamily="18" charset="0"/>
                <a:cs typeface="Times New Roman" pitchFamily="18" charset="0"/>
              </a:rPr>
              <a:t>With containers, it becomes easier for teams across different units, such as development, QA and Operations to work seamlessly across applications.</a:t>
            </a:r>
          </a:p>
          <a:p>
            <a:pPr algn="just">
              <a:lnSpc>
                <a:spcPct val="150000"/>
              </a:lnSpc>
            </a:pPr>
            <a:r>
              <a:rPr lang="en-US" sz="2400" dirty="0" smtClean="0">
                <a:latin typeface="Times New Roman" pitchFamily="18" charset="0"/>
                <a:cs typeface="Times New Roman" pitchFamily="18" charset="0"/>
              </a:rPr>
              <a:t>Since Docker containers are pretty lightweight, they are very easily scalable.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PROCESS</a:t>
            </a:r>
            <a:endParaRPr lang="en-US" dirty="0"/>
          </a:p>
        </p:txBody>
      </p:sp>
      <p:sp>
        <p:nvSpPr>
          <p:cNvPr id="3" name="Content Placeholder 2"/>
          <p:cNvSpPr>
            <a:spLocks noGrp="1"/>
          </p:cNvSpPr>
          <p:nvPr>
            <p:ph idx="1"/>
          </p:nvPr>
        </p:nvSpPr>
        <p:spPr/>
        <p:txBody>
          <a:bodyPr/>
          <a:lstStyle/>
          <a:p>
            <a:r>
              <a:rPr lang="en-US" dirty="0" smtClean="0"/>
              <a:t>Step-1:</a:t>
            </a:r>
          </a:p>
          <a:p>
            <a:r>
              <a:rPr lang="en-US" dirty="0" smtClean="0"/>
              <a:t>Open Command Prompt and type </a:t>
            </a:r>
            <a:r>
              <a:rPr lang="en-US" dirty="0" err="1" smtClean="0"/>
              <a:t>docker</a:t>
            </a:r>
            <a:r>
              <a:rPr lang="en-US" dirty="0" smtClean="0"/>
              <a:t> images.</a:t>
            </a:r>
          </a:p>
          <a:p>
            <a:r>
              <a:rPr lang="en-US" dirty="0" smtClean="0"/>
              <a:t>As there is no images has extracted , so it will show</a:t>
            </a:r>
          </a:p>
          <a:p>
            <a:r>
              <a:rPr lang="en-US" dirty="0" smtClean="0"/>
              <a:t>REPOSITORY   TAG       IMAGE ID   CREATED   </a:t>
            </a:r>
            <a:r>
              <a:rPr lang="en-US" dirty="0" smtClean="0"/>
              <a:t>SIZE</a:t>
            </a:r>
          </a:p>
          <a:p>
            <a:r>
              <a:rPr lang="en-US" dirty="0" smtClean="0"/>
              <a:t>Step-2:</a:t>
            </a:r>
          </a:p>
          <a:p>
            <a:r>
              <a:rPr lang="en-US" dirty="0" smtClean="0"/>
              <a:t>IN command prompt</a:t>
            </a:r>
            <a:r>
              <a:rPr lang="en-US" dirty="0" smtClean="0"/>
              <a:t>, type </a:t>
            </a:r>
            <a:r>
              <a:rPr lang="en-US" dirty="0" err="1" smtClean="0"/>
              <a:t>docker</a:t>
            </a:r>
            <a:r>
              <a:rPr lang="en-US" dirty="0" smtClean="0"/>
              <a:t> pull </a:t>
            </a:r>
            <a:r>
              <a:rPr lang="en-US" dirty="0" smtClean="0"/>
              <a:t>python, then it will download and pull the images.</a:t>
            </a:r>
          </a:p>
          <a:p>
            <a:r>
              <a:rPr lang="en-US" dirty="0" smtClean="0"/>
              <a:t>Any images can be pulled like python, </a:t>
            </a:r>
            <a:r>
              <a:rPr lang="en-US" dirty="0" err="1" smtClean="0"/>
              <a:t>ubuntu</a:t>
            </a:r>
            <a:r>
              <a:rPr lang="en-US" dirty="0" smtClean="0"/>
              <a:t>, </a:t>
            </a:r>
            <a:r>
              <a:rPr lang="en-US" dirty="0" err="1" smtClean="0"/>
              <a:t>linux</a:t>
            </a:r>
            <a:r>
              <a:rPr lang="en-US" dirty="0" smtClean="0"/>
              <a:t> etc.</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Step-3: how to run images?</a:t>
            </a:r>
          </a:p>
          <a:p>
            <a:r>
              <a:rPr lang="en-US" dirty="0" smtClean="0"/>
              <a:t>Click on the right of the images on the </a:t>
            </a:r>
            <a:r>
              <a:rPr lang="en-US" dirty="0" err="1" smtClean="0"/>
              <a:t>docker</a:t>
            </a:r>
            <a:r>
              <a:rPr lang="en-US" dirty="0" smtClean="0"/>
              <a:t> itself</a:t>
            </a:r>
          </a:p>
          <a:p>
            <a:r>
              <a:rPr lang="en-US" dirty="0" smtClean="0"/>
              <a:t>Step-4: How to check the desktop </a:t>
            </a:r>
            <a:r>
              <a:rPr lang="en-US" dirty="0" err="1" smtClean="0"/>
              <a:t>docker</a:t>
            </a:r>
            <a:r>
              <a:rPr lang="en-US" dirty="0" smtClean="0"/>
              <a:t>?</a:t>
            </a:r>
          </a:p>
          <a:p>
            <a:r>
              <a:rPr lang="en-US" dirty="0" smtClean="0"/>
              <a:t>In the command prompt, type: </a:t>
            </a:r>
            <a:r>
              <a:rPr lang="en-US" dirty="0" err="1" smtClean="0"/>
              <a:t>docker</a:t>
            </a:r>
            <a:r>
              <a:rPr lang="en-US" dirty="0" smtClean="0"/>
              <a:t> </a:t>
            </a:r>
            <a:r>
              <a:rPr lang="en-US" smtClean="0"/>
              <a:t>--version</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TotalTime>
  <Words>164</Words>
  <Application>Microsoft Office PowerPoint</Application>
  <PresentationFormat>On-screen Show (4:3)</PresentationFormat>
  <Paragraphs>20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DOCKER</vt:lpstr>
      <vt:lpstr>Introduction</vt:lpstr>
      <vt:lpstr>  Features of Docker </vt:lpstr>
      <vt:lpstr>RUNNING PROCESS</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ADMIN</dc:creator>
  <cp:lastModifiedBy>ADMIN</cp:lastModifiedBy>
  <cp:revision>4</cp:revision>
  <dcterms:created xsi:type="dcterms:W3CDTF">2006-08-16T00:00:00Z</dcterms:created>
  <dcterms:modified xsi:type="dcterms:W3CDTF">2023-03-15T05:14:51Z</dcterms:modified>
</cp:coreProperties>
</file>