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bril Fatface"/>
      <p:regular r:id="rId22"/>
    </p:embeddedFont>
    <p:embeddedFont>
      <p:font typeface="Inter"/>
      <p:regular r:id="rId23"/>
      <p:bold r:id="rId24"/>
    </p:embeddedFont>
    <p:embeddedFont>
      <p:font typeface="PT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hmVs5OwEHvliwEl2A27iYwujWY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brilFatface-regular.fntdata"/><Relationship Id="rId21" Type="http://schemas.openxmlformats.org/officeDocument/2006/relationships/slide" Target="slides/slide16.xml"/><Relationship Id="rId24" Type="http://schemas.openxmlformats.org/officeDocument/2006/relationships/font" Target="fonts/Inter-bold.fntdata"/><Relationship Id="rId23" Type="http://schemas.openxmlformats.org/officeDocument/2006/relationships/font" Target="fonts/Int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-bold.fntdata"/><Relationship Id="rId25" Type="http://schemas.openxmlformats.org/officeDocument/2006/relationships/font" Target="fonts/PTSans-regular.fntdata"/><Relationship Id="rId28" Type="http://schemas.openxmlformats.org/officeDocument/2006/relationships/font" Target="fonts/PTSans-boldItalic.fntdata"/><Relationship Id="rId27" Type="http://schemas.openxmlformats.org/officeDocument/2006/relationships/font" Target="fonts/PT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g11e735a4aed_0_3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10" name="Google Shape;10;g11e735a4aed_0_3"/>
            <p:cNvSpPr/>
            <p:nvPr/>
          </p:nvSpPr>
          <p:spPr>
            <a:xfrm>
              <a:off x="5025" y="1299850"/>
              <a:ext cx="9140707" cy="3522165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g11e735a4aed_0_3"/>
            <p:cNvSpPr/>
            <p:nvPr/>
          </p:nvSpPr>
          <p:spPr>
            <a:xfrm>
              <a:off x="8972950" y="257125"/>
              <a:ext cx="169775" cy="4609241"/>
            </a:xfrm>
            <a:custGeom>
              <a:rect b="b" l="l" r="r" t="t"/>
              <a:pathLst>
                <a:path extrusionOk="0" h="38738" w="86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g11e735a4aed_0_3"/>
            <p:cNvSpPr/>
            <p:nvPr/>
          </p:nvSpPr>
          <p:spPr>
            <a:xfrm>
              <a:off x="100" y="247650"/>
              <a:ext cx="169775" cy="4618635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" name="Google Shape;13;g11e735a4aed_0_3"/>
            <p:cNvGrpSpPr/>
            <p:nvPr/>
          </p:nvGrpSpPr>
          <p:grpSpPr>
            <a:xfrm>
              <a:off x="169884" y="4505102"/>
              <a:ext cx="8807563" cy="318713"/>
              <a:chOff x="188112" y="4401147"/>
              <a:chExt cx="8663745" cy="305867"/>
            </a:xfrm>
          </p:grpSpPr>
          <p:sp>
            <p:nvSpPr>
              <p:cNvPr id="14" name="Google Shape;14;g11e735a4aed_0_3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g11e735a4aed_0_3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rect b="b" l="l" r="r" t="t"/>
                <a:pathLst>
                  <a:path extrusionOk="0" h="3178" w="20848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g11e735a4aed_0_3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" name="Google Shape;17;g11e735a4aed_0_3"/>
            <p:cNvSpPr/>
            <p:nvPr/>
          </p:nvSpPr>
          <p:spPr>
            <a:xfrm>
              <a:off x="169868" y="454400"/>
              <a:ext cx="8807154" cy="855436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g11e735a4aed_0_3"/>
            <p:cNvSpPr/>
            <p:nvPr/>
          </p:nvSpPr>
          <p:spPr>
            <a:xfrm>
              <a:off x="-9525" y="438375"/>
              <a:ext cx="9153523" cy="302799"/>
            </a:xfrm>
            <a:custGeom>
              <a:rect b="b" l="l" r="r" t="t"/>
              <a:pathLst>
                <a:path extrusionOk="0" h="1375" w="27423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g11e735a4aed_0_3"/>
            <p:cNvSpPr/>
            <p:nvPr/>
          </p:nvSpPr>
          <p:spPr>
            <a:xfrm>
              <a:off x="14452" y="504162"/>
              <a:ext cx="9120845" cy="130625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11e735a4aed_0_3"/>
            <p:cNvSpPr/>
            <p:nvPr/>
          </p:nvSpPr>
          <p:spPr>
            <a:xfrm>
              <a:off x="-134261" y="215612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g11e735a4aed_0_3"/>
            <p:cNvSpPr/>
            <p:nvPr/>
          </p:nvSpPr>
          <p:spPr>
            <a:xfrm>
              <a:off x="-540125" y="-9525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11e735a4aed_0_3"/>
            <p:cNvSpPr/>
            <p:nvPr/>
          </p:nvSpPr>
          <p:spPr>
            <a:xfrm>
              <a:off x="-540125" y="-9525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11e735a4aed_0_3"/>
            <p:cNvSpPr/>
            <p:nvPr/>
          </p:nvSpPr>
          <p:spPr>
            <a:xfrm>
              <a:off x="710332" y="375906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11e735a4aed_0_3"/>
            <p:cNvSpPr/>
            <p:nvPr/>
          </p:nvSpPr>
          <p:spPr>
            <a:xfrm>
              <a:off x="-340627" y="121200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11e735a4aed_0_3"/>
            <p:cNvSpPr/>
            <p:nvPr/>
          </p:nvSpPr>
          <p:spPr>
            <a:xfrm>
              <a:off x="-157810" y="4820400"/>
              <a:ext cx="9437035" cy="206502"/>
            </a:xfrm>
            <a:custGeom>
              <a:rect b="b" l="l" r="r" t="t"/>
              <a:pathLst>
                <a:path extrusionOk="0" h="1312" w="30842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11e735a4aed_0_3"/>
            <p:cNvSpPr/>
            <p:nvPr/>
          </p:nvSpPr>
          <p:spPr>
            <a:xfrm>
              <a:off x="-369550" y="4991961"/>
              <a:ext cx="9889274" cy="147164"/>
            </a:xfrm>
            <a:custGeom>
              <a:rect b="b" l="l" r="r" t="t"/>
              <a:pathLst>
                <a:path extrusionOk="0" h="935" w="3232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11e735a4aed_0_3"/>
            <p:cNvSpPr/>
            <p:nvPr/>
          </p:nvSpPr>
          <p:spPr>
            <a:xfrm>
              <a:off x="1170769" y="4991961"/>
              <a:ext cx="3603526" cy="147164"/>
            </a:xfrm>
            <a:custGeom>
              <a:rect b="b" l="l" r="r" t="t"/>
              <a:pathLst>
                <a:path extrusionOk="0" h="935" w="11777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11e735a4aed_0_3"/>
            <p:cNvSpPr/>
            <p:nvPr/>
          </p:nvSpPr>
          <p:spPr>
            <a:xfrm>
              <a:off x="5524907" y="4991961"/>
              <a:ext cx="1854851" cy="147164"/>
            </a:xfrm>
            <a:custGeom>
              <a:rect b="b" l="l" r="r" t="t"/>
              <a:pathLst>
                <a:path extrusionOk="0" h="935" w="6062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" name="Google Shape;29;g11e735a4aed_0_3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30" name="Google Shape;30;g11e735a4aed_0_3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g11e735a4aed_0_3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g11e735a4aed_0_3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" name="Google Shape;33;g11e735a4aed_0_3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34" name="Google Shape;34;g11e735a4aed_0_3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g11e735a4aed_0_3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g11e735a4aed_0_3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" name="Google Shape;37;g11e735a4aed_0_3"/>
            <p:cNvSpPr/>
            <p:nvPr/>
          </p:nvSpPr>
          <p:spPr>
            <a:xfrm>
              <a:off x="384093" y="4634587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11e735a4aed_0_3"/>
            <p:cNvSpPr/>
            <p:nvPr/>
          </p:nvSpPr>
          <p:spPr>
            <a:xfrm>
              <a:off x="8540543" y="4634587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11e735a4aed_0_3"/>
          <p:cNvSpPr txBox="1"/>
          <p:nvPr>
            <p:ph type="ctrTitle"/>
          </p:nvPr>
        </p:nvSpPr>
        <p:spPr>
          <a:xfrm>
            <a:off x="1181700" y="1784775"/>
            <a:ext cx="6780600" cy="17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g11e735a4aed_0_3"/>
          <p:cNvSpPr txBox="1"/>
          <p:nvPr>
            <p:ph idx="1" type="subTitle"/>
          </p:nvPr>
        </p:nvSpPr>
        <p:spPr>
          <a:xfrm>
            <a:off x="2307600" y="3618619"/>
            <a:ext cx="4528800" cy="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e735a4aed_0_322"/>
          <p:cNvSpPr txBox="1"/>
          <p:nvPr>
            <p:ph hasCustomPrompt="1" type="title"/>
          </p:nvPr>
        </p:nvSpPr>
        <p:spPr>
          <a:xfrm>
            <a:off x="1284000" y="1219025"/>
            <a:ext cx="6576000" cy="132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29" name="Google Shape;329;g11e735a4aed_0_322"/>
          <p:cNvSpPr txBox="1"/>
          <p:nvPr>
            <p:ph idx="1" type="subTitle"/>
          </p:nvPr>
        </p:nvSpPr>
        <p:spPr>
          <a:xfrm>
            <a:off x="1284000" y="3679225"/>
            <a:ext cx="6576000" cy="49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30" name="Google Shape;330;g11e735a4aed_0_322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331" name="Google Shape;331;g11e735a4aed_0_322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332" name="Google Shape;332;g11e735a4aed_0_322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g11e735a4aed_0_322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g11e735a4aed_0_322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335" name="Google Shape;335;g11e735a4aed_0_322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336" name="Google Shape;336;g11e735a4aed_0_322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g11e735a4aed_0_322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g11e735a4aed_0_322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39" name="Google Shape;339;g11e735a4aed_0_322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g11e735a4aed_0_322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g11e735a4aed_0_322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g11e735a4aed_0_322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g11e735a4aed_0_322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g11e735a4aed_0_322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g11e735a4aed_0_322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g11e735a4aed_0_322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g11e735a4aed_0_322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g11e735a4aed_0_322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9" name="Google Shape;349;g11e735a4aed_0_322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350" name="Google Shape;350;g11e735a4aed_0_322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g11e735a4aed_0_322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g11e735a4aed_0_322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3" name="Google Shape;353;g11e735a4aed_0_322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4" name="Google Shape;354;g11e735a4aed_0_322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355" name="Google Shape;355;g11e735a4aed_0_322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g11e735a4aed_0_322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g11e735a4aed_0_322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58" name="Google Shape;358;g11e735a4aed_0_322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1e735a4aed_0_355"/>
          <p:cNvSpPr txBox="1"/>
          <p:nvPr>
            <p:ph type="title"/>
          </p:nvPr>
        </p:nvSpPr>
        <p:spPr>
          <a:xfrm>
            <a:off x="720000" y="1968400"/>
            <a:ext cx="2305500" cy="318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2" name="Google Shape;362;g11e735a4aed_0_355"/>
          <p:cNvSpPr txBox="1"/>
          <p:nvPr>
            <p:ph idx="1" type="subTitle"/>
          </p:nvPr>
        </p:nvSpPr>
        <p:spPr>
          <a:xfrm>
            <a:off x="720000" y="2288425"/>
            <a:ext cx="2305500" cy="484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g11e735a4aed_0_355"/>
          <p:cNvSpPr txBox="1"/>
          <p:nvPr>
            <p:ph idx="2" type="title"/>
          </p:nvPr>
        </p:nvSpPr>
        <p:spPr>
          <a:xfrm>
            <a:off x="3419271" y="1968400"/>
            <a:ext cx="2305500" cy="318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4" name="Google Shape;364;g11e735a4aed_0_355"/>
          <p:cNvSpPr txBox="1"/>
          <p:nvPr>
            <p:ph idx="3" type="subTitle"/>
          </p:nvPr>
        </p:nvSpPr>
        <p:spPr>
          <a:xfrm>
            <a:off x="3419269" y="2288425"/>
            <a:ext cx="2305500" cy="484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g11e735a4aed_0_355"/>
          <p:cNvSpPr txBox="1"/>
          <p:nvPr>
            <p:ph idx="4" type="title"/>
          </p:nvPr>
        </p:nvSpPr>
        <p:spPr>
          <a:xfrm>
            <a:off x="720000" y="3782850"/>
            <a:ext cx="2305500" cy="318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6" name="Google Shape;366;g11e735a4aed_0_355"/>
          <p:cNvSpPr txBox="1"/>
          <p:nvPr>
            <p:ph idx="5" type="subTitle"/>
          </p:nvPr>
        </p:nvSpPr>
        <p:spPr>
          <a:xfrm>
            <a:off x="720000" y="4102825"/>
            <a:ext cx="2305500" cy="484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g11e735a4aed_0_355"/>
          <p:cNvSpPr txBox="1"/>
          <p:nvPr>
            <p:ph idx="6" type="title"/>
          </p:nvPr>
        </p:nvSpPr>
        <p:spPr>
          <a:xfrm>
            <a:off x="3419271" y="3782850"/>
            <a:ext cx="2305500" cy="318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8" name="Google Shape;368;g11e735a4aed_0_355"/>
          <p:cNvSpPr txBox="1"/>
          <p:nvPr>
            <p:ph idx="7" type="subTitle"/>
          </p:nvPr>
        </p:nvSpPr>
        <p:spPr>
          <a:xfrm>
            <a:off x="3419269" y="4102825"/>
            <a:ext cx="2305500" cy="484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g11e735a4aed_0_355"/>
          <p:cNvSpPr txBox="1"/>
          <p:nvPr>
            <p:ph idx="8" type="title"/>
          </p:nvPr>
        </p:nvSpPr>
        <p:spPr>
          <a:xfrm>
            <a:off x="6118550" y="1968400"/>
            <a:ext cx="2305500" cy="318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0" name="Google Shape;370;g11e735a4aed_0_355"/>
          <p:cNvSpPr txBox="1"/>
          <p:nvPr>
            <p:ph idx="9" type="subTitle"/>
          </p:nvPr>
        </p:nvSpPr>
        <p:spPr>
          <a:xfrm>
            <a:off x="6118545" y="2288425"/>
            <a:ext cx="2305500" cy="484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g11e735a4aed_0_355"/>
          <p:cNvSpPr txBox="1"/>
          <p:nvPr>
            <p:ph idx="13" type="title"/>
          </p:nvPr>
        </p:nvSpPr>
        <p:spPr>
          <a:xfrm>
            <a:off x="6118550" y="3782850"/>
            <a:ext cx="2305500" cy="318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2" name="Google Shape;372;g11e735a4aed_0_355"/>
          <p:cNvSpPr txBox="1"/>
          <p:nvPr>
            <p:ph idx="14" type="subTitle"/>
          </p:nvPr>
        </p:nvSpPr>
        <p:spPr>
          <a:xfrm>
            <a:off x="6118545" y="4102825"/>
            <a:ext cx="2305500" cy="484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g11e735a4aed_0_355"/>
          <p:cNvSpPr txBox="1"/>
          <p:nvPr>
            <p:ph hasCustomPrompt="1" idx="15" type="title"/>
          </p:nvPr>
        </p:nvSpPr>
        <p:spPr>
          <a:xfrm>
            <a:off x="1580700" y="1307799"/>
            <a:ext cx="5841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4" name="Google Shape;374;g11e735a4aed_0_355"/>
          <p:cNvSpPr txBox="1"/>
          <p:nvPr>
            <p:ph hasCustomPrompt="1" idx="16" type="title"/>
          </p:nvPr>
        </p:nvSpPr>
        <p:spPr>
          <a:xfrm>
            <a:off x="1580700" y="3117543"/>
            <a:ext cx="5841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5" name="Google Shape;375;g11e735a4aed_0_355"/>
          <p:cNvSpPr txBox="1"/>
          <p:nvPr>
            <p:ph hasCustomPrompt="1" idx="17" type="title"/>
          </p:nvPr>
        </p:nvSpPr>
        <p:spPr>
          <a:xfrm>
            <a:off x="4279974" y="1307799"/>
            <a:ext cx="5841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g11e735a4aed_0_355"/>
          <p:cNvSpPr txBox="1"/>
          <p:nvPr>
            <p:ph hasCustomPrompt="1" idx="18" type="title"/>
          </p:nvPr>
        </p:nvSpPr>
        <p:spPr>
          <a:xfrm>
            <a:off x="4279974" y="3117543"/>
            <a:ext cx="5841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7" name="Google Shape;377;g11e735a4aed_0_355"/>
          <p:cNvSpPr txBox="1"/>
          <p:nvPr>
            <p:ph hasCustomPrompt="1" idx="19" type="title"/>
          </p:nvPr>
        </p:nvSpPr>
        <p:spPr>
          <a:xfrm>
            <a:off x="6979249" y="1307799"/>
            <a:ext cx="5841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8" name="Google Shape;378;g11e735a4aed_0_355"/>
          <p:cNvSpPr txBox="1"/>
          <p:nvPr>
            <p:ph hasCustomPrompt="1" idx="20" type="title"/>
          </p:nvPr>
        </p:nvSpPr>
        <p:spPr>
          <a:xfrm>
            <a:off x="6979249" y="3117543"/>
            <a:ext cx="5841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9" name="Google Shape;379;g11e735a4aed_0_355"/>
          <p:cNvSpPr txBox="1"/>
          <p:nvPr>
            <p:ph idx="21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80" name="Google Shape;380;g11e735a4aed_0_355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381" name="Google Shape;381;g11e735a4aed_0_355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382" name="Google Shape;382;g11e735a4aed_0_355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383" name="Google Shape;383;g11e735a4aed_0_355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384" name="Google Shape;384;g11e735a4aed_0_355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5" name="Google Shape;385;g11e735a4aed_0_355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" name="Google Shape;386;g11e735a4aed_0_355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87" name="Google Shape;387;g11e735a4aed_0_355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g11e735a4aed_0_355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g11e735a4aed_0_355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rgbClr val="FFBE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g11e735a4aed_0_355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g11e735a4aed_0_355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rgbClr val="421B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g11e735a4aed_0_355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g11e735a4aed_0_355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g11e735a4aed_0_355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g11e735a4aed_0_355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g11e735a4aed_0_355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97" name="Google Shape;397;g11e735a4aed_0_355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398" name="Google Shape;398;g11e735a4aed_0_355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9" name="Google Shape;399;g11e735a4aed_0_355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0" name="Google Shape;400;g11e735a4aed_0_355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01" name="Google Shape;401;g11e735a4aed_0_355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02" name="Google Shape;402;g11e735a4aed_0_355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403" name="Google Shape;403;g11e735a4aed_0_355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4" name="Google Shape;404;g11e735a4aed_0_355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5" name="Google Shape;405;g11e735a4aed_0_355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406" name="Google Shape;406;g11e735a4aed_0_355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7" name="Google Shape;407;g11e735a4aed_0_355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408" name="Google Shape;408;g11e735a4aed_0_355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g11e735a4aed_0_355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1e735a4aed_0_405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12" name="Google Shape;412;g11e735a4aed_0_405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413" name="Google Shape;413;g11e735a4aed_0_405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414" name="Google Shape;414;g11e735a4aed_0_405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g11e735a4aed_0_405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6" name="Google Shape;416;g11e735a4aed_0_405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417" name="Google Shape;417;g11e735a4aed_0_405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418" name="Google Shape;418;g11e735a4aed_0_405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g11e735a4aed_0_405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g11e735a4aed_0_405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21" name="Google Shape;421;g11e735a4aed_0_405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g11e735a4aed_0_405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g11e735a4aed_0_405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g11e735a4aed_0_405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g11e735a4aed_0_405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g11e735a4aed_0_405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g11e735a4aed_0_405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g11e735a4aed_0_405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g11e735a4aed_0_405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g11e735a4aed_0_405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1" name="Google Shape;431;g11e735a4aed_0_405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432" name="Google Shape;432;g11e735a4aed_0_405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g11e735a4aed_0_405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g11e735a4aed_0_405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5" name="Google Shape;435;g11e735a4aed_0_405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6" name="Google Shape;436;g11e735a4aed_0_405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437" name="Google Shape;437;g11e735a4aed_0_405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g11e735a4aed_0_405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g11e735a4aed_0_405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40" name="Google Shape;440;g11e735a4aed_0_405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bg>
      <p:bgPr>
        <a:solidFill>
          <a:schemeClr val="dk1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g11e735a4aed_0_436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443" name="Google Shape;443;g11e735a4aed_0_436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444" name="Google Shape;444;g11e735a4aed_0_436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g11e735a4aed_0_436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6" name="Google Shape;446;g11e735a4aed_0_436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447" name="Google Shape;447;g11e735a4aed_0_436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448" name="Google Shape;448;g11e735a4aed_0_436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g11e735a4aed_0_436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g11e735a4aed_0_436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51" name="Google Shape;451;g11e735a4aed_0_436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g11e735a4aed_0_436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g11e735a4aed_0_436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g11e735a4aed_0_436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g11e735a4aed_0_436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g11e735a4aed_0_436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g11e735a4aed_0_436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g11e735a4aed_0_436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g11e735a4aed_0_436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g11e735a4aed_0_436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61" name="Google Shape;461;g11e735a4aed_0_436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462" name="Google Shape;462;g11e735a4aed_0_436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" name="Google Shape;463;g11e735a4aed_0_436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" name="Google Shape;464;g11e735a4aed_0_436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65" name="Google Shape;465;g11e735a4aed_0_436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66" name="Google Shape;466;g11e735a4aed_0_436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467" name="Google Shape;467;g11e735a4aed_0_436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g11e735a4aed_0_436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g11e735a4aed_0_436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70" name="Google Shape;470;g11e735a4aed_0_436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g11e735a4aed_0_436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72" name="Google Shape;472;g11e735a4aed_0_436"/>
          <p:cNvGrpSpPr/>
          <p:nvPr/>
        </p:nvGrpSpPr>
        <p:grpSpPr>
          <a:xfrm>
            <a:off x="384093" y="4954718"/>
            <a:ext cx="8375813" cy="57966"/>
            <a:chOff x="384093" y="4954718"/>
            <a:chExt cx="8375813" cy="57966"/>
          </a:xfrm>
        </p:grpSpPr>
        <p:sp>
          <p:nvSpPr>
            <p:cNvPr id="473" name="Google Shape;473;g11e735a4aed_0_436"/>
            <p:cNvSpPr/>
            <p:nvPr/>
          </p:nvSpPr>
          <p:spPr>
            <a:xfrm>
              <a:off x="384093" y="4954718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g11e735a4aed_0_436"/>
            <p:cNvSpPr/>
            <p:nvPr/>
          </p:nvSpPr>
          <p:spPr>
            <a:xfrm>
              <a:off x="8540543" y="4954718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g11e735a4aed_0_470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477" name="Google Shape;477;g11e735a4aed_0_470"/>
            <p:cNvSpPr/>
            <p:nvPr/>
          </p:nvSpPr>
          <p:spPr>
            <a:xfrm>
              <a:off x="169868" y="454400"/>
              <a:ext cx="8807154" cy="855436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8" name="Google Shape;478;g11e735a4aed_0_470"/>
            <p:cNvGrpSpPr/>
            <p:nvPr/>
          </p:nvGrpSpPr>
          <p:grpSpPr>
            <a:xfrm>
              <a:off x="-540125" y="-9525"/>
              <a:ext cx="10224238" cy="5148650"/>
              <a:chOff x="-540125" y="-9525"/>
              <a:chExt cx="10224238" cy="5148650"/>
            </a:xfrm>
          </p:grpSpPr>
          <p:sp>
            <p:nvSpPr>
              <p:cNvPr id="479" name="Google Shape;479;g11e735a4aed_0_470"/>
              <p:cNvSpPr/>
              <p:nvPr/>
            </p:nvSpPr>
            <p:spPr>
              <a:xfrm>
                <a:off x="-9525" y="438375"/>
                <a:ext cx="9153523" cy="302799"/>
              </a:xfrm>
              <a:custGeom>
                <a:rect b="b" l="l" r="r" t="t"/>
                <a:pathLst>
                  <a:path extrusionOk="0" h="1375" w="27423">
                    <a:moveTo>
                      <a:pt x="1" y="1"/>
                    </a:moveTo>
                    <a:lnTo>
                      <a:pt x="1" y="1374"/>
                    </a:lnTo>
                    <a:lnTo>
                      <a:pt x="27422" y="1374"/>
                    </a:lnTo>
                    <a:lnTo>
                      <a:pt x="27422" y="1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g11e735a4aed_0_470"/>
              <p:cNvSpPr/>
              <p:nvPr/>
            </p:nvSpPr>
            <p:spPr>
              <a:xfrm>
                <a:off x="-134261" y="215612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g11e735a4aed_0_470"/>
              <p:cNvSpPr/>
              <p:nvPr/>
            </p:nvSpPr>
            <p:spPr>
              <a:xfrm>
                <a:off x="-540125" y="-9525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g11e735a4aed_0_470"/>
              <p:cNvSpPr/>
              <p:nvPr/>
            </p:nvSpPr>
            <p:spPr>
              <a:xfrm>
                <a:off x="-540125" y="-9525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g11e735a4aed_0_470"/>
              <p:cNvSpPr/>
              <p:nvPr/>
            </p:nvSpPr>
            <p:spPr>
              <a:xfrm>
                <a:off x="710332" y="3759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g11e735a4aed_0_470"/>
              <p:cNvSpPr/>
              <p:nvPr/>
            </p:nvSpPr>
            <p:spPr>
              <a:xfrm>
                <a:off x="-340627" y="121200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5" name="Google Shape;485;g11e735a4aed_0_470"/>
              <p:cNvGrpSpPr/>
              <p:nvPr/>
            </p:nvGrpSpPr>
            <p:grpSpPr>
              <a:xfrm>
                <a:off x="-369550" y="247648"/>
                <a:ext cx="9889274" cy="4891477"/>
                <a:chOff x="-369550" y="247648"/>
                <a:chExt cx="9889274" cy="4891477"/>
              </a:xfrm>
            </p:grpSpPr>
            <p:sp>
              <p:nvSpPr>
                <p:cNvPr id="486" name="Google Shape;486;g11e735a4aed_0_470"/>
                <p:cNvSpPr/>
                <p:nvPr/>
              </p:nvSpPr>
              <p:spPr>
                <a:xfrm>
                  <a:off x="5025" y="1299850"/>
                  <a:ext cx="9140707" cy="3522165"/>
                </a:xfrm>
                <a:custGeom>
                  <a:rect b="b" l="l" r="r" t="t"/>
                  <a:pathLst>
                    <a:path extrusionOk="0" h="40289" w="27675">
                      <a:moveTo>
                        <a:pt x="1" y="0"/>
                      </a:moveTo>
                      <a:lnTo>
                        <a:pt x="1" y="40289"/>
                      </a:lnTo>
                      <a:lnTo>
                        <a:pt x="27674" y="40289"/>
                      </a:lnTo>
                      <a:lnTo>
                        <a:pt x="2767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g11e735a4aed_0_470"/>
                <p:cNvSpPr/>
                <p:nvPr/>
              </p:nvSpPr>
              <p:spPr>
                <a:xfrm>
                  <a:off x="243846" y="4505452"/>
                  <a:ext cx="8625638" cy="318714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88" name="Google Shape;488;g11e735a4aed_0_470"/>
                <p:cNvGrpSpPr/>
                <p:nvPr/>
              </p:nvGrpSpPr>
              <p:grpSpPr>
                <a:xfrm>
                  <a:off x="700362" y="4505452"/>
                  <a:ext cx="7743276" cy="318714"/>
                  <a:chOff x="700362" y="4505452"/>
                  <a:chExt cx="7743276" cy="318714"/>
                </a:xfrm>
              </p:grpSpPr>
              <p:sp>
                <p:nvSpPr>
                  <p:cNvPr id="489" name="Google Shape;489;g11e735a4aed_0_470"/>
                  <p:cNvSpPr/>
                  <p:nvPr/>
                </p:nvSpPr>
                <p:spPr>
                  <a:xfrm>
                    <a:off x="1252412" y="4505452"/>
                    <a:ext cx="6618354" cy="318714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0" name="Google Shape;490;g11e735a4aed_0_470"/>
                  <p:cNvSpPr/>
                  <p:nvPr/>
                </p:nvSpPr>
                <p:spPr>
                  <a:xfrm>
                    <a:off x="700362" y="4658898"/>
                    <a:ext cx="219363" cy="57966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1" name="Google Shape;491;g11e735a4aed_0_470"/>
                  <p:cNvSpPr/>
                  <p:nvPr/>
                </p:nvSpPr>
                <p:spPr>
                  <a:xfrm>
                    <a:off x="8224275" y="4658898"/>
                    <a:ext cx="219363" cy="57966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92" name="Google Shape;492;g11e735a4aed_0_470"/>
                <p:cNvSpPr/>
                <p:nvPr/>
              </p:nvSpPr>
              <p:spPr>
                <a:xfrm>
                  <a:off x="8868500" y="257125"/>
                  <a:ext cx="274226" cy="4609241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g11e735a4aed_0_470"/>
                <p:cNvSpPr/>
                <p:nvPr/>
              </p:nvSpPr>
              <p:spPr>
                <a:xfrm>
                  <a:off x="100" y="247648"/>
                  <a:ext cx="274225" cy="461863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g11e735a4aed_0_470"/>
                <p:cNvSpPr/>
                <p:nvPr/>
              </p:nvSpPr>
              <p:spPr>
                <a:xfrm>
                  <a:off x="-157810" y="48204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g11e735a4aed_0_470"/>
                <p:cNvSpPr/>
                <p:nvPr/>
              </p:nvSpPr>
              <p:spPr>
                <a:xfrm>
                  <a:off x="-369550" y="49919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g11e735a4aed_0_470"/>
                <p:cNvSpPr/>
                <p:nvPr/>
              </p:nvSpPr>
              <p:spPr>
                <a:xfrm>
                  <a:off x="1170769" y="49919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g11e735a4aed_0_470"/>
                <p:cNvSpPr/>
                <p:nvPr/>
              </p:nvSpPr>
              <p:spPr>
                <a:xfrm>
                  <a:off x="5524907" y="49919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8" name="Google Shape;498;g11e735a4aed_0_470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499" name="Google Shape;499;g11e735a4aed_0_470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rgbClr val="89312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g11e735a4aed_0_470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g11e735a4aed_0_470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2" name="Google Shape;502;g11e735a4aed_0_470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503" name="Google Shape;503;g11e735a4aed_0_470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89312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g11e735a4aed_0_470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g11e735a4aed_0_470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06" name="Google Shape;506;g11e735a4aed_0_470"/>
            <p:cNvSpPr/>
            <p:nvPr/>
          </p:nvSpPr>
          <p:spPr>
            <a:xfrm>
              <a:off x="14452" y="504162"/>
              <a:ext cx="9120845" cy="130625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Google Shape;507;g11e735a4aed_0_470"/>
          <p:cNvSpPr txBox="1"/>
          <p:nvPr>
            <p:ph type="title"/>
          </p:nvPr>
        </p:nvSpPr>
        <p:spPr>
          <a:xfrm>
            <a:off x="713225" y="3037772"/>
            <a:ext cx="43614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8" name="Google Shape;508;g11e735a4aed_0_470"/>
          <p:cNvSpPr txBox="1"/>
          <p:nvPr>
            <p:ph hasCustomPrompt="1" idx="2" type="title"/>
          </p:nvPr>
        </p:nvSpPr>
        <p:spPr>
          <a:xfrm>
            <a:off x="748132" y="1829068"/>
            <a:ext cx="1306500" cy="793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9" name="Google Shape;509;g11e735a4aed_0_470"/>
          <p:cNvSpPr txBox="1"/>
          <p:nvPr>
            <p:ph idx="1" type="subTitle"/>
          </p:nvPr>
        </p:nvSpPr>
        <p:spPr>
          <a:xfrm>
            <a:off x="713225" y="3879575"/>
            <a:ext cx="4361400" cy="349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2">
    <p:bg>
      <p:bgPr>
        <a:solidFill>
          <a:schemeClr val="dk1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g11e735a4aed_0_505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512" name="Google Shape;512;g11e735a4aed_0_505"/>
            <p:cNvSpPr/>
            <p:nvPr/>
          </p:nvSpPr>
          <p:spPr>
            <a:xfrm>
              <a:off x="169868" y="454400"/>
              <a:ext cx="8807154" cy="855436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g11e735a4aed_0_505"/>
            <p:cNvSpPr/>
            <p:nvPr/>
          </p:nvSpPr>
          <p:spPr>
            <a:xfrm>
              <a:off x="-9525" y="438375"/>
              <a:ext cx="9153523" cy="302799"/>
            </a:xfrm>
            <a:custGeom>
              <a:rect b="b" l="l" r="r" t="t"/>
              <a:pathLst>
                <a:path extrusionOk="0" h="1375" w="27423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g11e735a4aed_0_505"/>
            <p:cNvSpPr/>
            <p:nvPr/>
          </p:nvSpPr>
          <p:spPr>
            <a:xfrm>
              <a:off x="14452" y="504162"/>
              <a:ext cx="9120845" cy="130625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g11e735a4aed_0_505"/>
            <p:cNvSpPr/>
            <p:nvPr/>
          </p:nvSpPr>
          <p:spPr>
            <a:xfrm>
              <a:off x="-134261" y="215612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g11e735a4aed_0_505"/>
            <p:cNvSpPr/>
            <p:nvPr/>
          </p:nvSpPr>
          <p:spPr>
            <a:xfrm>
              <a:off x="-540125" y="-9525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g11e735a4aed_0_505"/>
            <p:cNvSpPr/>
            <p:nvPr/>
          </p:nvSpPr>
          <p:spPr>
            <a:xfrm>
              <a:off x="-540125" y="-9525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g11e735a4aed_0_505"/>
            <p:cNvSpPr/>
            <p:nvPr/>
          </p:nvSpPr>
          <p:spPr>
            <a:xfrm>
              <a:off x="710332" y="375906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g11e735a4aed_0_505"/>
            <p:cNvSpPr/>
            <p:nvPr/>
          </p:nvSpPr>
          <p:spPr>
            <a:xfrm>
              <a:off x="-340627" y="121200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0" name="Google Shape;520;g11e735a4aed_0_505"/>
            <p:cNvGrpSpPr/>
            <p:nvPr/>
          </p:nvGrpSpPr>
          <p:grpSpPr>
            <a:xfrm>
              <a:off x="-369550" y="247648"/>
              <a:ext cx="9889274" cy="4891477"/>
              <a:chOff x="-369550" y="247648"/>
              <a:chExt cx="9889274" cy="4891477"/>
            </a:xfrm>
          </p:grpSpPr>
          <p:sp>
            <p:nvSpPr>
              <p:cNvPr id="521" name="Google Shape;521;g11e735a4aed_0_505"/>
              <p:cNvSpPr/>
              <p:nvPr/>
            </p:nvSpPr>
            <p:spPr>
              <a:xfrm>
                <a:off x="5025" y="1299850"/>
                <a:ext cx="9140707" cy="3522165"/>
              </a:xfrm>
              <a:custGeom>
                <a:rect b="b" l="l" r="r" t="t"/>
                <a:pathLst>
                  <a:path extrusionOk="0" h="40289" w="27675">
                    <a:moveTo>
                      <a:pt x="1" y="0"/>
                    </a:moveTo>
                    <a:lnTo>
                      <a:pt x="1" y="40289"/>
                    </a:lnTo>
                    <a:lnTo>
                      <a:pt x="27674" y="40289"/>
                    </a:lnTo>
                    <a:lnTo>
                      <a:pt x="276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g11e735a4aed_0_505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3" name="Google Shape;523;g11e735a4aed_0_505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524" name="Google Shape;524;g11e735a4aed_0_505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" name="Google Shape;525;g11e735a4aed_0_505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g11e735a4aed_0_505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27" name="Google Shape;527;g11e735a4aed_0_505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g11e735a4aed_0_505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g11e735a4aed_0_505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g11e735a4aed_0_505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g11e735a4aed_0_505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g11e735a4aed_0_505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3" name="Google Shape;533;g11e735a4aed_0_505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534" name="Google Shape;534;g11e735a4aed_0_505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g11e735a4aed_0_505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g11e735a4aed_0_505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7" name="Google Shape;537;g11e735a4aed_0_505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538" name="Google Shape;538;g11e735a4aed_0_505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g11e735a4aed_0_505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g11e735a4aed_0_505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1" name="Google Shape;541;g11e735a4aed_0_505"/>
          <p:cNvSpPr txBox="1"/>
          <p:nvPr>
            <p:ph type="title"/>
          </p:nvPr>
        </p:nvSpPr>
        <p:spPr>
          <a:xfrm>
            <a:off x="3363175" y="2918054"/>
            <a:ext cx="50676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2" name="Google Shape;542;g11e735a4aed_0_505"/>
          <p:cNvSpPr txBox="1"/>
          <p:nvPr>
            <p:ph hasCustomPrompt="1" idx="2" type="title"/>
          </p:nvPr>
        </p:nvSpPr>
        <p:spPr>
          <a:xfrm>
            <a:off x="7078905" y="1697868"/>
            <a:ext cx="13065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43" name="Google Shape;543;g11e735a4aed_0_505"/>
          <p:cNvSpPr txBox="1"/>
          <p:nvPr>
            <p:ph idx="1" type="subTitle"/>
          </p:nvPr>
        </p:nvSpPr>
        <p:spPr>
          <a:xfrm>
            <a:off x="3363175" y="3767078"/>
            <a:ext cx="5067600" cy="324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3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g11e735a4aed_0_539"/>
          <p:cNvGrpSpPr/>
          <p:nvPr/>
        </p:nvGrpSpPr>
        <p:grpSpPr>
          <a:xfrm>
            <a:off x="-540119" y="-2575"/>
            <a:ext cx="10224238" cy="5148650"/>
            <a:chOff x="-540119" y="-2575"/>
            <a:chExt cx="10224238" cy="5148650"/>
          </a:xfrm>
        </p:grpSpPr>
        <p:sp>
          <p:nvSpPr>
            <p:cNvPr id="546" name="Google Shape;546;g11e735a4aed_0_539"/>
            <p:cNvSpPr/>
            <p:nvPr/>
          </p:nvSpPr>
          <p:spPr>
            <a:xfrm>
              <a:off x="169874" y="461350"/>
              <a:ext cx="8807154" cy="855436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g11e735a4aed_0_539"/>
            <p:cNvSpPr/>
            <p:nvPr/>
          </p:nvSpPr>
          <p:spPr>
            <a:xfrm>
              <a:off x="-9519" y="445325"/>
              <a:ext cx="9153523" cy="302799"/>
            </a:xfrm>
            <a:custGeom>
              <a:rect b="b" l="l" r="r" t="t"/>
              <a:pathLst>
                <a:path extrusionOk="0" h="1375" w="27423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g11e735a4aed_0_539"/>
            <p:cNvSpPr/>
            <p:nvPr/>
          </p:nvSpPr>
          <p:spPr>
            <a:xfrm>
              <a:off x="14458" y="511112"/>
              <a:ext cx="9120845" cy="130625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g11e735a4aed_0_539"/>
            <p:cNvSpPr/>
            <p:nvPr/>
          </p:nvSpPr>
          <p:spPr>
            <a:xfrm>
              <a:off x="-134255" y="222562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g11e735a4aed_0_539"/>
            <p:cNvSpPr/>
            <p:nvPr/>
          </p:nvSpPr>
          <p:spPr>
            <a:xfrm>
              <a:off x="-540119" y="-2575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g11e735a4aed_0_539"/>
            <p:cNvSpPr/>
            <p:nvPr/>
          </p:nvSpPr>
          <p:spPr>
            <a:xfrm>
              <a:off x="-540119" y="-2575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g11e735a4aed_0_539"/>
            <p:cNvSpPr/>
            <p:nvPr/>
          </p:nvSpPr>
          <p:spPr>
            <a:xfrm>
              <a:off x="710338" y="382856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g11e735a4aed_0_539"/>
            <p:cNvSpPr/>
            <p:nvPr/>
          </p:nvSpPr>
          <p:spPr>
            <a:xfrm>
              <a:off x="-340621" y="128150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g11e735a4aed_0_539"/>
            <p:cNvGrpSpPr/>
            <p:nvPr/>
          </p:nvGrpSpPr>
          <p:grpSpPr>
            <a:xfrm>
              <a:off x="-369544" y="254598"/>
              <a:ext cx="9889274" cy="4891477"/>
              <a:chOff x="-369550" y="247648"/>
              <a:chExt cx="9889274" cy="4891477"/>
            </a:xfrm>
          </p:grpSpPr>
          <p:sp>
            <p:nvSpPr>
              <p:cNvPr id="555" name="Google Shape;555;g11e735a4aed_0_539"/>
              <p:cNvSpPr/>
              <p:nvPr/>
            </p:nvSpPr>
            <p:spPr>
              <a:xfrm>
                <a:off x="5025" y="1299850"/>
                <a:ext cx="9140707" cy="3522165"/>
              </a:xfrm>
              <a:custGeom>
                <a:rect b="b" l="l" r="r" t="t"/>
                <a:pathLst>
                  <a:path extrusionOk="0" h="40289" w="27675">
                    <a:moveTo>
                      <a:pt x="1" y="0"/>
                    </a:moveTo>
                    <a:lnTo>
                      <a:pt x="1" y="40289"/>
                    </a:lnTo>
                    <a:lnTo>
                      <a:pt x="27674" y="40289"/>
                    </a:lnTo>
                    <a:lnTo>
                      <a:pt x="276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g11e735a4aed_0_539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7" name="Google Shape;557;g11e735a4aed_0_539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558" name="Google Shape;558;g11e735a4aed_0_539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" name="Google Shape;559;g11e735a4aed_0_539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" name="Google Shape;560;g11e735a4aed_0_539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61" name="Google Shape;561;g11e735a4aed_0_539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g11e735a4aed_0_539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g11e735a4aed_0_539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g11e735a4aed_0_539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g11e735a4aed_0_539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g11e735a4aed_0_539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7" name="Google Shape;567;g11e735a4aed_0_539"/>
            <p:cNvGrpSpPr/>
            <p:nvPr/>
          </p:nvGrpSpPr>
          <p:grpSpPr>
            <a:xfrm>
              <a:off x="-10703" y="451328"/>
              <a:ext cx="448838" cy="860613"/>
              <a:chOff x="561117" y="628348"/>
              <a:chExt cx="448838" cy="855480"/>
            </a:xfrm>
          </p:grpSpPr>
          <p:sp>
            <p:nvSpPr>
              <p:cNvPr id="568" name="Google Shape;568;g11e735a4aed_0_539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g11e735a4aed_0_539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g11e735a4aed_0_539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1" name="Google Shape;571;g11e735a4aed_0_539"/>
            <p:cNvGrpSpPr/>
            <p:nvPr/>
          </p:nvGrpSpPr>
          <p:grpSpPr>
            <a:xfrm>
              <a:off x="8694558" y="451311"/>
              <a:ext cx="448838" cy="855480"/>
              <a:chOff x="4189590" y="628348"/>
              <a:chExt cx="448838" cy="855480"/>
            </a:xfrm>
          </p:grpSpPr>
          <p:sp>
            <p:nvSpPr>
              <p:cNvPr id="572" name="Google Shape;572;g11e735a4aed_0_539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g11e735a4aed_0_539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g11e735a4aed_0_539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5" name="Google Shape;575;g11e735a4aed_0_539"/>
          <p:cNvSpPr txBox="1"/>
          <p:nvPr>
            <p:ph type="title"/>
          </p:nvPr>
        </p:nvSpPr>
        <p:spPr>
          <a:xfrm>
            <a:off x="2038200" y="2954058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6" name="Google Shape;576;g11e735a4aed_0_539"/>
          <p:cNvSpPr txBox="1"/>
          <p:nvPr>
            <p:ph hasCustomPrompt="1" idx="2" type="title"/>
          </p:nvPr>
        </p:nvSpPr>
        <p:spPr>
          <a:xfrm>
            <a:off x="3480300" y="1745575"/>
            <a:ext cx="2183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77" name="Google Shape;577;g11e735a4aed_0_539"/>
          <p:cNvSpPr txBox="1"/>
          <p:nvPr>
            <p:ph idx="1" type="subTitle"/>
          </p:nvPr>
        </p:nvSpPr>
        <p:spPr>
          <a:xfrm>
            <a:off x="2038200" y="3837511"/>
            <a:ext cx="5067600" cy="2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4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g11e735a4aed_0_573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580" name="Google Shape;580;g11e735a4aed_0_573"/>
            <p:cNvSpPr/>
            <p:nvPr/>
          </p:nvSpPr>
          <p:spPr>
            <a:xfrm>
              <a:off x="169868" y="454400"/>
              <a:ext cx="8807154" cy="855436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g11e735a4aed_0_573"/>
            <p:cNvSpPr/>
            <p:nvPr/>
          </p:nvSpPr>
          <p:spPr>
            <a:xfrm>
              <a:off x="-9525" y="438375"/>
              <a:ext cx="9153523" cy="302799"/>
            </a:xfrm>
            <a:custGeom>
              <a:rect b="b" l="l" r="r" t="t"/>
              <a:pathLst>
                <a:path extrusionOk="0" h="1375" w="27423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g11e735a4aed_0_573"/>
            <p:cNvSpPr/>
            <p:nvPr/>
          </p:nvSpPr>
          <p:spPr>
            <a:xfrm>
              <a:off x="14452" y="504162"/>
              <a:ext cx="9120845" cy="130625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g11e735a4aed_0_573"/>
            <p:cNvSpPr/>
            <p:nvPr/>
          </p:nvSpPr>
          <p:spPr>
            <a:xfrm>
              <a:off x="-134261" y="215612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g11e735a4aed_0_573"/>
            <p:cNvSpPr/>
            <p:nvPr/>
          </p:nvSpPr>
          <p:spPr>
            <a:xfrm>
              <a:off x="-540125" y="-9525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g11e735a4aed_0_573"/>
            <p:cNvSpPr/>
            <p:nvPr/>
          </p:nvSpPr>
          <p:spPr>
            <a:xfrm>
              <a:off x="-540125" y="-9525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g11e735a4aed_0_573"/>
            <p:cNvSpPr/>
            <p:nvPr/>
          </p:nvSpPr>
          <p:spPr>
            <a:xfrm>
              <a:off x="-340627" y="121200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7" name="Google Shape;587;g11e735a4aed_0_573"/>
            <p:cNvGrpSpPr/>
            <p:nvPr/>
          </p:nvGrpSpPr>
          <p:grpSpPr>
            <a:xfrm>
              <a:off x="-369550" y="247648"/>
              <a:ext cx="9889274" cy="4891477"/>
              <a:chOff x="-369550" y="247648"/>
              <a:chExt cx="9889274" cy="4891477"/>
            </a:xfrm>
          </p:grpSpPr>
          <p:sp>
            <p:nvSpPr>
              <p:cNvPr id="588" name="Google Shape;588;g11e735a4aed_0_573"/>
              <p:cNvSpPr/>
              <p:nvPr/>
            </p:nvSpPr>
            <p:spPr>
              <a:xfrm>
                <a:off x="5025" y="1299850"/>
                <a:ext cx="9140707" cy="3522165"/>
              </a:xfrm>
              <a:custGeom>
                <a:rect b="b" l="l" r="r" t="t"/>
                <a:pathLst>
                  <a:path extrusionOk="0" h="40289" w="27675">
                    <a:moveTo>
                      <a:pt x="1" y="0"/>
                    </a:moveTo>
                    <a:lnTo>
                      <a:pt x="1" y="40289"/>
                    </a:lnTo>
                    <a:lnTo>
                      <a:pt x="27674" y="40289"/>
                    </a:lnTo>
                    <a:lnTo>
                      <a:pt x="276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g11e735a4aed_0_573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90" name="Google Shape;590;g11e735a4aed_0_573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591" name="Google Shape;591;g11e735a4aed_0_573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2" name="Google Shape;592;g11e735a4aed_0_573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3" name="Google Shape;593;g11e735a4aed_0_573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94" name="Google Shape;594;g11e735a4aed_0_573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g11e735a4aed_0_573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g11e735a4aed_0_573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g11e735a4aed_0_573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g11e735a4aed_0_573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g11e735a4aed_0_573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0" name="Google Shape;600;g11e735a4aed_0_573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601" name="Google Shape;601;g11e735a4aed_0_573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g11e735a4aed_0_573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g11e735a4aed_0_573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4" name="Google Shape;604;g11e735a4aed_0_573"/>
            <p:cNvSpPr/>
            <p:nvPr/>
          </p:nvSpPr>
          <p:spPr>
            <a:xfrm>
              <a:off x="710332" y="375906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5" name="Google Shape;605;g11e735a4aed_0_573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606" name="Google Shape;606;g11e735a4aed_0_573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g11e735a4aed_0_573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g11e735a4aed_0_573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9" name="Google Shape;609;g11e735a4aed_0_573"/>
          <p:cNvSpPr txBox="1"/>
          <p:nvPr>
            <p:ph type="title"/>
          </p:nvPr>
        </p:nvSpPr>
        <p:spPr>
          <a:xfrm>
            <a:off x="3721925" y="3064450"/>
            <a:ext cx="4676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0" name="Google Shape;610;g11e735a4aed_0_573"/>
          <p:cNvSpPr txBox="1"/>
          <p:nvPr>
            <p:ph hasCustomPrompt="1" idx="2" type="title"/>
          </p:nvPr>
        </p:nvSpPr>
        <p:spPr>
          <a:xfrm>
            <a:off x="5434325" y="1855391"/>
            <a:ext cx="1251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11" name="Google Shape;611;g11e735a4aed_0_573"/>
          <p:cNvSpPr txBox="1"/>
          <p:nvPr>
            <p:ph idx="1" type="subTitle"/>
          </p:nvPr>
        </p:nvSpPr>
        <p:spPr>
          <a:xfrm>
            <a:off x="3721925" y="3940676"/>
            <a:ext cx="4676400" cy="2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1e735a4aed_0_607"/>
          <p:cNvSpPr txBox="1"/>
          <p:nvPr>
            <p:ph type="title"/>
          </p:nvPr>
        </p:nvSpPr>
        <p:spPr>
          <a:xfrm>
            <a:off x="1719100" y="2141113"/>
            <a:ext cx="5715300" cy="11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4" name="Google Shape;614;g11e735a4aed_0_607"/>
          <p:cNvSpPr txBox="1"/>
          <p:nvPr>
            <p:ph idx="1" type="subTitle"/>
          </p:nvPr>
        </p:nvSpPr>
        <p:spPr>
          <a:xfrm>
            <a:off x="2140300" y="3331638"/>
            <a:ext cx="4872900" cy="4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15" name="Google Shape;615;g11e735a4aed_0_607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616" name="Google Shape;616;g11e735a4aed_0_607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617" name="Google Shape;617;g11e735a4aed_0_607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618" name="Google Shape;618;g11e735a4aed_0_607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619" name="Google Shape;619;g11e735a4aed_0_607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0" name="Google Shape;620;g11e735a4aed_0_607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1" name="Google Shape;621;g11e735a4aed_0_607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22" name="Google Shape;622;g11e735a4aed_0_607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" name="Google Shape;623;g11e735a4aed_0_607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g11e735a4aed_0_607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rgbClr val="FFBE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g11e735a4aed_0_607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g11e735a4aed_0_607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rgbClr val="421B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g11e735a4aed_0_607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g11e735a4aed_0_607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g11e735a4aed_0_607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g11e735a4aed_0_607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g11e735a4aed_0_607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32" name="Google Shape;632;g11e735a4aed_0_607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633" name="Google Shape;633;g11e735a4aed_0_607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4" name="Google Shape;634;g11e735a4aed_0_607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5" name="Google Shape;635;g11e735a4aed_0_607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36" name="Google Shape;636;g11e735a4aed_0_607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37" name="Google Shape;637;g11e735a4aed_0_607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638" name="Google Shape;638;g11e735a4aed_0_607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9" name="Google Shape;639;g11e735a4aed_0_607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0" name="Google Shape;640;g11e735a4aed_0_607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641" name="Google Shape;641;g11e735a4aed_0_607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2" name="Google Shape;642;g11e735a4aed_0_607"/>
            <p:cNvSpPr/>
            <p:nvPr/>
          </p:nvSpPr>
          <p:spPr>
            <a:xfrm>
              <a:off x="384093" y="4954718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g11e735a4aed_0_607"/>
            <p:cNvSpPr/>
            <p:nvPr/>
          </p:nvSpPr>
          <p:spPr>
            <a:xfrm>
              <a:off x="8540543" y="4954718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g11e735a4aed_0_607"/>
          <p:cNvSpPr/>
          <p:nvPr/>
        </p:nvSpPr>
        <p:spPr>
          <a:xfrm>
            <a:off x="169868" y="454400"/>
            <a:ext cx="8807154" cy="855436"/>
          </a:xfrm>
          <a:custGeom>
            <a:rect b="b" l="l" r="r" t="t"/>
            <a:pathLst>
              <a:path extrusionOk="0" h="40289" w="27675">
                <a:moveTo>
                  <a:pt x="1" y="0"/>
                </a:moveTo>
                <a:lnTo>
                  <a:pt x="1" y="40289"/>
                </a:lnTo>
                <a:lnTo>
                  <a:pt x="27674" y="40289"/>
                </a:lnTo>
                <a:lnTo>
                  <a:pt x="276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1e735a4aed_0_36"/>
          <p:cNvSpPr/>
          <p:nvPr/>
        </p:nvSpPr>
        <p:spPr>
          <a:xfrm>
            <a:off x="-9525" y="438375"/>
            <a:ext cx="9153523" cy="302799"/>
          </a:xfrm>
          <a:custGeom>
            <a:rect b="b" l="l" r="r" t="t"/>
            <a:pathLst>
              <a:path extrusionOk="0" h="1375" w="27423">
                <a:moveTo>
                  <a:pt x="1" y="1"/>
                </a:moveTo>
                <a:lnTo>
                  <a:pt x="1" y="1374"/>
                </a:lnTo>
                <a:lnTo>
                  <a:pt x="27422" y="1374"/>
                </a:lnTo>
                <a:lnTo>
                  <a:pt x="27422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11e735a4aed_0_36"/>
          <p:cNvSpPr/>
          <p:nvPr/>
        </p:nvSpPr>
        <p:spPr>
          <a:xfrm>
            <a:off x="14452" y="504162"/>
            <a:ext cx="9120845" cy="130625"/>
          </a:xfrm>
          <a:custGeom>
            <a:rect b="b" l="l" r="r" t="t"/>
            <a:pathLst>
              <a:path extrusionOk="0" h="798" w="28723">
                <a:moveTo>
                  <a:pt x="0" y="0"/>
                </a:moveTo>
                <a:lnTo>
                  <a:pt x="0" y="797"/>
                </a:lnTo>
                <a:lnTo>
                  <a:pt x="28722" y="797"/>
                </a:lnTo>
                <a:lnTo>
                  <a:pt x="28722" y="0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11e735a4aed_0_36"/>
          <p:cNvSpPr/>
          <p:nvPr/>
        </p:nvSpPr>
        <p:spPr>
          <a:xfrm>
            <a:off x="-134261" y="215612"/>
            <a:ext cx="9409084" cy="261761"/>
          </a:xfrm>
          <a:custGeom>
            <a:rect b="b" l="l" r="r" t="t"/>
            <a:pathLst>
              <a:path extrusionOk="0" h="1658" w="30138">
                <a:moveTo>
                  <a:pt x="902" y="0"/>
                </a:moveTo>
                <a:cubicBezTo>
                  <a:pt x="0" y="0"/>
                  <a:pt x="0" y="1657"/>
                  <a:pt x="902" y="1657"/>
                </a:cubicBezTo>
                <a:lnTo>
                  <a:pt x="29247" y="1657"/>
                </a:lnTo>
                <a:cubicBezTo>
                  <a:pt x="30138" y="1657"/>
                  <a:pt x="30138" y="0"/>
                  <a:pt x="29247" y="0"/>
                </a:cubicBezTo>
                <a:close/>
              </a:path>
            </a:pathLst>
          </a:custGeom>
          <a:solidFill>
            <a:srgbClr val="8931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g11e735a4aed_0_36"/>
          <p:cNvSpPr/>
          <p:nvPr/>
        </p:nvSpPr>
        <p:spPr>
          <a:xfrm>
            <a:off x="-540125" y="-9525"/>
            <a:ext cx="10224238" cy="266655"/>
          </a:xfrm>
          <a:custGeom>
            <a:rect b="b" l="l" r="r" t="t"/>
            <a:pathLst>
              <a:path extrusionOk="0" h="1689" w="32749">
                <a:moveTo>
                  <a:pt x="0" y="0"/>
                </a:moveTo>
                <a:lnTo>
                  <a:pt x="0" y="315"/>
                </a:lnTo>
                <a:lnTo>
                  <a:pt x="902" y="1028"/>
                </a:lnTo>
                <a:cubicBezTo>
                  <a:pt x="902" y="1395"/>
                  <a:pt x="1195" y="1688"/>
                  <a:pt x="1562" y="1688"/>
                </a:cubicBezTo>
                <a:lnTo>
                  <a:pt x="31186" y="1688"/>
                </a:lnTo>
                <a:cubicBezTo>
                  <a:pt x="31553" y="1688"/>
                  <a:pt x="31847" y="1395"/>
                  <a:pt x="31847" y="1028"/>
                </a:cubicBezTo>
                <a:lnTo>
                  <a:pt x="32749" y="315"/>
                </a:lnTo>
                <a:lnTo>
                  <a:pt x="32749" y="0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11e735a4aed_0_36"/>
          <p:cNvSpPr/>
          <p:nvPr/>
        </p:nvSpPr>
        <p:spPr>
          <a:xfrm>
            <a:off x="-540125" y="-9525"/>
            <a:ext cx="10221116" cy="49731"/>
          </a:xfrm>
          <a:custGeom>
            <a:rect b="b" l="l" r="r" t="t"/>
            <a:pathLst>
              <a:path extrusionOk="0" h="315" w="32739">
                <a:moveTo>
                  <a:pt x="0" y="0"/>
                </a:moveTo>
                <a:lnTo>
                  <a:pt x="0" y="315"/>
                </a:lnTo>
                <a:lnTo>
                  <a:pt x="32738" y="315"/>
                </a:lnTo>
                <a:lnTo>
                  <a:pt x="32738" y="0"/>
                </a:lnTo>
                <a:close/>
              </a:path>
            </a:pathLst>
          </a:custGeom>
          <a:solidFill>
            <a:srgbClr val="FFBE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11e735a4aed_0_36"/>
          <p:cNvSpPr/>
          <p:nvPr/>
        </p:nvSpPr>
        <p:spPr>
          <a:xfrm>
            <a:off x="710332" y="375906"/>
            <a:ext cx="3444951" cy="99841"/>
          </a:xfrm>
          <a:custGeom>
            <a:rect b="b" l="l" r="r" t="t"/>
            <a:pathLst>
              <a:path extrusionOk="0" h="672" w="23187">
                <a:moveTo>
                  <a:pt x="441" y="0"/>
                </a:moveTo>
                <a:cubicBezTo>
                  <a:pt x="231" y="11"/>
                  <a:pt x="64" y="147"/>
                  <a:pt x="1" y="336"/>
                </a:cubicBezTo>
                <a:cubicBezTo>
                  <a:pt x="64" y="535"/>
                  <a:pt x="231" y="672"/>
                  <a:pt x="441" y="672"/>
                </a:cubicBezTo>
                <a:lnTo>
                  <a:pt x="22746" y="672"/>
                </a:lnTo>
                <a:cubicBezTo>
                  <a:pt x="22945" y="672"/>
                  <a:pt x="23123" y="535"/>
                  <a:pt x="23186" y="336"/>
                </a:cubicBezTo>
                <a:cubicBezTo>
                  <a:pt x="23123" y="147"/>
                  <a:pt x="22945" y="11"/>
                  <a:pt x="22746" y="0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g11e735a4aed_0_36"/>
          <p:cNvSpPr/>
          <p:nvPr/>
        </p:nvSpPr>
        <p:spPr>
          <a:xfrm>
            <a:off x="-340627" y="121200"/>
            <a:ext cx="9821812" cy="34891"/>
          </a:xfrm>
          <a:custGeom>
            <a:rect b="b" l="l" r="r" t="t"/>
            <a:pathLst>
              <a:path extrusionOk="0" h="221" w="31460">
                <a:moveTo>
                  <a:pt x="1" y="0"/>
                </a:moveTo>
                <a:lnTo>
                  <a:pt x="263" y="200"/>
                </a:lnTo>
                <a:lnTo>
                  <a:pt x="263" y="221"/>
                </a:lnTo>
                <a:lnTo>
                  <a:pt x="31208" y="221"/>
                </a:lnTo>
                <a:lnTo>
                  <a:pt x="31208" y="200"/>
                </a:lnTo>
                <a:lnTo>
                  <a:pt x="314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11e735a4aed_0_36"/>
          <p:cNvSpPr/>
          <p:nvPr/>
        </p:nvSpPr>
        <p:spPr>
          <a:xfrm>
            <a:off x="5025" y="1299850"/>
            <a:ext cx="9140707" cy="3522165"/>
          </a:xfrm>
          <a:custGeom>
            <a:rect b="b" l="l" r="r" t="t"/>
            <a:pathLst>
              <a:path extrusionOk="0" h="40289" w="27675">
                <a:moveTo>
                  <a:pt x="1" y="0"/>
                </a:moveTo>
                <a:lnTo>
                  <a:pt x="1" y="40289"/>
                </a:lnTo>
                <a:lnTo>
                  <a:pt x="27674" y="40289"/>
                </a:lnTo>
                <a:lnTo>
                  <a:pt x="276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11e735a4aed_0_36"/>
          <p:cNvSpPr/>
          <p:nvPr/>
        </p:nvSpPr>
        <p:spPr>
          <a:xfrm>
            <a:off x="8868500" y="257125"/>
            <a:ext cx="274226" cy="4609241"/>
          </a:xfrm>
          <a:custGeom>
            <a:rect b="b" l="l" r="r" t="t"/>
            <a:pathLst>
              <a:path extrusionOk="0" h="38738" w="860">
                <a:moveTo>
                  <a:pt x="0" y="0"/>
                </a:moveTo>
                <a:lnTo>
                  <a:pt x="0" y="38737"/>
                </a:lnTo>
                <a:lnTo>
                  <a:pt x="860" y="38737"/>
                </a:lnTo>
                <a:lnTo>
                  <a:pt x="8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11e735a4aed_0_36"/>
          <p:cNvSpPr/>
          <p:nvPr/>
        </p:nvSpPr>
        <p:spPr>
          <a:xfrm>
            <a:off x="100" y="247648"/>
            <a:ext cx="274225" cy="4618635"/>
          </a:xfrm>
          <a:custGeom>
            <a:rect b="b" l="l" r="r" t="t"/>
            <a:pathLst>
              <a:path extrusionOk="0" h="38738" w="85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1e735a4aed_0_36"/>
          <p:cNvSpPr/>
          <p:nvPr/>
        </p:nvSpPr>
        <p:spPr>
          <a:xfrm>
            <a:off x="-10709" y="444378"/>
            <a:ext cx="448838" cy="860619"/>
          </a:xfrm>
          <a:custGeom>
            <a:rect b="b" l="l" r="r" t="t"/>
            <a:pathLst>
              <a:path extrusionOk="0" h="5758" w="3021">
                <a:moveTo>
                  <a:pt x="3020" y="1"/>
                </a:moveTo>
                <a:lnTo>
                  <a:pt x="0" y="11"/>
                </a:lnTo>
                <a:lnTo>
                  <a:pt x="73" y="5758"/>
                </a:lnTo>
                <a:lnTo>
                  <a:pt x="1321" y="5758"/>
                </a:lnTo>
                <a:lnTo>
                  <a:pt x="1321" y="5422"/>
                </a:lnTo>
                <a:cubicBezTo>
                  <a:pt x="944" y="5422"/>
                  <a:pt x="828" y="4174"/>
                  <a:pt x="1573" y="4174"/>
                </a:cubicBezTo>
                <a:lnTo>
                  <a:pt x="1573" y="3723"/>
                </a:lnTo>
                <a:cubicBezTo>
                  <a:pt x="1825" y="3723"/>
                  <a:pt x="2380" y="3335"/>
                  <a:pt x="2380" y="2528"/>
                </a:cubicBezTo>
                <a:cubicBezTo>
                  <a:pt x="2380" y="2213"/>
                  <a:pt x="2318" y="2056"/>
                  <a:pt x="2244" y="1972"/>
                </a:cubicBezTo>
                <a:cubicBezTo>
                  <a:pt x="2108" y="1826"/>
                  <a:pt x="2189" y="1526"/>
                  <a:pt x="2344" y="1526"/>
                </a:cubicBezTo>
                <a:cubicBezTo>
                  <a:pt x="2355" y="1526"/>
                  <a:pt x="2368" y="1528"/>
                  <a:pt x="2380" y="1532"/>
                </a:cubicBezTo>
                <a:lnTo>
                  <a:pt x="2391" y="1532"/>
                </a:lnTo>
                <a:cubicBezTo>
                  <a:pt x="2437" y="1552"/>
                  <a:pt x="2485" y="1562"/>
                  <a:pt x="2532" y="1562"/>
                </a:cubicBezTo>
                <a:cubicBezTo>
                  <a:pt x="2701" y="1562"/>
                  <a:pt x="2861" y="1439"/>
                  <a:pt x="2894" y="1259"/>
                </a:cubicBezTo>
                <a:cubicBezTo>
                  <a:pt x="2914" y="1122"/>
                  <a:pt x="2888" y="867"/>
                  <a:pt x="2714" y="867"/>
                </a:cubicBezTo>
                <a:cubicBezTo>
                  <a:pt x="2702" y="867"/>
                  <a:pt x="2688" y="868"/>
                  <a:pt x="2674" y="871"/>
                </a:cubicBezTo>
                <a:lnTo>
                  <a:pt x="2674" y="703"/>
                </a:lnTo>
                <a:cubicBezTo>
                  <a:pt x="2863" y="703"/>
                  <a:pt x="3020" y="546"/>
                  <a:pt x="3020" y="357"/>
                </a:cubicBezTo>
                <a:lnTo>
                  <a:pt x="3020" y="1"/>
                </a:lnTo>
                <a:close/>
              </a:path>
            </a:pathLst>
          </a:custGeom>
          <a:solidFill>
            <a:srgbClr val="8931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11e735a4aed_0_36"/>
          <p:cNvSpPr/>
          <p:nvPr/>
        </p:nvSpPr>
        <p:spPr>
          <a:xfrm>
            <a:off x="314816" y="590555"/>
            <a:ext cx="70572" cy="56946"/>
          </a:xfrm>
          <a:custGeom>
            <a:rect b="b" l="l" r="r" t="t"/>
            <a:pathLst>
              <a:path extrusionOk="0" h="381" w="475">
                <a:moveTo>
                  <a:pt x="229" y="0"/>
                </a:moveTo>
                <a:cubicBezTo>
                  <a:pt x="151" y="0"/>
                  <a:pt x="70" y="39"/>
                  <a:pt x="22" y="124"/>
                </a:cubicBezTo>
                <a:cubicBezTo>
                  <a:pt x="1" y="239"/>
                  <a:pt x="85" y="344"/>
                  <a:pt x="189" y="365"/>
                </a:cubicBezTo>
                <a:cubicBezTo>
                  <a:pt x="219" y="376"/>
                  <a:pt x="248" y="381"/>
                  <a:pt x="276" y="381"/>
                </a:cubicBezTo>
                <a:cubicBezTo>
                  <a:pt x="359" y="381"/>
                  <a:pt x="431" y="336"/>
                  <a:pt x="462" y="250"/>
                </a:cubicBezTo>
                <a:cubicBezTo>
                  <a:pt x="475" y="96"/>
                  <a:pt x="354" y="0"/>
                  <a:pt x="229" y="0"/>
                </a:cubicBez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11e735a4aed_0_36"/>
          <p:cNvSpPr/>
          <p:nvPr/>
        </p:nvSpPr>
        <p:spPr>
          <a:xfrm>
            <a:off x="8694552" y="444361"/>
            <a:ext cx="448838" cy="855480"/>
          </a:xfrm>
          <a:custGeom>
            <a:rect b="b" l="l" r="r" t="t"/>
            <a:pathLst>
              <a:path extrusionOk="0" h="5758" w="3021">
                <a:moveTo>
                  <a:pt x="1" y="1"/>
                </a:moveTo>
                <a:lnTo>
                  <a:pt x="1" y="357"/>
                </a:lnTo>
                <a:cubicBezTo>
                  <a:pt x="1" y="546"/>
                  <a:pt x="148" y="703"/>
                  <a:pt x="336" y="703"/>
                </a:cubicBezTo>
                <a:lnTo>
                  <a:pt x="336" y="871"/>
                </a:lnTo>
                <a:cubicBezTo>
                  <a:pt x="323" y="868"/>
                  <a:pt x="310" y="867"/>
                  <a:pt x="298" y="867"/>
                </a:cubicBezTo>
                <a:cubicBezTo>
                  <a:pt x="132" y="867"/>
                  <a:pt x="97" y="1122"/>
                  <a:pt x="127" y="1259"/>
                </a:cubicBezTo>
                <a:cubicBezTo>
                  <a:pt x="151" y="1439"/>
                  <a:pt x="310" y="1562"/>
                  <a:pt x="484" y="1562"/>
                </a:cubicBezTo>
                <a:cubicBezTo>
                  <a:pt x="532" y="1562"/>
                  <a:pt x="582" y="1552"/>
                  <a:pt x="630" y="1532"/>
                </a:cubicBezTo>
                <a:lnTo>
                  <a:pt x="640" y="1532"/>
                </a:lnTo>
                <a:cubicBezTo>
                  <a:pt x="652" y="1528"/>
                  <a:pt x="664" y="1526"/>
                  <a:pt x="675" y="1526"/>
                </a:cubicBezTo>
                <a:cubicBezTo>
                  <a:pt x="822" y="1526"/>
                  <a:pt x="903" y="1826"/>
                  <a:pt x="777" y="1972"/>
                </a:cubicBezTo>
                <a:cubicBezTo>
                  <a:pt x="703" y="2056"/>
                  <a:pt x="640" y="2213"/>
                  <a:pt x="640" y="2528"/>
                </a:cubicBezTo>
                <a:cubicBezTo>
                  <a:pt x="640" y="3335"/>
                  <a:pt x="1196" y="3723"/>
                  <a:pt x="1448" y="3723"/>
                </a:cubicBezTo>
                <a:lnTo>
                  <a:pt x="1448" y="4174"/>
                </a:lnTo>
                <a:cubicBezTo>
                  <a:pt x="2192" y="4174"/>
                  <a:pt x="2077" y="5422"/>
                  <a:pt x="1699" y="5422"/>
                </a:cubicBezTo>
                <a:lnTo>
                  <a:pt x="1699" y="5758"/>
                </a:lnTo>
                <a:lnTo>
                  <a:pt x="2947" y="5758"/>
                </a:lnTo>
                <a:lnTo>
                  <a:pt x="3021" y="11"/>
                </a:lnTo>
                <a:lnTo>
                  <a:pt x="1" y="1"/>
                </a:lnTo>
                <a:close/>
              </a:path>
            </a:pathLst>
          </a:custGeom>
          <a:solidFill>
            <a:srgbClr val="8931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11e735a4aed_0_36"/>
          <p:cNvSpPr/>
          <p:nvPr/>
        </p:nvSpPr>
        <p:spPr>
          <a:xfrm>
            <a:off x="8736599" y="587586"/>
            <a:ext cx="73395" cy="60172"/>
          </a:xfrm>
          <a:custGeom>
            <a:rect b="b" l="l" r="r" t="t"/>
            <a:pathLst>
              <a:path extrusionOk="0" h="405" w="494">
                <a:moveTo>
                  <a:pt x="269" y="0"/>
                </a:moveTo>
                <a:cubicBezTo>
                  <a:pt x="230" y="0"/>
                  <a:pt x="192" y="11"/>
                  <a:pt x="158" y="33"/>
                </a:cubicBezTo>
                <a:cubicBezTo>
                  <a:pt x="53" y="85"/>
                  <a:pt x="1" y="201"/>
                  <a:pt x="53" y="316"/>
                </a:cubicBezTo>
                <a:cubicBezTo>
                  <a:pt x="92" y="374"/>
                  <a:pt x="155" y="405"/>
                  <a:pt x="219" y="405"/>
                </a:cubicBezTo>
                <a:cubicBezTo>
                  <a:pt x="259" y="405"/>
                  <a:pt x="300" y="393"/>
                  <a:pt x="336" y="369"/>
                </a:cubicBezTo>
                <a:cubicBezTo>
                  <a:pt x="441" y="316"/>
                  <a:pt x="494" y="201"/>
                  <a:pt x="452" y="96"/>
                </a:cubicBezTo>
                <a:cubicBezTo>
                  <a:pt x="411" y="35"/>
                  <a:pt x="340" y="0"/>
                  <a:pt x="269" y="0"/>
                </a:cubicBez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11e735a4aed_0_36"/>
          <p:cNvSpPr txBox="1"/>
          <p:nvPr>
            <p:ph type="title"/>
          </p:nvPr>
        </p:nvSpPr>
        <p:spPr>
          <a:xfrm>
            <a:off x="2038200" y="3191825"/>
            <a:ext cx="50676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g11e735a4aed_0_36"/>
          <p:cNvSpPr txBox="1"/>
          <p:nvPr>
            <p:ph hasCustomPrompt="1" idx="2" type="title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" name="Google Shape;58;g11e735a4aed_0_36"/>
          <p:cNvSpPr txBox="1"/>
          <p:nvPr>
            <p:ph idx="1" type="subTitle"/>
          </p:nvPr>
        </p:nvSpPr>
        <p:spPr>
          <a:xfrm>
            <a:off x="2038200" y="3816150"/>
            <a:ext cx="50676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1e735a4aed_0_36"/>
          <p:cNvSpPr/>
          <p:nvPr/>
        </p:nvSpPr>
        <p:spPr>
          <a:xfrm>
            <a:off x="713218" y="4662143"/>
            <a:ext cx="219363" cy="57966"/>
          </a:xfrm>
          <a:custGeom>
            <a:rect b="b" l="l" r="r" t="t"/>
            <a:pathLst>
              <a:path extrusionOk="0" h="578" w="691">
                <a:moveTo>
                  <a:pt x="366" y="0"/>
                </a:moveTo>
                <a:cubicBezTo>
                  <a:pt x="269" y="0"/>
                  <a:pt x="171" y="48"/>
                  <a:pt x="114" y="149"/>
                </a:cubicBezTo>
                <a:cubicBezTo>
                  <a:pt x="1" y="346"/>
                  <a:pt x="150" y="578"/>
                  <a:pt x="356" y="578"/>
                </a:cubicBezTo>
                <a:cubicBezTo>
                  <a:pt x="379" y="578"/>
                  <a:pt x="403" y="575"/>
                  <a:pt x="428" y="568"/>
                </a:cubicBezTo>
                <a:cubicBezTo>
                  <a:pt x="596" y="526"/>
                  <a:pt x="690" y="358"/>
                  <a:pt x="638" y="201"/>
                </a:cubicBezTo>
                <a:cubicBezTo>
                  <a:pt x="598" y="70"/>
                  <a:pt x="483" y="0"/>
                  <a:pt x="3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11e735a4aed_0_36"/>
          <p:cNvSpPr/>
          <p:nvPr/>
        </p:nvSpPr>
        <p:spPr>
          <a:xfrm>
            <a:off x="8238118" y="4662143"/>
            <a:ext cx="219363" cy="57966"/>
          </a:xfrm>
          <a:custGeom>
            <a:rect b="b" l="l" r="r" t="t"/>
            <a:pathLst>
              <a:path extrusionOk="0" h="578" w="691">
                <a:moveTo>
                  <a:pt x="366" y="0"/>
                </a:moveTo>
                <a:cubicBezTo>
                  <a:pt x="269" y="0"/>
                  <a:pt x="171" y="48"/>
                  <a:pt x="114" y="149"/>
                </a:cubicBezTo>
                <a:cubicBezTo>
                  <a:pt x="1" y="346"/>
                  <a:pt x="150" y="578"/>
                  <a:pt x="356" y="578"/>
                </a:cubicBezTo>
                <a:cubicBezTo>
                  <a:pt x="379" y="578"/>
                  <a:pt x="403" y="575"/>
                  <a:pt x="428" y="568"/>
                </a:cubicBezTo>
                <a:cubicBezTo>
                  <a:pt x="596" y="526"/>
                  <a:pt x="690" y="358"/>
                  <a:pt x="638" y="201"/>
                </a:cubicBezTo>
                <a:cubicBezTo>
                  <a:pt x="598" y="70"/>
                  <a:pt x="483" y="0"/>
                  <a:pt x="3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11e735a4aed_0_36"/>
          <p:cNvSpPr/>
          <p:nvPr/>
        </p:nvSpPr>
        <p:spPr>
          <a:xfrm>
            <a:off x="243846" y="4505452"/>
            <a:ext cx="8625638" cy="318714"/>
          </a:xfrm>
          <a:custGeom>
            <a:rect b="b" l="l" r="r" t="t"/>
            <a:pathLst>
              <a:path extrusionOk="0" h="3178" w="27171">
                <a:moveTo>
                  <a:pt x="1" y="0"/>
                </a:moveTo>
                <a:lnTo>
                  <a:pt x="1" y="3177"/>
                </a:lnTo>
                <a:lnTo>
                  <a:pt x="27171" y="3177"/>
                </a:lnTo>
                <a:lnTo>
                  <a:pt x="271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g11e735a4aed_0_36"/>
          <p:cNvGrpSpPr/>
          <p:nvPr/>
        </p:nvGrpSpPr>
        <p:grpSpPr>
          <a:xfrm>
            <a:off x="700362" y="4505452"/>
            <a:ext cx="7743276" cy="318714"/>
            <a:chOff x="700362" y="4505452"/>
            <a:chExt cx="7743276" cy="318714"/>
          </a:xfrm>
        </p:grpSpPr>
        <p:sp>
          <p:nvSpPr>
            <p:cNvPr id="63" name="Google Shape;63;g11e735a4aed_0_36"/>
            <p:cNvSpPr/>
            <p:nvPr/>
          </p:nvSpPr>
          <p:spPr>
            <a:xfrm>
              <a:off x="1252412" y="4505452"/>
              <a:ext cx="6618354" cy="318714"/>
            </a:xfrm>
            <a:custGeom>
              <a:rect b="b" l="l" r="r" t="t"/>
              <a:pathLst>
                <a:path extrusionOk="0" h="3178" w="20848">
                  <a:moveTo>
                    <a:pt x="1" y="0"/>
                  </a:moveTo>
                  <a:lnTo>
                    <a:pt x="378" y="3177"/>
                  </a:lnTo>
                  <a:lnTo>
                    <a:pt x="20470" y="3177"/>
                  </a:lnTo>
                  <a:lnTo>
                    <a:pt x="20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g11e735a4aed_0_36"/>
            <p:cNvSpPr/>
            <p:nvPr/>
          </p:nvSpPr>
          <p:spPr>
            <a:xfrm>
              <a:off x="700362" y="4658898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11e735a4aed_0_36"/>
            <p:cNvSpPr/>
            <p:nvPr/>
          </p:nvSpPr>
          <p:spPr>
            <a:xfrm>
              <a:off x="8224275" y="4658898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11e735a4aed_0_36"/>
          <p:cNvSpPr/>
          <p:nvPr/>
        </p:nvSpPr>
        <p:spPr>
          <a:xfrm>
            <a:off x="-157810" y="4820400"/>
            <a:ext cx="9437035" cy="206502"/>
          </a:xfrm>
          <a:custGeom>
            <a:rect b="b" l="l" r="r" t="t"/>
            <a:pathLst>
              <a:path extrusionOk="0" h="1312" w="30842">
                <a:moveTo>
                  <a:pt x="882" y="0"/>
                </a:moveTo>
                <a:cubicBezTo>
                  <a:pt x="1" y="0"/>
                  <a:pt x="1" y="1311"/>
                  <a:pt x="882" y="1311"/>
                </a:cubicBezTo>
                <a:lnTo>
                  <a:pt x="30191" y="1311"/>
                </a:lnTo>
                <a:cubicBezTo>
                  <a:pt x="30548" y="1311"/>
                  <a:pt x="30841" y="1018"/>
                  <a:pt x="30841" y="651"/>
                </a:cubicBezTo>
                <a:cubicBezTo>
                  <a:pt x="30841" y="294"/>
                  <a:pt x="30548" y="0"/>
                  <a:pt x="301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11e735a4aed_0_36"/>
          <p:cNvSpPr/>
          <p:nvPr/>
        </p:nvSpPr>
        <p:spPr>
          <a:xfrm>
            <a:off x="-369550" y="4991961"/>
            <a:ext cx="9889274" cy="147164"/>
          </a:xfrm>
          <a:custGeom>
            <a:rect b="b" l="l" r="r" t="t"/>
            <a:pathLst>
              <a:path extrusionOk="0" h="935" w="32320">
                <a:moveTo>
                  <a:pt x="945" y="1"/>
                </a:moveTo>
                <a:cubicBezTo>
                  <a:pt x="420" y="1"/>
                  <a:pt x="1" y="420"/>
                  <a:pt x="1" y="934"/>
                </a:cubicBezTo>
                <a:lnTo>
                  <a:pt x="32320" y="934"/>
                </a:lnTo>
                <a:cubicBezTo>
                  <a:pt x="32320" y="420"/>
                  <a:pt x="31900" y="1"/>
                  <a:pt x="313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11e735a4aed_0_36"/>
          <p:cNvSpPr/>
          <p:nvPr/>
        </p:nvSpPr>
        <p:spPr>
          <a:xfrm>
            <a:off x="1170769" y="4991961"/>
            <a:ext cx="3603526" cy="147164"/>
          </a:xfrm>
          <a:custGeom>
            <a:rect b="b" l="l" r="r" t="t"/>
            <a:pathLst>
              <a:path extrusionOk="0" h="935" w="11777">
                <a:moveTo>
                  <a:pt x="11758" y="1"/>
                </a:moveTo>
                <a:cubicBezTo>
                  <a:pt x="11752" y="1"/>
                  <a:pt x="11746" y="1"/>
                  <a:pt x="11739" y="1"/>
                </a:cubicBezTo>
                <a:lnTo>
                  <a:pt x="11776" y="1"/>
                </a:lnTo>
                <a:cubicBezTo>
                  <a:pt x="11770" y="1"/>
                  <a:pt x="11764" y="1"/>
                  <a:pt x="11758" y="1"/>
                </a:cubicBezTo>
                <a:close/>
                <a:moveTo>
                  <a:pt x="758" y="1"/>
                </a:moveTo>
                <a:cubicBezTo>
                  <a:pt x="336" y="1"/>
                  <a:pt x="0" y="353"/>
                  <a:pt x="0" y="777"/>
                </a:cubicBezTo>
                <a:lnTo>
                  <a:pt x="0" y="934"/>
                </a:lnTo>
                <a:lnTo>
                  <a:pt x="11000" y="934"/>
                </a:lnTo>
                <a:lnTo>
                  <a:pt x="11000" y="777"/>
                </a:lnTo>
                <a:cubicBezTo>
                  <a:pt x="11000" y="359"/>
                  <a:pt x="11327" y="11"/>
                  <a:pt x="11739" y="1"/>
                </a:cubicBezTo>
                <a:lnTo>
                  <a:pt x="776" y="1"/>
                </a:lnTo>
                <a:cubicBezTo>
                  <a:pt x="770" y="1"/>
                  <a:pt x="764" y="1"/>
                  <a:pt x="758" y="1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1e735a4aed_0_36"/>
          <p:cNvSpPr/>
          <p:nvPr/>
        </p:nvSpPr>
        <p:spPr>
          <a:xfrm>
            <a:off x="5524907" y="4991961"/>
            <a:ext cx="1854851" cy="147164"/>
          </a:xfrm>
          <a:custGeom>
            <a:rect b="b" l="l" r="r" t="t"/>
            <a:pathLst>
              <a:path extrusionOk="0" h="935" w="6062">
                <a:moveTo>
                  <a:pt x="776" y="1"/>
                </a:moveTo>
                <a:cubicBezTo>
                  <a:pt x="346" y="1"/>
                  <a:pt x="0" y="347"/>
                  <a:pt x="0" y="777"/>
                </a:cubicBezTo>
                <a:lnTo>
                  <a:pt x="0" y="934"/>
                </a:lnTo>
                <a:lnTo>
                  <a:pt x="5296" y="934"/>
                </a:lnTo>
                <a:lnTo>
                  <a:pt x="5296" y="777"/>
                </a:lnTo>
                <a:cubicBezTo>
                  <a:pt x="5296" y="347"/>
                  <a:pt x="5631" y="1"/>
                  <a:pt x="6061" y="1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1e735a4aed_0_36"/>
          <p:cNvSpPr/>
          <p:nvPr/>
        </p:nvSpPr>
        <p:spPr>
          <a:xfrm>
            <a:off x="123156" y="738675"/>
            <a:ext cx="187201" cy="204618"/>
          </a:xfrm>
          <a:custGeom>
            <a:rect b="b" l="l" r="r" t="t"/>
            <a:pathLst>
              <a:path extrusionOk="0" h="1369" w="1260">
                <a:moveTo>
                  <a:pt x="673" y="1"/>
                </a:moveTo>
                <a:cubicBezTo>
                  <a:pt x="413" y="1"/>
                  <a:pt x="159" y="235"/>
                  <a:pt x="85" y="559"/>
                </a:cubicBezTo>
                <a:cubicBezTo>
                  <a:pt x="1" y="926"/>
                  <a:pt x="179" y="1283"/>
                  <a:pt x="473" y="1356"/>
                </a:cubicBezTo>
                <a:cubicBezTo>
                  <a:pt x="508" y="1365"/>
                  <a:pt x="544" y="1369"/>
                  <a:pt x="580" y="1369"/>
                </a:cubicBezTo>
                <a:cubicBezTo>
                  <a:pt x="848" y="1369"/>
                  <a:pt x="1101" y="1135"/>
                  <a:pt x="1175" y="811"/>
                </a:cubicBezTo>
                <a:cubicBezTo>
                  <a:pt x="1259" y="433"/>
                  <a:pt x="1081" y="77"/>
                  <a:pt x="777" y="14"/>
                </a:cubicBezTo>
                <a:cubicBezTo>
                  <a:pt x="742" y="5"/>
                  <a:pt x="708" y="1"/>
                  <a:pt x="673" y="1"/>
                </a:cubicBez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11e735a4aed_0_36"/>
          <p:cNvSpPr/>
          <p:nvPr/>
        </p:nvSpPr>
        <p:spPr>
          <a:xfrm>
            <a:off x="8827080" y="737497"/>
            <a:ext cx="183933" cy="203544"/>
          </a:xfrm>
          <a:custGeom>
            <a:rect b="b" l="l" r="r" t="t"/>
            <a:pathLst>
              <a:path extrusionOk="0" h="1370" w="1238">
                <a:moveTo>
                  <a:pt x="594" y="0"/>
                </a:moveTo>
                <a:cubicBezTo>
                  <a:pt x="564" y="0"/>
                  <a:pt x="534" y="3"/>
                  <a:pt x="503" y="10"/>
                </a:cubicBezTo>
                <a:cubicBezTo>
                  <a:pt x="199" y="62"/>
                  <a:pt x="0" y="398"/>
                  <a:pt x="63" y="775"/>
                </a:cubicBezTo>
                <a:cubicBezTo>
                  <a:pt x="130" y="1129"/>
                  <a:pt x="380" y="1369"/>
                  <a:pt x="662" y="1369"/>
                </a:cubicBezTo>
                <a:cubicBezTo>
                  <a:pt x="689" y="1369"/>
                  <a:pt x="717" y="1367"/>
                  <a:pt x="745" y="1362"/>
                </a:cubicBezTo>
                <a:cubicBezTo>
                  <a:pt x="1049" y="1310"/>
                  <a:pt x="1237" y="964"/>
                  <a:pt x="1174" y="586"/>
                </a:cubicBezTo>
                <a:cubicBezTo>
                  <a:pt x="1118" y="247"/>
                  <a:pt x="866" y="0"/>
                  <a:pt x="594" y="0"/>
                </a:cubicBez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1e735a4aed_0_640"/>
          <p:cNvSpPr txBox="1"/>
          <p:nvPr>
            <p:ph type="title"/>
          </p:nvPr>
        </p:nvSpPr>
        <p:spPr>
          <a:xfrm>
            <a:off x="2391900" y="3425994"/>
            <a:ext cx="4360200" cy="531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47" name="Google Shape;647;g11e735a4aed_0_640"/>
          <p:cNvSpPr txBox="1"/>
          <p:nvPr>
            <p:ph idx="1" type="subTitle"/>
          </p:nvPr>
        </p:nvSpPr>
        <p:spPr>
          <a:xfrm>
            <a:off x="895950" y="1947606"/>
            <a:ext cx="7352100" cy="1478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48" name="Google Shape;648;g11e735a4aed_0_640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649" name="Google Shape;649;g11e735a4aed_0_640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650" name="Google Shape;650;g11e735a4aed_0_640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g11e735a4aed_0_640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2" name="Google Shape;652;g11e735a4aed_0_640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653" name="Google Shape;653;g11e735a4aed_0_640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654" name="Google Shape;654;g11e735a4aed_0_640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g11e735a4aed_0_640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g11e735a4aed_0_640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57" name="Google Shape;657;g11e735a4aed_0_640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g11e735a4aed_0_640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g11e735a4aed_0_640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g11e735a4aed_0_640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g11e735a4aed_0_640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g11e735a4aed_0_640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g11e735a4aed_0_640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g11e735a4aed_0_640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g11e735a4aed_0_640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g11e735a4aed_0_640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7" name="Google Shape;667;g11e735a4aed_0_640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668" name="Google Shape;668;g11e735a4aed_0_640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9" name="Google Shape;669;g11e735a4aed_0_640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" name="Google Shape;670;g11e735a4aed_0_640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71" name="Google Shape;671;g11e735a4aed_0_640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2" name="Google Shape;672;g11e735a4aed_0_640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673" name="Google Shape;673;g11e735a4aed_0_640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" name="Google Shape;674;g11e735a4aed_0_640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" name="Google Shape;675;g11e735a4aed_0_640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76" name="Google Shape;676;g11e735a4aed_0_640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bg>
      <p:bgPr>
        <a:solidFill>
          <a:schemeClr val="dk1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1e735a4aed_0_672"/>
          <p:cNvSpPr txBox="1"/>
          <p:nvPr>
            <p:ph type="title"/>
          </p:nvPr>
        </p:nvSpPr>
        <p:spPr>
          <a:xfrm>
            <a:off x="1411800" y="2033213"/>
            <a:ext cx="3883200" cy="613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9" name="Google Shape;679;g11e735a4aed_0_672"/>
          <p:cNvSpPr txBox="1"/>
          <p:nvPr>
            <p:ph idx="1" type="subTitle"/>
          </p:nvPr>
        </p:nvSpPr>
        <p:spPr>
          <a:xfrm>
            <a:off x="1411728" y="2646838"/>
            <a:ext cx="3883200" cy="85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680" name="Google Shape;680;g11e735a4aed_0_672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681" name="Google Shape;681;g11e735a4aed_0_672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682" name="Google Shape;682;g11e735a4aed_0_672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g11e735a4aed_0_672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4" name="Google Shape;684;g11e735a4aed_0_672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685" name="Google Shape;685;g11e735a4aed_0_672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686" name="Google Shape;686;g11e735a4aed_0_672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g11e735a4aed_0_672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g11e735a4aed_0_672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89" name="Google Shape;689;g11e735a4aed_0_672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g11e735a4aed_0_672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g11e735a4aed_0_672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g11e735a4aed_0_672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g11e735a4aed_0_672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g11e735a4aed_0_672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g11e735a4aed_0_672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g11e735a4aed_0_672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g11e735a4aed_0_672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g11e735a4aed_0_672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9" name="Google Shape;699;g11e735a4aed_0_672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700" name="Google Shape;700;g11e735a4aed_0_672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g11e735a4aed_0_672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g11e735a4aed_0_672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3" name="Google Shape;703;g11e735a4aed_0_672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4" name="Google Shape;704;g11e735a4aed_0_672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705" name="Google Shape;705;g11e735a4aed_0_672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g11e735a4aed_0_672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" name="Google Shape;707;g11e735a4aed_0_672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08" name="Google Shape;708;g11e735a4aed_0_672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1e735a4aed_0_704"/>
          <p:cNvSpPr txBox="1"/>
          <p:nvPr>
            <p:ph type="title"/>
          </p:nvPr>
        </p:nvSpPr>
        <p:spPr>
          <a:xfrm>
            <a:off x="4078661" y="2114461"/>
            <a:ext cx="37182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1" name="Google Shape;711;g11e735a4aed_0_704"/>
          <p:cNvSpPr txBox="1"/>
          <p:nvPr>
            <p:ph idx="1" type="subTitle"/>
          </p:nvPr>
        </p:nvSpPr>
        <p:spPr>
          <a:xfrm>
            <a:off x="4078838" y="2596744"/>
            <a:ext cx="3718200" cy="9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2" name="Google Shape;712;g11e735a4aed_0_704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713" name="Google Shape;713;g11e735a4aed_0_704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714" name="Google Shape;714;g11e735a4aed_0_704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g11e735a4aed_0_704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6" name="Google Shape;716;g11e735a4aed_0_704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717" name="Google Shape;717;g11e735a4aed_0_704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718" name="Google Shape;718;g11e735a4aed_0_704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" name="Google Shape;719;g11e735a4aed_0_704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" name="Google Shape;720;g11e735a4aed_0_704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21" name="Google Shape;721;g11e735a4aed_0_704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g11e735a4aed_0_704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g11e735a4aed_0_704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g11e735a4aed_0_704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g11e735a4aed_0_704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g11e735a4aed_0_704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g11e735a4aed_0_704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g11e735a4aed_0_704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g11e735a4aed_0_704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g11e735a4aed_0_704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1" name="Google Shape;731;g11e735a4aed_0_704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732" name="Google Shape;732;g11e735a4aed_0_704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" name="Google Shape;733;g11e735a4aed_0_704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" name="Google Shape;734;g11e735a4aed_0_704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35" name="Google Shape;735;g11e735a4aed_0_704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6" name="Google Shape;736;g11e735a4aed_0_704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737" name="Google Shape;737;g11e735a4aed_0_704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8" name="Google Shape;738;g11e735a4aed_0_704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9" name="Google Shape;739;g11e735a4aed_0_704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40" name="Google Shape;740;g11e735a4aed_0_704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2">
    <p:bg>
      <p:bgPr>
        <a:solidFill>
          <a:schemeClr val="dk1"/>
        </a:solidFill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1e735a4aed_0_736"/>
          <p:cNvSpPr txBox="1"/>
          <p:nvPr>
            <p:ph type="title"/>
          </p:nvPr>
        </p:nvSpPr>
        <p:spPr>
          <a:xfrm>
            <a:off x="917638" y="2180611"/>
            <a:ext cx="37182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3" name="Google Shape;743;g11e735a4aed_0_736"/>
          <p:cNvSpPr txBox="1"/>
          <p:nvPr>
            <p:ph idx="1" type="subTitle"/>
          </p:nvPr>
        </p:nvSpPr>
        <p:spPr>
          <a:xfrm>
            <a:off x="917814" y="2662894"/>
            <a:ext cx="3718200" cy="9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4" name="Google Shape;744;g11e735a4aed_0_736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745" name="Google Shape;745;g11e735a4aed_0_736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746" name="Google Shape;746;g11e735a4aed_0_736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747" name="Google Shape;747;g11e735a4aed_0_736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g11e735a4aed_0_736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49" name="Google Shape;749;g11e735a4aed_0_736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750" name="Google Shape;750;g11e735a4aed_0_736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751" name="Google Shape;751;g11e735a4aed_0_736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2" name="Google Shape;752;g11e735a4aed_0_736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3" name="Google Shape;753;g11e735a4aed_0_736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754" name="Google Shape;754;g11e735a4aed_0_736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5" name="Google Shape;755;g11e735a4aed_0_736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g11e735a4aed_0_736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rgbClr val="FFBE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g11e735a4aed_0_736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8" name="Google Shape;758;g11e735a4aed_0_736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rgbClr val="421B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9" name="Google Shape;759;g11e735a4aed_0_736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0" name="Google Shape;760;g11e735a4aed_0_736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1" name="Google Shape;761;g11e735a4aed_0_736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2" name="Google Shape;762;g11e735a4aed_0_736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3" name="Google Shape;763;g11e735a4aed_0_736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64" name="Google Shape;764;g11e735a4aed_0_736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765" name="Google Shape;765;g11e735a4aed_0_736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6" name="Google Shape;766;g11e735a4aed_0_736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7" name="Google Shape;767;g11e735a4aed_0_736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768" name="Google Shape;768;g11e735a4aed_0_736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69" name="Google Shape;769;g11e735a4aed_0_736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770" name="Google Shape;770;g11e735a4aed_0_736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1" name="Google Shape;771;g11e735a4aed_0_736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2" name="Google Shape;772;g11e735a4aed_0_736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773" name="Google Shape;773;g11e735a4aed_0_736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4" name="Google Shape;774;g11e735a4aed_0_736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775" name="Google Shape;775;g11e735a4aed_0_736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g11e735a4aed_0_736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3">
    <p:bg>
      <p:bgPr>
        <a:solidFill>
          <a:schemeClr val="dk1"/>
        </a:solidFill>
      </p:bgPr>
    </p:bg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1e735a4aed_0_772"/>
          <p:cNvSpPr txBox="1"/>
          <p:nvPr>
            <p:ph idx="1" type="subTitle"/>
          </p:nvPr>
        </p:nvSpPr>
        <p:spPr>
          <a:xfrm>
            <a:off x="713250" y="1095700"/>
            <a:ext cx="3793800" cy="3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79" name="Google Shape;779;g11e735a4aed_0_772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780" name="Google Shape;780;g11e735a4aed_0_772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781" name="Google Shape;781;g11e735a4aed_0_772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g11e735a4aed_0_772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3" name="Google Shape;783;g11e735a4aed_0_772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784" name="Google Shape;784;g11e735a4aed_0_772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785" name="Google Shape;785;g11e735a4aed_0_772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g11e735a4aed_0_772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7" name="Google Shape;787;g11e735a4aed_0_772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88" name="Google Shape;788;g11e735a4aed_0_772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g11e735a4aed_0_772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g11e735a4aed_0_772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g11e735a4aed_0_772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g11e735a4aed_0_772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g11e735a4aed_0_772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g11e735a4aed_0_772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g11e735a4aed_0_772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g11e735a4aed_0_772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g11e735a4aed_0_772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98" name="Google Shape;798;g11e735a4aed_0_772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799" name="Google Shape;799;g11e735a4aed_0_772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0" name="Google Shape;800;g11e735a4aed_0_772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1" name="Google Shape;801;g11e735a4aed_0_772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02" name="Google Shape;802;g11e735a4aed_0_772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3" name="Google Shape;803;g11e735a4aed_0_772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804" name="Google Shape;804;g11e735a4aed_0_772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5" name="Google Shape;805;g11e735a4aed_0_772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" name="Google Shape;806;g11e735a4aed_0_772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07" name="Google Shape;807;g11e735a4aed_0_772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8" name="Google Shape;808;g11e735a4aed_0_772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3_1"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1e735a4aed_0_804"/>
          <p:cNvSpPr txBox="1"/>
          <p:nvPr>
            <p:ph idx="1" type="subTitle"/>
          </p:nvPr>
        </p:nvSpPr>
        <p:spPr>
          <a:xfrm>
            <a:off x="713250" y="1095700"/>
            <a:ext cx="7717500" cy="3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11" name="Google Shape;811;g11e735a4aed_0_804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812" name="Google Shape;812;g11e735a4aed_0_804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813" name="Google Shape;813;g11e735a4aed_0_804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g11e735a4aed_0_804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5" name="Google Shape;815;g11e735a4aed_0_804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816" name="Google Shape;816;g11e735a4aed_0_804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817" name="Google Shape;817;g11e735a4aed_0_804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g11e735a4aed_0_804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9" name="Google Shape;819;g11e735a4aed_0_804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20" name="Google Shape;820;g11e735a4aed_0_804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g11e735a4aed_0_804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g11e735a4aed_0_804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g11e735a4aed_0_804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g11e735a4aed_0_804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g11e735a4aed_0_804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g11e735a4aed_0_804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g11e735a4aed_0_804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g11e735a4aed_0_804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g11e735a4aed_0_804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30" name="Google Shape;830;g11e735a4aed_0_804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831" name="Google Shape;831;g11e735a4aed_0_804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2" name="Google Shape;832;g11e735a4aed_0_804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3" name="Google Shape;833;g11e735a4aed_0_804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34" name="Google Shape;834;g11e735a4aed_0_804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35" name="Google Shape;835;g11e735a4aed_0_804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836" name="Google Shape;836;g11e735a4aed_0_804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7" name="Google Shape;837;g11e735a4aed_0_804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8" name="Google Shape;838;g11e735a4aed_0_804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39" name="Google Shape;839;g11e735a4aed_0_804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0" name="Google Shape;840;g11e735a4aed_0_804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_1_1"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1e735a4aed_0_836"/>
          <p:cNvSpPr txBox="1"/>
          <p:nvPr>
            <p:ph idx="1" type="subTitle"/>
          </p:nvPr>
        </p:nvSpPr>
        <p:spPr>
          <a:xfrm>
            <a:off x="1184900" y="3867400"/>
            <a:ext cx="6774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g11e735a4aed_0_836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44" name="Google Shape;844;g11e735a4aed_0_836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845" name="Google Shape;845;g11e735a4aed_0_836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846" name="Google Shape;846;g11e735a4aed_0_836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g11e735a4aed_0_836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8" name="Google Shape;848;g11e735a4aed_0_836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849" name="Google Shape;849;g11e735a4aed_0_836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850" name="Google Shape;850;g11e735a4aed_0_836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" name="Google Shape;851;g11e735a4aed_0_836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" name="Google Shape;852;g11e735a4aed_0_836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53" name="Google Shape;853;g11e735a4aed_0_836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g11e735a4aed_0_836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g11e735a4aed_0_836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g11e735a4aed_0_836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g11e735a4aed_0_836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g11e735a4aed_0_836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g11e735a4aed_0_836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g11e735a4aed_0_836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g11e735a4aed_0_836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g11e735a4aed_0_836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3" name="Google Shape;863;g11e735a4aed_0_836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864" name="Google Shape;864;g11e735a4aed_0_836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5" name="Google Shape;865;g11e735a4aed_0_836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g11e735a4aed_0_836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67" name="Google Shape;867;g11e735a4aed_0_836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8" name="Google Shape;868;g11e735a4aed_0_836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869" name="Google Shape;869;g11e735a4aed_0_836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0" name="Google Shape;870;g11e735a4aed_0_836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1" name="Google Shape;871;g11e735a4aed_0_836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72" name="Google Shape;872;g11e735a4aed_0_836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3" name="Google Shape;873;g11e735a4aed_0_836"/>
          <p:cNvSpPr txBox="1"/>
          <p:nvPr>
            <p:ph idx="2" type="title"/>
          </p:nvPr>
        </p:nvSpPr>
        <p:spPr>
          <a:xfrm>
            <a:off x="1182000" y="3346950"/>
            <a:ext cx="2126700" cy="333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4" name="Google Shape;874;g11e735a4aed_0_836"/>
          <p:cNvSpPr txBox="1"/>
          <p:nvPr>
            <p:ph idx="3" type="title"/>
          </p:nvPr>
        </p:nvSpPr>
        <p:spPr>
          <a:xfrm>
            <a:off x="3406700" y="3346950"/>
            <a:ext cx="2330700" cy="333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5" name="Google Shape;875;g11e735a4aed_0_836"/>
          <p:cNvSpPr txBox="1"/>
          <p:nvPr>
            <p:ph idx="4" type="title"/>
          </p:nvPr>
        </p:nvSpPr>
        <p:spPr>
          <a:xfrm>
            <a:off x="5835300" y="3346950"/>
            <a:ext cx="2126700" cy="333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1e735a4aed_0_871"/>
          <p:cNvSpPr txBox="1"/>
          <p:nvPr>
            <p:ph type="title"/>
          </p:nvPr>
        </p:nvSpPr>
        <p:spPr>
          <a:xfrm>
            <a:off x="1394675" y="3270744"/>
            <a:ext cx="2725500" cy="333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8" name="Google Shape;878;g11e735a4aed_0_871"/>
          <p:cNvSpPr txBox="1"/>
          <p:nvPr>
            <p:ph idx="2" type="title"/>
          </p:nvPr>
        </p:nvSpPr>
        <p:spPr>
          <a:xfrm>
            <a:off x="5023825" y="3270750"/>
            <a:ext cx="2725500" cy="333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9" name="Google Shape;879;g11e735a4aed_0_871"/>
          <p:cNvSpPr txBox="1"/>
          <p:nvPr>
            <p:ph idx="1" type="subTitle"/>
          </p:nvPr>
        </p:nvSpPr>
        <p:spPr>
          <a:xfrm>
            <a:off x="5023825" y="3604650"/>
            <a:ext cx="2725500" cy="55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80" name="Google Shape;880;g11e735a4aed_0_871"/>
          <p:cNvSpPr txBox="1"/>
          <p:nvPr>
            <p:ph idx="3" type="subTitle"/>
          </p:nvPr>
        </p:nvSpPr>
        <p:spPr>
          <a:xfrm>
            <a:off x="1394675" y="3604656"/>
            <a:ext cx="2725500" cy="55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81" name="Google Shape;881;g11e735a4aed_0_871"/>
          <p:cNvSpPr txBox="1"/>
          <p:nvPr>
            <p:ph idx="4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82" name="Google Shape;882;g11e735a4aed_0_871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883" name="Google Shape;883;g11e735a4aed_0_871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884" name="Google Shape;884;g11e735a4aed_0_871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g11e735a4aed_0_871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6" name="Google Shape;886;g11e735a4aed_0_871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887" name="Google Shape;887;g11e735a4aed_0_871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888" name="Google Shape;888;g11e735a4aed_0_871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9" name="Google Shape;889;g11e735a4aed_0_871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0" name="Google Shape;890;g11e735a4aed_0_871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91" name="Google Shape;891;g11e735a4aed_0_871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g11e735a4aed_0_871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g11e735a4aed_0_871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g11e735a4aed_0_871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g11e735a4aed_0_871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g11e735a4aed_0_871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g11e735a4aed_0_871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g11e735a4aed_0_871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g11e735a4aed_0_871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g11e735a4aed_0_871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01" name="Google Shape;901;g11e735a4aed_0_871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902" name="Google Shape;902;g11e735a4aed_0_871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3" name="Google Shape;903;g11e735a4aed_0_871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4" name="Google Shape;904;g11e735a4aed_0_871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05" name="Google Shape;905;g11e735a4aed_0_871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06" name="Google Shape;906;g11e735a4aed_0_871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907" name="Google Shape;907;g11e735a4aed_0_871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8" name="Google Shape;908;g11e735a4aed_0_871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9" name="Google Shape;909;g11e735a4aed_0_871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10" name="Google Shape;910;g11e735a4aed_0_871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solidFill>
          <a:schemeClr val="dk1"/>
        </a:solidFill>
      </p:bgPr>
    </p:bg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1e735a4aed_0_906"/>
          <p:cNvSpPr txBox="1"/>
          <p:nvPr>
            <p:ph type="title"/>
          </p:nvPr>
        </p:nvSpPr>
        <p:spPr>
          <a:xfrm>
            <a:off x="1470875" y="2172803"/>
            <a:ext cx="2725500" cy="33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3" name="Google Shape;913;g11e735a4aed_0_906"/>
          <p:cNvSpPr txBox="1"/>
          <p:nvPr>
            <p:ph idx="2" type="title"/>
          </p:nvPr>
        </p:nvSpPr>
        <p:spPr>
          <a:xfrm>
            <a:off x="4947625" y="2172803"/>
            <a:ext cx="2725500" cy="33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4" name="Google Shape;914;g11e735a4aed_0_906"/>
          <p:cNvSpPr txBox="1"/>
          <p:nvPr>
            <p:ph idx="1" type="subTitle"/>
          </p:nvPr>
        </p:nvSpPr>
        <p:spPr>
          <a:xfrm>
            <a:off x="4947625" y="2511653"/>
            <a:ext cx="2725500" cy="1847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5" name="Google Shape;915;g11e735a4aed_0_906"/>
          <p:cNvSpPr txBox="1"/>
          <p:nvPr>
            <p:ph idx="3" type="subTitle"/>
          </p:nvPr>
        </p:nvSpPr>
        <p:spPr>
          <a:xfrm>
            <a:off x="1470875" y="2511653"/>
            <a:ext cx="2725500" cy="1847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6" name="Google Shape;916;g11e735a4aed_0_906"/>
          <p:cNvSpPr txBox="1"/>
          <p:nvPr>
            <p:ph idx="4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17" name="Google Shape;917;g11e735a4aed_0_906"/>
          <p:cNvGrpSpPr/>
          <p:nvPr/>
        </p:nvGrpSpPr>
        <p:grpSpPr>
          <a:xfrm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918" name="Google Shape;918;g11e735a4aed_0_906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919" name="Google Shape;919;g11e735a4aed_0_906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g11e735a4aed_0_906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1" name="Google Shape;921;g11e735a4aed_0_906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922" name="Google Shape;922;g11e735a4aed_0_906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923" name="Google Shape;923;g11e735a4aed_0_906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4" name="Google Shape;924;g11e735a4aed_0_906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5" name="Google Shape;925;g11e735a4aed_0_906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26" name="Google Shape;926;g11e735a4aed_0_906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g11e735a4aed_0_906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g11e735a4aed_0_906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g11e735a4aed_0_906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g11e735a4aed_0_906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g11e735a4aed_0_906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g11e735a4aed_0_906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g11e735a4aed_0_906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g11e735a4aed_0_906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g11e735a4aed_0_906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6" name="Google Shape;936;g11e735a4aed_0_906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937" name="Google Shape;937;g11e735a4aed_0_906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g11e735a4aed_0_906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g11e735a4aed_0_906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40" name="Google Shape;940;g11e735a4aed_0_906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41" name="Google Shape;941;g11e735a4aed_0_906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942" name="Google Shape;942;g11e735a4aed_0_906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3" name="Google Shape;943;g11e735a4aed_0_906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4" name="Google Shape;944;g11e735a4aed_0_906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45" name="Google Shape;945;g11e735a4aed_0_906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1e735a4aed_0_941"/>
          <p:cNvSpPr txBox="1"/>
          <p:nvPr>
            <p:ph type="title"/>
          </p:nvPr>
        </p:nvSpPr>
        <p:spPr>
          <a:xfrm>
            <a:off x="711300" y="2690819"/>
            <a:ext cx="2547000" cy="41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48" name="Google Shape;948;g11e735a4aed_0_941"/>
          <p:cNvSpPr txBox="1"/>
          <p:nvPr>
            <p:ph idx="1" type="subTitle"/>
          </p:nvPr>
        </p:nvSpPr>
        <p:spPr>
          <a:xfrm>
            <a:off x="711306" y="3053418"/>
            <a:ext cx="2547000" cy="803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9" name="Google Shape;949;g11e735a4aed_0_941"/>
          <p:cNvSpPr txBox="1"/>
          <p:nvPr>
            <p:ph idx="2" type="title"/>
          </p:nvPr>
        </p:nvSpPr>
        <p:spPr>
          <a:xfrm>
            <a:off x="3298461" y="2686231"/>
            <a:ext cx="2547000" cy="41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0" name="Google Shape;950;g11e735a4aed_0_941"/>
          <p:cNvSpPr txBox="1"/>
          <p:nvPr>
            <p:ph idx="3" type="subTitle"/>
          </p:nvPr>
        </p:nvSpPr>
        <p:spPr>
          <a:xfrm>
            <a:off x="3298464" y="3048831"/>
            <a:ext cx="2547000" cy="803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1" name="Google Shape;951;g11e735a4aed_0_941"/>
          <p:cNvSpPr txBox="1"/>
          <p:nvPr>
            <p:ph idx="4" type="title"/>
          </p:nvPr>
        </p:nvSpPr>
        <p:spPr>
          <a:xfrm>
            <a:off x="5885622" y="2690819"/>
            <a:ext cx="2547000" cy="41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2" name="Google Shape;952;g11e735a4aed_0_941"/>
          <p:cNvSpPr txBox="1"/>
          <p:nvPr>
            <p:ph idx="5" type="subTitle"/>
          </p:nvPr>
        </p:nvSpPr>
        <p:spPr>
          <a:xfrm>
            <a:off x="5885622" y="3053418"/>
            <a:ext cx="2547000" cy="803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3" name="Google Shape;953;g11e735a4aed_0_941"/>
          <p:cNvSpPr txBox="1"/>
          <p:nvPr>
            <p:ph idx="6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54" name="Google Shape;954;g11e735a4aed_0_941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sp>
          <p:nvSpPr>
            <p:cNvPr id="955" name="Google Shape;955;g11e735a4aed_0_941"/>
            <p:cNvSpPr/>
            <p:nvPr/>
          </p:nvSpPr>
          <p:spPr>
            <a:xfrm>
              <a:off x="8868499" y="258010"/>
              <a:ext cx="274226" cy="5038749"/>
            </a:xfrm>
            <a:custGeom>
              <a:rect b="b" l="l" r="r" t="t"/>
              <a:pathLst>
                <a:path extrusionOk="0" h="38738" w="86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g11e735a4aed_0_941"/>
            <p:cNvSpPr/>
            <p:nvPr/>
          </p:nvSpPr>
          <p:spPr>
            <a:xfrm>
              <a:off x="100" y="247650"/>
              <a:ext cx="274225" cy="5049014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7" name="Google Shape;957;g11e735a4aed_0_941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958" name="Google Shape;958;g11e735a4aed_0_941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g11e735a4aed_0_941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rect b="b" l="l" r="r" t="t"/>
                <a:pathLst>
                  <a:path extrusionOk="0" h="3178" w="20848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g11e735a4aed_0_941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1" name="Google Shape;961;g11e735a4aed_0_941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g11e735a4aed_0_941"/>
            <p:cNvSpPr/>
            <p:nvPr/>
          </p:nvSpPr>
          <p:spPr>
            <a:xfrm>
              <a:off x="-134261" y="34637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g11e735a4aed_0_941"/>
            <p:cNvSpPr/>
            <p:nvPr/>
          </p:nvSpPr>
          <p:spPr>
            <a:xfrm>
              <a:off x="-540125" y="-190500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g11e735a4aed_0_941"/>
            <p:cNvSpPr/>
            <p:nvPr/>
          </p:nvSpPr>
          <p:spPr>
            <a:xfrm>
              <a:off x="-540125" y="-190500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g11e735a4aed_0_941"/>
            <p:cNvSpPr/>
            <p:nvPr/>
          </p:nvSpPr>
          <p:spPr>
            <a:xfrm>
              <a:off x="710332" y="194931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g11e735a4aed_0_941"/>
            <p:cNvSpPr/>
            <p:nvPr/>
          </p:nvSpPr>
          <p:spPr>
            <a:xfrm>
              <a:off x="-340627" y="-59775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g11e735a4aed_0_941"/>
            <p:cNvSpPr/>
            <p:nvPr/>
          </p:nvSpPr>
          <p:spPr>
            <a:xfrm>
              <a:off x="-157810" y="5125200"/>
              <a:ext cx="9437035" cy="206502"/>
            </a:xfrm>
            <a:custGeom>
              <a:rect b="b" l="l" r="r" t="t"/>
              <a:pathLst>
                <a:path extrusionOk="0" h="1312" w="30842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g11e735a4aed_0_941"/>
            <p:cNvSpPr/>
            <p:nvPr/>
          </p:nvSpPr>
          <p:spPr>
            <a:xfrm>
              <a:off x="-369550" y="5296761"/>
              <a:ext cx="9889274" cy="147164"/>
            </a:xfrm>
            <a:custGeom>
              <a:rect b="b" l="l" r="r" t="t"/>
              <a:pathLst>
                <a:path extrusionOk="0" h="935" w="3232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g11e735a4aed_0_941"/>
            <p:cNvSpPr/>
            <p:nvPr/>
          </p:nvSpPr>
          <p:spPr>
            <a:xfrm>
              <a:off x="1170769" y="5296761"/>
              <a:ext cx="3603526" cy="147164"/>
            </a:xfrm>
            <a:custGeom>
              <a:rect b="b" l="l" r="r" t="t"/>
              <a:pathLst>
                <a:path extrusionOk="0" h="935" w="11777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g11e735a4aed_0_941"/>
            <p:cNvSpPr/>
            <p:nvPr/>
          </p:nvSpPr>
          <p:spPr>
            <a:xfrm>
              <a:off x="5524907" y="5296761"/>
              <a:ext cx="1854851" cy="147164"/>
            </a:xfrm>
            <a:custGeom>
              <a:rect b="b" l="l" r="r" t="t"/>
              <a:pathLst>
                <a:path extrusionOk="0" h="935" w="6062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1" name="Google Shape;971;g11e735a4aed_0_941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972" name="Google Shape;972;g11e735a4aed_0_941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g11e735a4aed_0_941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g11e735a4aed_0_941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5" name="Google Shape;975;g11e735a4aed_0_941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976" name="Google Shape;976;g11e735a4aed_0_941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g11e735a4aed_0_941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g11e735a4aed_0_941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e735a4aed_0_67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g11e735a4aed_0_67"/>
          <p:cNvSpPr txBox="1"/>
          <p:nvPr>
            <p:ph idx="1" type="body"/>
          </p:nvPr>
        </p:nvSpPr>
        <p:spPr>
          <a:xfrm>
            <a:off x="720000" y="1017700"/>
            <a:ext cx="77040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alphaLcPeriod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romanLcPeriod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arabicPeriod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alphaLcPeriod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romanLcPeriod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arabicPeriod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alphaLcPeriod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Nunito Light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75" name="Google Shape;75;g11e735a4aed_0_67"/>
          <p:cNvGrpSpPr/>
          <p:nvPr/>
        </p:nvGrpSpPr>
        <p:grpSpPr>
          <a:xfrm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76" name="Google Shape;76;g11e735a4aed_0_67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77" name="Google Shape;77;g11e735a4aed_0_67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g11e735a4aed_0_67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" name="Google Shape;79;g11e735a4aed_0_67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80" name="Google Shape;80;g11e735a4aed_0_67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81" name="Google Shape;81;g11e735a4aed_0_67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g11e735a4aed_0_67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g11e735a4aed_0_67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4" name="Google Shape;84;g11e735a4aed_0_67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g11e735a4aed_0_67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g11e735a4aed_0_67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g11e735a4aed_0_67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g11e735a4aed_0_67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g11e735a4aed_0_67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g11e735a4aed_0_67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g11e735a4aed_0_67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g11e735a4aed_0_67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g11e735a4aed_0_67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4" name="Google Shape;94;g11e735a4aed_0_67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95" name="Google Shape;95;g11e735a4aed_0_67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g11e735a4aed_0_67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g11e735a4aed_0_67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8" name="Google Shape;98;g11e735a4aed_0_67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9" name="Google Shape;99;g11e735a4aed_0_67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00" name="Google Shape;100;g11e735a4aed_0_67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" name="Google Shape;101;g11e735a4aed_0_67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g11e735a4aed_0_67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3" name="Google Shape;103;g11e735a4aed_0_67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g11e735a4aed_0_67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05" name="Google Shape;105;g11e735a4aed_0_67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06" name="Google Shape;106;g11e735a4aed_0_67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g11e735a4aed_0_67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" name="Google Shape;108;g11e735a4aed_0_67"/>
            <p:cNvGrpSpPr/>
            <p:nvPr/>
          </p:nvGrpSpPr>
          <p:grpSpPr>
            <a:xfrm>
              <a:off x="8736599" y="406611"/>
              <a:ext cx="274414" cy="353455"/>
              <a:chOff x="4231636" y="771574"/>
              <a:chExt cx="274414" cy="353455"/>
            </a:xfrm>
          </p:grpSpPr>
          <p:sp>
            <p:nvSpPr>
              <p:cNvPr id="109" name="Google Shape;109;g11e735a4aed_0_67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g11e735a4aed_0_67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" name="Google Shape;111;g11e735a4aed_0_67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12" name="Google Shape;112;g11e735a4aed_0_67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13" name="Google Shape;113;g11e735a4aed_0_67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g11e735a4aed_0_67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g11e735a4aed_0_67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6" name="Google Shape;116;g11e735a4aed_0_67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g11e735a4aed_0_67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g11e735a4aed_0_67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g11e735a4aed_0_67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g11e735a4aed_0_67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g11e735a4aed_0_67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g11e735a4aed_0_67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g11e735a4aed_0_67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g11e735a4aed_0_67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g11e735a4aed_0_67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6" name="Google Shape;126;g11e735a4aed_0_67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27" name="Google Shape;127;g11e735a4aed_0_67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g11e735a4aed_0_67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g11e735a4aed_0_67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0" name="Google Shape;130;g11e735a4aed_0_67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1" name="Google Shape;131;g11e735a4aed_0_67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32" name="Google Shape;132;g11e735a4aed_0_67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g11e735a4aed_0_67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g11e735a4aed_0_67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5" name="Google Shape;135;g11e735a4aed_0_67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g11e735a4aed_0_67"/>
            <p:cNvSpPr/>
            <p:nvPr/>
          </p:nvSpPr>
          <p:spPr>
            <a:xfrm>
              <a:off x="384093" y="4954718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g11e735a4aed_0_67"/>
            <p:cNvSpPr/>
            <p:nvPr/>
          </p:nvSpPr>
          <p:spPr>
            <a:xfrm>
              <a:off x="8540543" y="4954718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1e735a4aed_0_974"/>
          <p:cNvSpPr txBox="1"/>
          <p:nvPr>
            <p:ph type="title"/>
          </p:nvPr>
        </p:nvSpPr>
        <p:spPr>
          <a:xfrm>
            <a:off x="1374527" y="2055200"/>
            <a:ext cx="2208300" cy="39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1" name="Google Shape;981;g11e735a4aed_0_974"/>
          <p:cNvSpPr txBox="1"/>
          <p:nvPr>
            <p:ph idx="1" type="subTitle"/>
          </p:nvPr>
        </p:nvSpPr>
        <p:spPr>
          <a:xfrm>
            <a:off x="1374527" y="2450750"/>
            <a:ext cx="2208300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g11e735a4aed_0_974"/>
          <p:cNvSpPr txBox="1"/>
          <p:nvPr>
            <p:ph idx="2" type="title"/>
          </p:nvPr>
        </p:nvSpPr>
        <p:spPr>
          <a:xfrm>
            <a:off x="5561173" y="2055200"/>
            <a:ext cx="2208300" cy="39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3" name="Google Shape;983;g11e735a4aed_0_974"/>
          <p:cNvSpPr txBox="1"/>
          <p:nvPr>
            <p:ph idx="3" type="subTitle"/>
          </p:nvPr>
        </p:nvSpPr>
        <p:spPr>
          <a:xfrm>
            <a:off x="5561173" y="2450750"/>
            <a:ext cx="2208300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4" name="Google Shape;984;g11e735a4aed_0_974"/>
          <p:cNvSpPr txBox="1"/>
          <p:nvPr>
            <p:ph idx="4" type="title"/>
          </p:nvPr>
        </p:nvSpPr>
        <p:spPr>
          <a:xfrm>
            <a:off x="1374527" y="3717050"/>
            <a:ext cx="2208300" cy="39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5" name="Google Shape;985;g11e735a4aed_0_974"/>
          <p:cNvSpPr txBox="1"/>
          <p:nvPr>
            <p:ph idx="5" type="subTitle"/>
          </p:nvPr>
        </p:nvSpPr>
        <p:spPr>
          <a:xfrm>
            <a:off x="1374527" y="4101525"/>
            <a:ext cx="2208300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6" name="Google Shape;986;g11e735a4aed_0_974"/>
          <p:cNvSpPr txBox="1"/>
          <p:nvPr>
            <p:ph idx="6" type="title"/>
          </p:nvPr>
        </p:nvSpPr>
        <p:spPr>
          <a:xfrm>
            <a:off x="5561173" y="3717050"/>
            <a:ext cx="2208300" cy="39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7" name="Google Shape;987;g11e735a4aed_0_974"/>
          <p:cNvSpPr txBox="1"/>
          <p:nvPr>
            <p:ph idx="7" type="subTitle"/>
          </p:nvPr>
        </p:nvSpPr>
        <p:spPr>
          <a:xfrm>
            <a:off x="5561173" y="4101525"/>
            <a:ext cx="2208300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8" name="Google Shape;988;g11e735a4aed_0_974"/>
          <p:cNvSpPr txBox="1"/>
          <p:nvPr>
            <p:ph idx="8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89" name="Google Shape;989;g11e735a4aed_0_974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990" name="Google Shape;990;g11e735a4aed_0_974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991" name="Google Shape;991;g11e735a4aed_0_974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g11e735a4aed_0_974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3" name="Google Shape;993;g11e735a4aed_0_974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994" name="Google Shape;994;g11e735a4aed_0_974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995" name="Google Shape;995;g11e735a4aed_0_974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6" name="Google Shape;996;g11e735a4aed_0_974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7" name="Google Shape;997;g11e735a4aed_0_974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98" name="Google Shape;998;g11e735a4aed_0_974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g11e735a4aed_0_974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g11e735a4aed_0_974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g11e735a4aed_0_974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g11e735a4aed_0_974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g11e735a4aed_0_974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g11e735a4aed_0_974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g11e735a4aed_0_974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g11e735a4aed_0_974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g11e735a4aed_0_974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08" name="Google Shape;1008;g11e735a4aed_0_974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009" name="Google Shape;1009;g11e735a4aed_0_974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0" name="Google Shape;1010;g11e735a4aed_0_974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1" name="Google Shape;1011;g11e735a4aed_0_974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12" name="Google Shape;1012;g11e735a4aed_0_974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3" name="Google Shape;1013;g11e735a4aed_0_974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014" name="Google Shape;1014;g11e735a4aed_0_974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5" name="Google Shape;1015;g11e735a4aed_0_974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6" name="Google Shape;1016;g11e735a4aed_0_974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17" name="Google Shape;1017;g11e735a4aed_0_974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solidFill>
          <a:schemeClr val="dk1"/>
        </a:solidFill>
      </p:bgPr>
    </p:bg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1e735a4aed_0_1013"/>
          <p:cNvSpPr txBox="1"/>
          <p:nvPr>
            <p:ph type="title"/>
          </p:nvPr>
        </p:nvSpPr>
        <p:spPr>
          <a:xfrm>
            <a:off x="706710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0" name="Google Shape;1020;g11e735a4aed_0_1013"/>
          <p:cNvSpPr txBox="1"/>
          <p:nvPr>
            <p:ph idx="1" type="subTitle"/>
          </p:nvPr>
        </p:nvSpPr>
        <p:spPr>
          <a:xfrm>
            <a:off x="706710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1" name="Google Shape;1021;g11e735a4aed_0_1013"/>
          <p:cNvSpPr txBox="1"/>
          <p:nvPr>
            <p:ph idx="2" type="title"/>
          </p:nvPr>
        </p:nvSpPr>
        <p:spPr>
          <a:xfrm>
            <a:off x="3579000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2" name="Google Shape;1022;g11e735a4aed_0_1013"/>
          <p:cNvSpPr txBox="1"/>
          <p:nvPr>
            <p:ph idx="3" type="subTitle"/>
          </p:nvPr>
        </p:nvSpPr>
        <p:spPr>
          <a:xfrm>
            <a:off x="3579000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3" name="Google Shape;1023;g11e735a4aed_0_1013"/>
          <p:cNvSpPr txBox="1"/>
          <p:nvPr>
            <p:ph idx="4" type="title"/>
          </p:nvPr>
        </p:nvSpPr>
        <p:spPr>
          <a:xfrm>
            <a:off x="706710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4" name="Google Shape;1024;g11e735a4aed_0_1013"/>
          <p:cNvSpPr txBox="1"/>
          <p:nvPr>
            <p:ph idx="5" type="subTitle"/>
          </p:nvPr>
        </p:nvSpPr>
        <p:spPr>
          <a:xfrm>
            <a:off x="706710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5" name="Google Shape;1025;g11e735a4aed_0_1013"/>
          <p:cNvSpPr txBox="1"/>
          <p:nvPr>
            <p:ph idx="6" type="title"/>
          </p:nvPr>
        </p:nvSpPr>
        <p:spPr>
          <a:xfrm>
            <a:off x="3579000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6" name="Google Shape;1026;g11e735a4aed_0_1013"/>
          <p:cNvSpPr txBox="1"/>
          <p:nvPr>
            <p:ph idx="7" type="subTitle"/>
          </p:nvPr>
        </p:nvSpPr>
        <p:spPr>
          <a:xfrm>
            <a:off x="3579000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7" name="Google Shape;1027;g11e735a4aed_0_1013"/>
          <p:cNvSpPr txBox="1"/>
          <p:nvPr>
            <p:ph idx="8" type="title"/>
          </p:nvPr>
        </p:nvSpPr>
        <p:spPr>
          <a:xfrm>
            <a:off x="6437726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8" name="Google Shape;1028;g11e735a4aed_0_1013"/>
          <p:cNvSpPr txBox="1"/>
          <p:nvPr>
            <p:ph idx="9" type="subTitle"/>
          </p:nvPr>
        </p:nvSpPr>
        <p:spPr>
          <a:xfrm>
            <a:off x="6437726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9" name="Google Shape;1029;g11e735a4aed_0_1013"/>
          <p:cNvSpPr txBox="1"/>
          <p:nvPr>
            <p:ph idx="13" type="title"/>
          </p:nvPr>
        </p:nvSpPr>
        <p:spPr>
          <a:xfrm>
            <a:off x="6437726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0" name="Google Shape;1030;g11e735a4aed_0_1013"/>
          <p:cNvSpPr txBox="1"/>
          <p:nvPr>
            <p:ph idx="14" type="subTitle"/>
          </p:nvPr>
        </p:nvSpPr>
        <p:spPr>
          <a:xfrm>
            <a:off x="6437726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1" name="Google Shape;1031;g11e735a4aed_0_1013"/>
          <p:cNvSpPr txBox="1"/>
          <p:nvPr>
            <p:ph idx="15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32" name="Google Shape;1032;g11e735a4aed_0_1013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033" name="Google Shape;1033;g11e735a4aed_0_1013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034" name="Google Shape;1034;g11e735a4aed_0_1013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035" name="Google Shape;1035;g11e735a4aed_0_1013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6" name="Google Shape;1036;g11e735a4aed_0_1013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37" name="Google Shape;1037;g11e735a4aed_0_1013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038" name="Google Shape;1038;g11e735a4aed_0_1013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039" name="Google Shape;1039;g11e735a4aed_0_1013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0" name="Google Shape;1040;g11e735a4aed_0_1013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1" name="Google Shape;1041;g11e735a4aed_0_1013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042" name="Google Shape;1042;g11e735a4aed_0_1013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g11e735a4aed_0_1013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4" name="Google Shape;1044;g11e735a4aed_0_1013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rgbClr val="FFBE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5" name="Google Shape;1045;g11e735a4aed_0_1013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6" name="Google Shape;1046;g11e735a4aed_0_1013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rgbClr val="421B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7" name="Google Shape;1047;g11e735a4aed_0_1013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8" name="Google Shape;1048;g11e735a4aed_0_1013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9" name="Google Shape;1049;g11e735a4aed_0_1013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0" name="Google Shape;1050;g11e735a4aed_0_1013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1" name="Google Shape;1051;g11e735a4aed_0_1013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52" name="Google Shape;1052;g11e735a4aed_0_1013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053" name="Google Shape;1053;g11e735a4aed_0_1013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4" name="Google Shape;1054;g11e735a4aed_0_1013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5" name="Google Shape;1055;g11e735a4aed_0_1013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056" name="Google Shape;1056;g11e735a4aed_0_1013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57" name="Google Shape;1057;g11e735a4aed_0_1013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058" name="Google Shape;1058;g11e735a4aed_0_1013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9" name="Google Shape;1059;g11e735a4aed_0_1013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0" name="Google Shape;1060;g11e735a4aed_0_1013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061" name="Google Shape;1061;g11e735a4aed_0_1013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2" name="Google Shape;1062;g11e735a4aed_0_1013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063" name="Google Shape;1063;g11e735a4aed_0_1013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g11e735a4aed_0_1013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solidFill>
          <a:schemeClr val="dk1"/>
        </a:solidFill>
      </p:bgPr>
    </p:bg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1e735a4aed_0_1060"/>
          <p:cNvSpPr txBox="1"/>
          <p:nvPr>
            <p:ph hasCustomPrompt="1" type="title"/>
          </p:nvPr>
        </p:nvSpPr>
        <p:spPr>
          <a:xfrm>
            <a:off x="1900025" y="757596"/>
            <a:ext cx="5343900" cy="768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67" name="Google Shape;1067;g11e735a4aed_0_1060"/>
          <p:cNvSpPr txBox="1"/>
          <p:nvPr>
            <p:ph idx="1" type="subTitle"/>
          </p:nvPr>
        </p:nvSpPr>
        <p:spPr>
          <a:xfrm>
            <a:off x="1900025" y="1526496"/>
            <a:ext cx="5343900" cy="4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68" name="Google Shape;1068;g11e735a4aed_0_1060"/>
          <p:cNvSpPr txBox="1"/>
          <p:nvPr>
            <p:ph hasCustomPrompt="1" idx="2" type="title"/>
          </p:nvPr>
        </p:nvSpPr>
        <p:spPr>
          <a:xfrm>
            <a:off x="1900025" y="2055303"/>
            <a:ext cx="5343900" cy="768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69" name="Google Shape;1069;g11e735a4aed_0_1060"/>
          <p:cNvSpPr txBox="1"/>
          <p:nvPr>
            <p:ph idx="3" type="subTitle"/>
          </p:nvPr>
        </p:nvSpPr>
        <p:spPr>
          <a:xfrm>
            <a:off x="1900025" y="2825700"/>
            <a:ext cx="5343900" cy="4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70" name="Google Shape;1070;g11e735a4aed_0_1060"/>
          <p:cNvSpPr txBox="1"/>
          <p:nvPr>
            <p:ph hasCustomPrompt="1" idx="4" type="title"/>
          </p:nvPr>
        </p:nvSpPr>
        <p:spPr>
          <a:xfrm>
            <a:off x="1900025" y="3353011"/>
            <a:ext cx="5343900" cy="768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71" name="Google Shape;1071;g11e735a4aed_0_1060"/>
          <p:cNvSpPr txBox="1"/>
          <p:nvPr>
            <p:ph idx="5" type="subTitle"/>
          </p:nvPr>
        </p:nvSpPr>
        <p:spPr>
          <a:xfrm>
            <a:off x="1900025" y="4124904"/>
            <a:ext cx="5343900" cy="4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1072" name="Google Shape;1072;g11e735a4aed_0_1060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073" name="Google Shape;1073;g11e735a4aed_0_1060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074" name="Google Shape;1074;g11e735a4aed_0_1060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g11e735a4aed_0_1060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6" name="Google Shape;1076;g11e735a4aed_0_1060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077" name="Google Shape;1077;g11e735a4aed_0_1060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078" name="Google Shape;1078;g11e735a4aed_0_1060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9" name="Google Shape;1079;g11e735a4aed_0_1060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0" name="Google Shape;1080;g11e735a4aed_0_1060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81" name="Google Shape;1081;g11e735a4aed_0_1060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g11e735a4aed_0_1060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g11e735a4aed_0_1060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g11e735a4aed_0_1060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g11e735a4aed_0_1060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g11e735a4aed_0_1060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g11e735a4aed_0_1060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g11e735a4aed_0_1060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g11e735a4aed_0_1060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g11e735a4aed_0_1060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91" name="Google Shape;1091;g11e735a4aed_0_1060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092" name="Google Shape;1092;g11e735a4aed_0_1060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3" name="Google Shape;1093;g11e735a4aed_0_1060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4" name="Google Shape;1094;g11e735a4aed_0_1060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95" name="Google Shape;1095;g11e735a4aed_0_1060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96" name="Google Shape;1096;g11e735a4aed_0_1060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097" name="Google Shape;1097;g11e735a4aed_0_1060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8" name="Google Shape;1098;g11e735a4aed_0_1060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9" name="Google Shape;1099;g11e735a4aed_0_1060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00" name="Google Shape;1100;g11e735a4aed_0_1060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11e735a4aed_0_1096"/>
          <p:cNvSpPr txBox="1"/>
          <p:nvPr>
            <p:ph type="title"/>
          </p:nvPr>
        </p:nvSpPr>
        <p:spPr>
          <a:xfrm>
            <a:off x="2424600" y="539500"/>
            <a:ext cx="4294800" cy="93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03" name="Google Shape;1103;g11e735a4aed_0_1096"/>
          <p:cNvSpPr txBox="1"/>
          <p:nvPr>
            <p:ph idx="1" type="subTitle"/>
          </p:nvPr>
        </p:nvSpPr>
        <p:spPr>
          <a:xfrm>
            <a:off x="2854650" y="2458362"/>
            <a:ext cx="3434700" cy="1273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4" name="Google Shape;1104;g11e735a4aed_0_1096"/>
          <p:cNvSpPr txBox="1"/>
          <p:nvPr/>
        </p:nvSpPr>
        <p:spPr>
          <a:xfrm>
            <a:off x="2685600" y="3731546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-I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b="1" lang="en-IN" sz="10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I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including icons by </a:t>
            </a:r>
            <a:r>
              <a:rPr b="1" lang="en-IN" sz="10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-I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and infographics &amp; images by </a:t>
            </a:r>
            <a:r>
              <a:rPr b="1" lang="en-IN" sz="10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05" name="Google Shape;1105;g11e735a4aed_0_1096"/>
          <p:cNvGrpSpPr/>
          <p:nvPr/>
        </p:nvGrpSpPr>
        <p:grpSpPr>
          <a:xfrm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106" name="Google Shape;1106;g11e735a4aed_0_1096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107" name="Google Shape;1107;g11e735a4aed_0_1096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g11e735a4aed_0_1096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9" name="Google Shape;1109;g11e735a4aed_0_1096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110" name="Google Shape;1110;g11e735a4aed_0_1096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111" name="Google Shape;1111;g11e735a4aed_0_1096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2" name="Google Shape;1112;g11e735a4aed_0_1096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3" name="Google Shape;1113;g11e735a4aed_0_1096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14" name="Google Shape;1114;g11e735a4aed_0_1096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g11e735a4aed_0_1096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g11e735a4aed_0_1096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g11e735a4aed_0_1096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g11e735a4aed_0_1096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g11e735a4aed_0_1096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g11e735a4aed_0_1096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g11e735a4aed_0_1096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g11e735a4aed_0_1096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g11e735a4aed_0_1096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24" name="Google Shape;1124;g11e735a4aed_0_1096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125" name="Google Shape;1125;g11e735a4aed_0_1096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6" name="Google Shape;1126;g11e735a4aed_0_1096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7" name="Google Shape;1127;g11e735a4aed_0_1096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28" name="Google Shape;1128;g11e735a4aed_0_1096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29" name="Google Shape;1129;g11e735a4aed_0_1096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130" name="Google Shape;1130;g11e735a4aed_0_1096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1" name="Google Shape;1131;g11e735a4aed_0_1096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g11e735a4aed_0_1096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33" name="Google Shape;1133;g11e735a4aed_0_1096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g11e735a4aed_0_1129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136" name="Google Shape;1136;g11e735a4aed_0_1129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137" name="Google Shape;1137;g11e735a4aed_0_1129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138" name="Google Shape;1138;g11e735a4aed_0_1129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9" name="Google Shape;1139;g11e735a4aed_0_1129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40" name="Google Shape;1140;g11e735a4aed_0_1129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141" name="Google Shape;1141;g11e735a4aed_0_1129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142" name="Google Shape;1142;g11e735a4aed_0_1129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3" name="Google Shape;1143;g11e735a4aed_0_1129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4" name="Google Shape;1144;g11e735a4aed_0_1129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145" name="Google Shape;1145;g11e735a4aed_0_1129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6" name="Google Shape;1146;g11e735a4aed_0_1129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7" name="Google Shape;1147;g11e735a4aed_0_1129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rgbClr val="FFBE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8" name="Google Shape;1148;g11e735a4aed_0_1129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9" name="Google Shape;1149;g11e735a4aed_0_1129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rgbClr val="421B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0" name="Google Shape;1150;g11e735a4aed_0_1129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1" name="Google Shape;1151;g11e735a4aed_0_1129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2" name="Google Shape;1152;g11e735a4aed_0_1129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3" name="Google Shape;1153;g11e735a4aed_0_1129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4" name="Google Shape;1154;g11e735a4aed_0_1129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55" name="Google Shape;1155;g11e735a4aed_0_1129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156" name="Google Shape;1156;g11e735a4aed_0_1129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7" name="Google Shape;1157;g11e735a4aed_0_1129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8" name="Google Shape;1158;g11e735a4aed_0_1129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159" name="Google Shape;1159;g11e735a4aed_0_1129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60" name="Google Shape;1160;g11e735a4aed_0_1129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161" name="Google Shape;1161;g11e735a4aed_0_1129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62" name="Google Shape;1162;g11e735a4aed_0_1129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63" name="Google Shape;1163;g11e735a4aed_0_1129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164" name="Google Shape;1164;g11e735a4aed_0_1129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5" name="Google Shape;1165;g11e735a4aed_0_1129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166" name="Google Shape;1166;g11e735a4aed_0_1129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g11e735a4aed_0_1129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68" name="Google Shape;1168;g11e735a4aed_0_1129"/>
          <p:cNvGrpSpPr/>
          <p:nvPr/>
        </p:nvGrpSpPr>
        <p:grpSpPr>
          <a:xfrm>
            <a:off x="8106581" y="1095706"/>
            <a:ext cx="648376" cy="880878"/>
            <a:chOff x="638276" y="3526008"/>
            <a:chExt cx="714936" cy="971200"/>
          </a:xfrm>
        </p:grpSpPr>
        <p:sp>
          <p:nvSpPr>
            <p:cNvPr id="1169" name="Google Shape;1169;g11e735a4aed_0_1129"/>
            <p:cNvSpPr/>
            <p:nvPr/>
          </p:nvSpPr>
          <p:spPr>
            <a:xfrm>
              <a:off x="801537" y="3817400"/>
              <a:ext cx="388460" cy="388464"/>
            </a:xfrm>
            <a:custGeom>
              <a:rect b="b" l="l" r="r" t="t"/>
              <a:pathLst>
                <a:path extrusionOk="0" h="91296" w="91295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0" name="Google Shape;1170;g11e735a4aed_0_1129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171" name="Google Shape;1171;g11e735a4aed_0_1129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rect b="b" l="l" r="r" t="t"/>
                <a:pathLst>
                  <a:path extrusionOk="0" h="1579" w="111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g11e735a4aed_0_1129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rect b="b" l="l" r="r" t="t"/>
                <a:pathLst>
                  <a:path extrusionOk="0" h="5837" w="3423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g11e735a4aed_0_1129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rect b="b" l="l" r="r" t="t"/>
                <a:pathLst>
                  <a:path extrusionOk="0" h="7175" w="3328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g11e735a4aed_0_1129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rect b="b" l="l" r="r" t="t"/>
                <a:pathLst>
                  <a:path extrusionOk="0" h="3413" w="11562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g11e735a4aed_0_1129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rect b="b" l="l" r="r" t="t"/>
                <a:pathLst>
                  <a:path extrusionOk="0" h="18047" w="939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g11e735a4aed_0_1129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rect b="b" l="l" r="r" t="t"/>
                <a:pathLst>
                  <a:path extrusionOk="0" h="18047" w="94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g11e735a4aed_0_1129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rect b="b" l="l" r="r" t="t"/>
                <a:pathLst>
                  <a:path extrusionOk="0" h="18047" w="94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g11e735a4aed_0_1129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rect b="b" l="l" r="r" t="t"/>
                <a:pathLst>
                  <a:path extrusionOk="0" h="1110" w="14761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g11e735a4aed_0_1129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rect b="b" l="l" r="r" t="t"/>
                <a:pathLst>
                  <a:path extrusionOk="0" h="1879" w="14761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g11e735a4aed_0_1129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rect b="b" l="l" r="r" t="t"/>
                <a:pathLst>
                  <a:path extrusionOk="0" h="4268" w="15828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g11e735a4aed_0_1129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rect b="b" l="l" r="r" t="t"/>
                <a:pathLst>
                  <a:path extrusionOk="0" h="2220" w="1281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g11e735a4aed_0_1129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rect b="b" l="l" r="r" t="t"/>
                <a:pathLst>
                  <a:path extrusionOk="0" h="1793" w="19881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g11e735a4aed_0_1129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rect b="b" l="l" r="r" t="t"/>
                <a:pathLst>
                  <a:path extrusionOk="0" h="1878" w="18771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g11e735a4aed_0_1129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rect b="b" l="l" r="r" t="t"/>
                <a:pathLst>
                  <a:path extrusionOk="0" h="2652" w="1233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g11e735a4aed_0_1129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rect b="b" l="l" r="r" t="t"/>
                <a:pathLst>
                  <a:path extrusionOk="0" h="904" w="18729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g11e735a4aed_0_1129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rect b="b" l="l" r="r" t="t"/>
                <a:pathLst>
                  <a:path extrusionOk="0" h="861" w="18003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g11e735a4aed_0_1129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rect b="b" l="l" r="r" t="t"/>
                <a:pathLst>
                  <a:path extrusionOk="0" h="854" w="495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g11e735a4aed_0_1129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rect b="b" l="l" r="r" t="t"/>
                <a:pathLst>
                  <a:path extrusionOk="0" h="4993" w="2518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g11e735a4aed_0_1129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rect b="b" l="l" r="r" t="t"/>
                <a:pathLst>
                  <a:path extrusionOk="0" h="2983" w="2518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g11e735a4aed_0_1129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rect b="b" l="l" r="r" t="t"/>
                <a:pathLst>
                  <a:path extrusionOk="0" h="1780" w="1537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g11e735a4aed_0_1129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rect b="b" l="l" r="r" t="t"/>
                <a:pathLst>
                  <a:path extrusionOk="0" h="1195" w="1665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g11e735a4aed_0_1129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rect b="b" l="l" r="r" t="t"/>
                <a:pathLst>
                  <a:path extrusionOk="0" h="1282" w="1622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g11e735a4aed_0_1129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rect b="b" l="l" r="r" t="t"/>
                <a:pathLst>
                  <a:path extrusionOk="0" h="897" w="5334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g11e735a4aed_0_1129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rect b="b" l="l" r="r" t="t"/>
                <a:pathLst>
                  <a:path extrusionOk="0" h="897" w="3286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g11e735a4aed_0_1129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rect b="b" l="l" r="r" t="t"/>
                <a:pathLst>
                  <a:path extrusionOk="0" h="1085" w="2945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g11e735a4aed_0_1129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rect b="b" l="l" r="r" t="t"/>
                <a:pathLst>
                  <a:path extrusionOk="0" h="641" w="1921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7" name="Google Shape;1197;g11e735a4aed_0_1129"/>
          <p:cNvSpPr/>
          <p:nvPr/>
        </p:nvSpPr>
        <p:spPr>
          <a:xfrm>
            <a:off x="4" y="1017700"/>
            <a:ext cx="9143992" cy="78001"/>
          </a:xfrm>
          <a:custGeom>
            <a:rect b="b" l="l" r="r" t="t"/>
            <a:pathLst>
              <a:path extrusionOk="0" h="525" w="27171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8" name="Google Shape;1198;g11e735a4aed_0_1129"/>
          <p:cNvGrpSpPr/>
          <p:nvPr/>
        </p:nvGrpSpPr>
        <p:grpSpPr>
          <a:xfrm>
            <a:off x="389043" y="1095706"/>
            <a:ext cx="648376" cy="880878"/>
            <a:chOff x="638276" y="3526008"/>
            <a:chExt cx="714936" cy="971200"/>
          </a:xfrm>
        </p:grpSpPr>
        <p:sp>
          <p:nvSpPr>
            <p:cNvPr id="1199" name="Google Shape;1199;g11e735a4aed_0_1129"/>
            <p:cNvSpPr/>
            <p:nvPr/>
          </p:nvSpPr>
          <p:spPr>
            <a:xfrm>
              <a:off x="801537" y="3817400"/>
              <a:ext cx="388460" cy="388464"/>
            </a:xfrm>
            <a:custGeom>
              <a:rect b="b" l="l" r="r" t="t"/>
              <a:pathLst>
                <a:path extrusionOk="0" h="91296" w="91295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0" name="Google Shape;1200;g11e735a4aed_0_1129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201" name="Google Shape;1201;g11e735a4aed_0_1129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rect b="b" l="l" r="r" t="t"/>
                <a:pathLst>
                  <a:path extrusionOk="0" h="1579" w="111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g11e735a4aed_0_1129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rect b="b" l="l" r="r" t="t"/>
                <a:pathLst>
                  <a:path extrusionOk="0" h="5837" w="3423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g11e735a4aed_0_1129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rect b="b" l="l" r="r" t="t"/>
                <a:pathLst>
                  <a:path extrusionOk="0" h="7175" w="3328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g11e735a4aed_0_1129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rect b="b" l="l" r="r" t="t"/>
                <a:pathLst>
                  <a:path extrusionOk="0" h="3413" w="11562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g11e735a4aed_0_1129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rect b="b" l="l" r="r" t="t"/>
                <a:pathLst>
                  <a:path extrusionOk="0" h="18047" w="939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g11e735a4aed_0_1129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rect b="b" l="l" r="r" t="t"/>
                <a:pathLst>
                  <a:path extrusionOk="0" h="18047" w="94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g11e735a4aed_0_1129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rect b="b" l="l" r="r" t="t"/>
                <a:pathLst>
                  <a:path extrusionOk="0" h="18047" w="94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g11e735a4aed_0_1129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rect b="b" l="l" r="r" t="t"/>
                <a:pathLst>
                  <a:path extrusionOk="0" h="1110" w="14761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g11e735a4aed_0_1129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rect b="b" l="l" r="r" t="t"/>
                <a:pathLst>
                  <a:path extrusionOk="0" h="1879" w="14761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g11e735a4aed_0_1129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rect b="b" l="l" r="r" t="t"/>
                <a:pathLst>
                  <a:path extrusionOk="0" h="4268" w="15828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g11e735a4aed_0_1129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rect b="b" l="l" r="r" t="t"/>
                <a:pathLst>
                  <a:path extrusionOk="0" h="2220" w="1281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g11e735a4aed_0_1129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rect b="b" l="l" r="r" t="t"/>
                <a:pathLst>
                  <a:path extrusionOk="0" h="1793" w="19881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g11e735a4aed_0_1129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rect b="b" l="l" r="r" t="t"/>
                <a:pathLst>
                  <a:path extrusionOk="0" h="1878" w="18771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g11e735a4aed_0_1129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rect b="b" l="l" r="r" t="t"/>
                <a:pathLst>
                  <a:path extrusionOk="0" h="2652" w="1233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g11e735a4aed_0_1129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rect b="b" l="l" r="r" t="t"/>
                <a:pathLst>
                  <a:path extrusionOk="0" h="904" w="18729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g11e735a4aed_0_1129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rect b="b" l="l" r="r" t="t"/>
                <a:pathLst>
                  <a:path extrusionOk="0" h="861" w="18003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g11e735a4aed_0_1129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rect b="b" l="l" r="r" t="t"/>
                <a:pathLst>
                  <a:path extrusionOk="0" h="854" w="495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g11e735a4aed_0_1129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rect b="b" l="l" r="r" t="t"/>
                <a:pathLst>
                  <a:path extrusionOk="0" h="4993" w="2518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g11e735a4aed_0_1129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rect b="b" l="l" r="r" t="t"/>
                <a:pathLst>
                  <a:path extrusionOk="0" h="2983" w="2518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g11e735a4aed_0_1129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rect b="b" l="l" r="r" t="t"/>
                <a:pathLst>
                  <a:path extrusionOk="0" h="1780" w="1537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g11e735a4aed_0_1129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rect b="b" l="l" r="r" t="t"/>
                <a:pathLst>
                  <a:path extrusionOk="0" h="1195" w="1665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g11e735a4aed_0_1129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rect b="b" l="l" r="r" t="t"/>
                <a:pathLst>
                  <a:path extrusionOk="0" h="1282" w="1622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g11e735a4aed_0_1129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rect b="b" l="l" r="r" t="t"/>
                <a:pathLst>
                  <a:path extrusionOk="0" h="897" w="5334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g11e735a4aed_0_1129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rect b="b" l="l" r="r" t="t"/>
                <a:pathLst>
                  <a:path extrusionOk="0" h="897" w="3286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g11e735a4aed_0_1129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rect b="b" l="l" r="r" t="t"/>
                <a:pathLst>
                  <a:path extrusionOk="0" h="1085" w="2945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g11e735a4aed_0_1129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rect b="b" l="l" r="r" t="t"/>
                <a:pathLst>
                  <a:path extrusionOk="0" h="641" w="1921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27" name="Google Shape;1227;g11e735a4aed_0_1129"/>
          <p:cNvGrpSpPr/>
          <p:nvPr/>
        </p:nvGrpSpPr>
        <p:grpSpPr>
          <a:xfrm flipH="1" rot="1321491">
            <a:off x="8028423" y="3186133"/>
            <a:ext cx="714934" cy="378491"/>
            <a:chOff x="-1074225" y="4512538"/>
            <a:chExt cx="714950" cy="378500"/>
          </a:xfrm>
        </p:grpSpPr>
        <p:sp>
          <p:nvSpPr>
            <p:cNvPr id="1228" name="Google Shape;1228;g11e735a4aed_0_1129"/>
            <p:cNvSpPr/>
            <p:nvPr/>
          </p:nvSpPr>
          <p:spPr>
            <a:xfrm>
              <a:off x="-962825" y="4548088"/>
              <a:ext cx="188375" cy="120175"/>
            </a:xfrm>
            <a:custGeom>
              <a:rect b="b" l="l" r="r" t="t"/>
              <a:pathLst>
                <a:path extrusionOk="0" h="4807" w="7535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g11e735a4aed_0_1129"/>
            <p:cNvSpPr/>
            <p:nvPr/>
          </p:nvSpPr>
          <p:spPr>
            <a:xfrm>
              <a:off x="-1064100" y="4512538"/>
              <a:ext cx="642725" cy="266450"/>
            </a:xfrm>
            <a:custGeom>
              <a:rect b="b" l="l" r="r" t="t"/>
              <a:pathLst>
                <a:path extrusionOk="0" h="10658" w="25709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g11e735a4aed_0_1129"/>
            <p:cNvSpPr/>
            <p:nvPr/>
          </p:nvSpPr>
          <p:spPr>
            <a:xfrm>
              <a:off x="-1053975" y="4564288"/>
              <a:ext cx="81050" cy="60775"/>
            </a:xfrm>
            <a:custGeom>
              <a:rect b="b" l="l" r="r" t="t"/>
              <a:pathLst>
                <a:path extrusionOk="0" h="2431" w="3242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g11e735a4aed_0_1129"/>
            <p:cNvSpPr/>
            <p:nvPr/>
          </p:nvSpPr>
          <p:spPr>
            <a:xfrm>
              <a:off x="-997925" y="4570088"/>
              <a:ext cx="98575" cy="24600"/>
            </a:xfrm>
            <a:custGeom>
              <a:rect b="b" l="l" r="r" t="t"/>
              <a:pathLst>
                <a:path extrusionOk="0" h="984" w="3943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g11e735a4aed_0_1129"/>
            <p:cNvSpPr/>
            <p:nvPr/>
          </p:nvSpPr>
          <p:spPr>
            <a:xfrm>
              <a:off x="-837950" y="4525788"/>
              <a:ext cx="162050" cy="93200"/>
            </a:xfrm>
            <a:custGeom>
              <a:rect b="b" l="l" r="r" t="t"/>
              <a:pathLst>
                <a:path extrusionOk="0" h="3728" w="6482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g11e735a4aed_0_1129"/>
            <p:cNvSpPr/>
            <p:nvPr/>
          </p:nvSpPr>
          <p:spPr>
            <a:xfrm>
              <a:off x="-742750" y="4536413"/>
              <a:ext cx="151925" cy="23850"/>
            </a:xfrm>
            <a:custGeom>
              <a:rect b="b" l="l" r="r" t="t"/>
              <a:pathLst>
                <a:path extrusionOk="0" h="954" w="6077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g11e735a4aed_0_1129"/>
            <p:cNvSpPr/>
            <p:nvPr/>
          </p:nvSpPr>
          <p:spPr>
            <a:xfrm>
              <a:off x="-877100" y="4605913"/>
              <a:ext cx="40525" cy="25475"/>
            </a:xfrm>
            <a:custGeom>
              <a:rect b="b" l="l" r="r" t="t"/>
              <a:pathLst>
                <a:path extrusionOk="0" h="1019" w="1621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g11e735a4aed_0_1129"/>
            <p:cNvSpPr/>
            <p:nvPr/>
          </p:nvSpPr>
          <p:spPr>
            <a:xfrm>
              <a:off x="-1074225" y="4544038"/>
              <a:ext cx="714950" cy="347000"/>
            </a:xfrm>
            <a:custGeom>
              <a:rect b="b" l="l" r="r" t="t"/>
              <a:pathLst>
                <a:path extrusionOk="0" h="13880" w="28598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g11e735a4aed_0_1129"/>
            <p:cNvSpPr/>
            <p:nvPr/>
          </p:nvSpPr>
          <p:spPr>
            <a:xfrm>
              <a:off x="-815650" y="4565638"/>
              <a:ext cx="407775" cy="318650"/>
            </a:xfrm>
            <a:custGeom>
              <a:rect b="b" l="l" r="r" t="t"/>
              <a:pathLst>
                <a:path extrusionOk="0" h="12746" w="16311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g11e735a4aed_0_1129"/>
            <p:cNvSpPr/>
            <p:nvPr/>
          </p:nvSpPr>
          <p:spPr>
            <a:xfrm>
              <a:off x="-1074225" y="4627063"/>
              <a:ext cx="411150" cy="263975"/>
            </a:xfrm>
            <a:custGeom>
              <a:rect b="b" l="l" r="r" t="t"/>
              <a:pathLst>
                <a:path extrusionOk="0" h="10559" w="16446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g11e735a4aed_0_1129"/>
            <p:cNvSpPr/>
            <p:nvPr/>
          </p:nvSpPr>
          <p:spPr>
            <a:xfrm>
              <a:off x="-1049250" y="4639888"/>
              <a:ext cx="346350" cy="230900"/>
            </a:xfrm>
            <a:custGeom>
              <a:rect b="b" l="l" r="r" t="t"/>
              <a:pathLst>
                <a:path extrusionOk="0" h="9236" w="13854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9" name="Google Shape;1239;g11e735a4aed_0_1129"/>
          <p:cNvGrpSpPr/>
          <p:nvPr/>
        </p:nvGrpSpPr>
        <p:grpSpPr>
          <a:xfrm flipH="1">
            <a:off x="310883" y="4091175"/>
            <a:ext cx="714950" cy="378500"/>
            <a:chOff x="-1074225" y="4512538"/>
            <a:chExt cx="714950" cy="378500"/>
          </a:xfrm>
        </p:grpSpPr>
        <p:sp>
          <p:nvSpPr>
            <p:cNvPr id="1240" name="Google Shape;1240;g11e735a4aed_0_1129"/>
            <p:cNvSpPr/>
            <p:nvPr/>
          </p:nvSpPr>
          <p:spPr>
            <a:xfrm>
              <a:off x="-962825" y="4548088"/>
              <a:ext cx="188375" cy="120175"/>
            </a:xfrm>
            <a:custGeom>
              <a:rect b="b" l="l" r="r" t="t"/>
              <a:pathLst>
                <a:path extrusionOk="0" h="4807" w="7535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g11e735a4aed_0_1129"/>
            <p:cNvSpPr/>
            <p:nvPr/>
          </p:nvSpPr>
          <p:spPr>
            <a:xfrm>
              <a:off x="-1064100" y="4512538"/>
              <a:ext cx="642725" cy="266450"/>
            </a:xfrm>
            <a:custGeom>
              <a:rect b="b" l="l" r="r" t="t"/>
              <a:pathLst>
                <a:path extrusionOk="0" h="10658" w="25709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g11e735a4aed_0_1129"/>
            <p:cNvSpPr/>
            <p:nvPr/>
          </p:nvSpPr>
          <p:spPr>
            <a:xfrm>
              <a:off x="-1053975" y="4564288"/>
              <a:ext cx="81050" cy="60775"/>
            </a:xfrm>
            <a:custGeom>
              <a:rect b="b" l="l" r="r" t="t"/>
              <a:pathLst>
                <a:path extrusionOk="0" h="2431" w="3242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g11e735a4aed_0_1129"/>
            <p:cNvSpPr/>
            <p:nvPr/>
          </p:nvSpPr>
          <p:spPr>
            <a:xfrm>
              <a:off x="-997925" y="4570088"/>
              <a:ext cx="98575" cy="24600"/>
            </a:xfrm>
            <a:custGeom>
              <a:rect b="b" l="l" r="r" t="t"/>
              <a:pathLst>
                <a:path extrusionOk="0" h="984" w="3943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g11e735a4aed_0_1129"/>
            <p:cNvSpPr/>
            <p:nvPr/>
          </p:nvSpPr>
          <p:spPr>
            <a:xfrm>
              <a:off x="-837950" y="4525788"/>
              <a:ext cx="162050" cy="93200"/>
            </a:xfrm>
            <a:custGeom>
              <a:rect b="b" l="l" r="r" t="t"/>
              <a:pathLst>
                <a:path extrusionOk="0" h="3728" w="6482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g11e735a4aed_0_1129"/>
            <p:cNvSpPr/>
            <p:nvPr/>
          </p:nvSpPr>
          <p:spPr>
            <a:xfrm>
              <a:off x="-742750" y="4536413"/>
              <a:ext cx="151925" cy="23850"/>
            </a:xfrm>
            <a:custGeom>
              <a:rect b="b" l="l" r="r" t="t"/>
              <a:pathLst>
                <a:path extrusionOk="0" h="954" w="6077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g11e735a4aed_0_1129"/>
            <p:cNvSpPr/>
            <p:nvPr/>
          </p:nvSpPr>
          <p:spPr>
            <a:xfrm>
              <a:off x="-877100" y="4605913"/>
              <a:ext cx="40525" cy="25475"/>
            </a:xfrm>
            <a:custGeom>
              <a:rect b="b" l="l" r="r" t="t"/>
              <a:pathLst>
                <a:path extrusionOk="0" h="1019" w="1621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g11e735a4aed_0_1129"/>
            <p:cNvSpPr/>
            <p:nvPr/>
          </p:nvSpPr>
          <p:spPr>
            <a:xfrm>
              <a:off x="-1074225" y="4544038"/>
              <a:ext cx="714950" cy="347000"/>
            </a:xfrm>
            <a:custGeom>
              <a:rect b="b" l="l" r="r" t="t"/>
              <a:pathLst>
                <a:path extrusionOk="0" h="13880" w="28598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g11e735a4aed_0_1129"/>
            <p:cNvSpPr/>
            <p:nvPr/>
          </p:nvSpPr>
          <p:spPr>
            <a:xfrm>
              <a:off x="-836575" y="4548088"/>
              <a:ext cx="382800" cy="253850"/>
            </a:xfrm>
            <a:custGeom>
              <a:rect b="b" l="l" r="r" t="t"/>
              <a:pathLst>
                <a:path extrusionOk="0" h="10154" w="15312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g11e735a4aed_0_1129"/>
            <p:cNvSpPr/>
            <p:nvPr/>
          </p:nvSpPr>
          <p:spPr>
            <a:xfrm>
              <a:off x="-815650" y="4565638"/>
              <a:ext cx="407775" cy="318650"/>
            </a:xfrm>
            <a:custGeom>
              <a:rect b="b" l="l" r="r" t="t"/>
              <a:pathLst>
                <a:path extrusionOk="0" h="12746" w="16311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g11e735a4aed_0_1129"/>
            <p:cNvSpPr/>
            <p:nvPr/>
          </p:nvSpPr>
          <p:spPr>
            <a:xfrm>
              <a:off x="-1074225" y="4627063"/>
              <a:ext cx="411150" cy="263975"/>
            </a:xfrm>
            <a:custGeom>
              <a:rect b="b" l="l" r="r" t="t"/>
              <a:pathLst>
                <a:path extrusionOk="0" h="10559" w="16446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g11e735a4aed_0_1129"/>
            <p:cNvSpPr/>
            <p:nvPr/>
          </p:nvSpPr>
          <p:spPr>
            <a:xfrm>
              <a:off x="-1049250" y="4639888"/>
              <a:ext cx="346350" cy="230900"/>
            </a:xfrm>
            <a:custGeom>
              <a:rect b="b" l="l" r="r" t="t"/>
              <a:pathLst>
                <a:path extrusionOk="0" h="9236" w="13854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1"/>
        </a:solidFill>
      </p:bgPr>
    </p:bg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Google Shape;1253;g11e735a4aed_0_1247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254" name="Google Shape;1254;g11e735a4aed_0_1247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255" name="Google Shape;1255;g11e735a4aed_0_1247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256" name="Google Shape;1256;g11e735a4aed_0_1247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g11e735a4aed_0_1247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8" name="Google Shape;1258;g11e735a4aed_0_1247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259" name="Google Shape;1259;g11e735a4aed_0_1247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260" name="Google Shape;1260;g11e735a4aed_0_1247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1" name="Google Shape;1261;g11e735a4aed_0_1247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2" name="Google Shape;1262;g11e735a4aed_0_1247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263" name="Google Shape;1263;g11e735a4aed_0_1247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4" name="Google Shape;1264;g11e735a4aed_0_1247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5" name="Google Shape;1265;g11e735a4aed_0_1247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rgbClr val="FFBE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6" name="Google Shape;1266;g11e735a4aed_0_1247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7" name="Google Shape;1267;g11e735a4aed_0_1247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rgbClr val="421B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8" name="Google Shape;1268;g11e735a4aed_0_1247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9" name="Google Shape;1269;g11e735a4aed_0_1247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0" name="Google Shape;1270;g11e735a4aed_0_1247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1" name="Google Shape;1271;g11e735a4aed_0_1247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2" name="Google Shape;1272;g11e735a4aed_0_1247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73" name="Google Shape;1273;g11e735a4aed_0_1247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274" name="Google Shape;1274;g11e735a4aed_0_1247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5" name="Google Shape;1275;g11e735a4aed_0_1247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6" name="Google Shape;1276;g11e735a4aed_0_1247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277" name="Google Shape;1277;g11e735a4aed_0_1247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78" name="Google Shape;1278;g11e735a4aed_0_1247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279" name="Google Shape;1279;g11e735a4aed_0_1247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0" name="Google Shape;1280;g11e735a4aed_0_1247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1" name="Google Shape;1281;g11e735a4aed_0_1247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82" name="Google Shape;1282;g11e735a4aed_0_1247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3" name="Google Shape;1283;g11e735a4aed_0_1247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284" name="Google Shape;1284;g11e735a4aed_0_1247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g11e735a4aed_0_1247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86" name="Google Shape;1286;g11e735a4aed_0_1247"/>
          <p:cNvGrpSpPr/>
          <p:nvPr/>
        </p:nvGrpSpPr>
        <p:grpSpPr>
          <a:xfrm>
            <a:off x="8106580" y="1095706"/>
            <a:ext cx="648376" cy="880878"/>
            <a:chOff x="638276" y="3526008"/>
            <a:chExt cx="714936" cy="971200"/>
          </a:xfrm>
        </p:grpSpPr>
        <p:sp>
          <p:nvSpPr>
            <p:cNvPr id="1287" name="Google Shape;1287;g11e735a4aed_0_1247"/>
            <p:cNvSpPr/>
            <p:nvPr/>
          </p:nvSpPr>
          <p:spPr>
            <a:xfrm>
              <a:off x="801537" y="3817400"/>
              <a:ext cx="388460" cy="388464"/>
            </a:xfrm>
            <a:custGeom>
              <a:rect b="b" l="l" r="r" t="t"/>
              <a:pathLst>
                <a:path extrusionOk="0" h="91296" w="91295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8" name="Google Shape;1288;g11e735a4aed_0_1247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289" name="Google Shape;1289;g11e735a4aed_0_1247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rect b="b" l="l" r="r" t="t"/>
                <a:pathLst>
                  <a:path extrusionOk="0" h="1579" w="111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g11e735a4aed_0_1247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rect b="b" l="l" r="r" t="t"/>
                <a:pathLst>
                  <a:path extrusionOk="0" h="5837" w="3423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g11e735a4aed_0_1247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rect b="b" l="l" r="r" t="t"/>
                <a:pathLst>
                  <a:path extrusionOk="0" h="7175" w="3328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g11e735a4aed_0_1247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rect b="b" l="l" r="r" t="t"/>
                <a:pathLst>
                  <a:path extrusionOk="0" h="3413" w="11562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g11e735a4aed_0_1247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rect b="b" l="l" r="r" t="t"/>
                <a:pathLst>
                  <a:path extrusionOk="0" h="18047" w="939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g11e735a4aed_0_1247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rect b="b" l="l" r="r" t="t"/>
                <a:pathLst>
                  <a:path extrusionOk="0" h="18047" w="94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g11e735a4aed_0_1247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rect b="b" l="l" r="r" t="t"/>
                <a:pathLst>
                  <a:path extrusionOk="0" h="18047" w="94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g11e735a4aed_0_1247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rect b="b" l="l" r="r" t="t"/>
                <a:pathLst>
                  <a:path extrusionOk="0" h="1110" w="14761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g11e735a4aed_0_1247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rect b="b" l="l" r="r" t="t"/>
                <a:pathLst>
                  <a:path extrusionOk="0" h="1879" w="14761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g11e735a4aed_0_1247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rect b="b" l="l" r="r" t="t"/>
                <a:pathLst>
                  <a:path extrusionOk="0" h="4268" w="15828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g11e735a4aed_0_1247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rect b="b" l="l" r="r" t="t"/>
                <a:pathLst>
                  <a:path extrusionOk="0" h="2220" w="1281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g11e735a4aed_0_1247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rect b="b" l="l" r="r" t="t"/>
                <a:pathLst>
                  <a:path extrusionOk="0" h="1793" w="19881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g11e735a4aed_0_1247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rect b="b" l="l" r="r" t="t"/>
                <a:pathLst>
                  <a:path extrusionOk="0" h="1878" w="18771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g11e735a4aed_0_1247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rect b="b" l="l" r="r" t="t"/>
                <a:pathLst>
                  <a:path extrusionOk="0" h="2652" w="1233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g11e735a4aed_0_1247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rect b="b" l="l" r="r" t="t"/>
                <a:pathLst>
                  <a:path extrusionOk="0" h="904" w="18729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g11e735a4aed_0_1247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rect b="b" l="l" r="r" t="t"/>
                <a:pathLst>
                  <a:path extrusionOk="0" h="861" w="18003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g11e735a4aed_0_1247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rect b="b" l="l" r="r" t="t"/>
                <a:pathLst>
                  <a:path extrusionOk="0" h="854" w="495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g11e735a4aed_0_1247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rect b="b" l="l" r="r" t="t"/>
                <a:pathLst>
                  <a:path extrusionOk="0" h="4993" w="2518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g11e735a4aed_0_1247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rect b="b" l="l" r="r" t="t"/>
                <a:pathLst>
                  <a:path extrusionOk="0" h="2983" w="2518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g11e735a4aed_0_1247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rect b="b" l="l" r="r" t="t"/>
                <a:pathLst>
                  <a:path extrusionOk="0" h="1780" w="1537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g11e735a4aed_0_1247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rect b="b" l="l" r="r" t="t"/>
                <a:pathLst>
                  <a:path extrusionOk="0" h="1195" w="1665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g11e735a4aed_0_1247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rect b="b" l="l" r="r" t="t"/>
                <a:pathLst>
                  <a:path extrusionOk="0" h="1282" w="1622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g11e735a4aed_0_1247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rect b="b" l="l" r="r" t="t"/>
                <a:pathLst>
                  <a:path extrusionOk="0" h="897" w="5334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g11e735a4aed_0_1247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rect b="b" l="l" r="r" t="t"/>
                <a:pathLst>
                  <a:path extrusionOk="0" h="897" w="3286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g11e735a4aed_0_1247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rect b="b" l="l" r="r" t="t"/>
                <a:pathLst>
                  <a:path extrusionOk="0" h="1085" w="2945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g11e735a4aed_0_1247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rect b="b" l="l" r="r" t="t"/>
                <a:pathLst>
                  <a:path extrusionOk="0" h="641" w="1921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15" name="Google Shape;1315;g11e735a4aed_0_1247"/>
          <p:cNvGrpSpPr/>
          <p:nvPr/>
        </p:nvGrpSpPr>
        <p:grpSpPr>
          <a:xfrm flipH="1" rot="1321491">
            <a:off x="355764" y="3186133"/>
            <a:ext cx="714934" cy="378491"/>
            <a:chOff x="-1074225" y="4512538"/>
            <a:chExt cx="714950" cy="378500"/>
          </a:xfrm>
        </p:grpSpPr>
        <p:sp>
          <p:nvSpPr>
            <p:cNvPr id="1316" name="Google Shape;1316;g11e735a4aed_0_1247"/>
            <p:cNvSpPr/>
            <p:nvPr/>
          </p:nvSpPr>
          <p:spPr>
            <a:xfrm>
              <a:off x="-962825" y="4548088"/>
              <a:ext cx="188375" cy="120175"/>
            </a:xfrm>
            <a:custGeom>
              <a:rect b="b" l="l" r="r" t="t"/>
              <a:pathLst>
                <a:path extrusionOk="0" h="4807" w="7535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g11e735a4aed_0_1247"/>
            <p:cNvSpPr/>
            <p:nvPr/>
          </p:nvSpPr>
          <p:spPr>
            <a:xfrm>
              <a:off x="-1064100" y="4512538"/>
              <a:ext cx="642725" cy="266450"/>
            </a:xfrm>
            <a:custGeom>
              <a:rect b="b" l="l" r="r" t="t"/>
              <a:pathLst>
                <a:path extrusionOk="0" h="10658" w="25709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g11e735a4aed_0_1247"/>
            <p:cNvSpPr/>
            <p:nvPr/>
          </p:nvSpPr>
          <p:spPr>
            <a:xfrm>
              <a:off x="-1053975" y="4564288"/>
              <a:ext cx="81050" cy="60775"/>
            </a:xfrm>
            <a:custGeom>
              <a:rect b="b" l="l" r="r" t="t"/>
              <a:pathLst>
                <a:path extrusionOk="0" h="2431" w="3242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g11e735a4aed_0_1247"/>
            <p:cNvSpPr/>
            <p:nvPr/>
          </p:nvSpPr>
          <p:spPr>
            <a:xfrm>
              <a:off x="-997925" y="4570088"/>
              <a:ext cx="98575" cy="24600"/>
            </a:xfrm>
            <a:custGeom>
              <a:rect b="b" l="l" r="r" t="t"/>
              <a:pathLst>
                <a:path extrusionOk="0" h="984" w="3943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g11e735a4aed_0_1247"/>
            <p:cNvSpPr/>
            <p:nvPr/>
          </p:nvSpPr>
          <p:spPr>
            <a:xfrm>
              <a:off x="-837950" y="4525788"/>
              <a:ext cx="162050" cy="93200"/>
            </a:xfrm>
            <a:custGeom>
              <a:rect b="b" l="l" r="r" t="t"/>
              <a:pathLst>
                <a:path extrusionOk="0" h="3728" w="6482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g11e735a4aed_0_1247"/>
            <p:cNvSpPr/>
            <p:nvPr/>
          </p:nvSpPr>
          <p:spPr>
            <a:xfrm>
              <a:off x="-742750" y="4536413"/>
              <a:ext cx="151925" cy="23850"/>
            </a:xfrm>
            <a:custGeom>
              <a:rect b="b" l="l" r="r" t="t"/>
              <a:pathLst>
                <a:path extrusionOk="0" h="954" w="6077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g11e735a4aed_0_1247"/>
            <p:cNvSpPr/>
            <p:nvPr/>
          </p:nvSpPr>
          <p:spPr>
            <a:xfrm>
              <a:off x="-877100" y="4605913"/>
              <a:ext cx="40525" cy="25475"/>
            </a:xfrm>
            <a:custGeom>
              <a:rect b="b" l="l" r="r" t="t"/>
              <a:pathLst>
                <a:path extrusionOk="0" h="1019" w="1621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g11e735a4aed_0_1247"/>
            <p:cNvSpPr/>
            <p:nvPr/>
          </p:nvSpPr>
          <p:spPr>
            <a:xfrm>
              <a:off x="-1074225" y="4544038"/>
              <a:ext cx="714950" cy="347000"/>
            </a:xfrm>
            <a:custGeom>
              <a:rect b="b" l="l" r="r" t="t"/>
              <a:pathLst>
                <a:path extrusionOk="0" h="13880" w="28598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g11e735a4aed_0_1247"/>
            <p:cNvSpPr/>
            <p:nvPr/>
          </p:nvSpPr>
          <p:spPr>
            <a:xfrm>
              <a:off x="-815650" y="4565638"/>
              <a:ext cx="407775" cy="318650"/>
            </a:xfrm>
            <a:custGeom>
              <a:rect b="b" l="l" r="r" t="t"/>
              <a:pathLst>
                <a:path extrusionOk="0" h="12746" w="16311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g11e735a4aed_0_1247"/>
            <p:cNvSpPr/>
            <p:nvPr/>
          </p:nvSpPr>
          <p:spPr>
            <a:xfrm>
              <a:off x="-1074225" y="4627063"/>
              <a:ext cx="411150" cy="263975"/>
            </a:xfrm>
            <a:custGeom>
              <a:rect b="b" l="l" r="r" t="t"/>
              <a:pathLst>
                <a:path extrusionOk="0" h="10559" w="16446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g11e735a4aed_0_1247"/>
            <p:cNvSpPr/>
            <p:nvPr/>
          </p:nvSpPr>
          <p:spPr>
            <a:xfrm>
              <a:off x="-1049250" y="4639888"/>
              <a:ext cx="346350" cy="230900"/>
            </a:xfrm>
            <a:custGeom>
              <a:rect b="b" l="l" r="r" t="t"/>
              <a:pathLst>
                <a:path extrusionOk="0" h="9236" w="13854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7" name="Google Shape;1327;g11e735a4aed_0_1247"/>
          <p:cNvGrpSpPr/>
          <p:nvPr/>
        </p:nvGrpSpPr>
        <p:grpSpPr>
          <a:xfrm>
            <a:off x="8073288" y="4091175"/>
            <a:ext cx="714950" cy="378500"/>
            <a:chOff x="-1074225" y="4512538"/>
            <a:chExt cx="714950" cy="378500"/>
          </a:xfrm>
        </p:grpSpPr>
        <p:sp>
          <p:nvSpPr>
            <p:cNvPr id="1328" name="Google Shape;1328;g11e735a4aed_0_1247"/>
            <p:cNvSpPr/>
            <p:nvPr/>
          </p:nvSpPr>
          <p:spPr>
            <a:xfrm>
              <a:off x="-962825" y="4548088"/>
              <a:ext cx="188375" cy="120175"/>
            </a:xfrm>
            <a:custGeom>
              <a:rect b="b" l="l" r="r" t="t"/>
              <a:pathLst>
                <a:path extrusionOk="0" h="4807" w="7535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g11e735a4aed_0_1247"/>
            <p:cNvSpPr/>
            <p:nvPr/>
          </p:nvSpPr>
          <p:spPr>
            <a:xfrm>
              <a:off x="-1064100" y="4512538"/>
              <a:ext cx="642725" cy="266450"/>
            </a:xfrm>
            <a:custGeom>
              <a:rect b="b" l="l" r="r" t="t"/>
              <a:pathLst>
                <a:path extrusionOk="0" h="10658" w="25709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g11e735a4aed_0_1247"/>
            <p:cNvSpPr/>
            <p:nvPr/>
          </p:nvSpPr>
          <p:spPr>
            <a:xfrm>
              <a:off x="-1053975" y="4564288"/>
              <a:ext cx="81050" cy="60775"/>
            </a:xfrm>
            <a:custGeom>
              <a:rect b="b" l="l" r="r" t="t"/>
              <a:pathLst>
                <a:path extrusionOk="0" h="2431" w="3242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g11e735a4aed_0_1247"/>
            <p:cNvSpPr/>
            <p:nvPr/>
          </p:nvSpPr>
          <p:spPr>
            <a:xfrm>
              <a:off x="-997925" y="4570088"/>
              <a:ext cx="98575" cy="24600"/>
            </a:xfrm>
            <a:custGeom>
              <a:rect b="b" l="l" r="r" t="t"/>
              <a:pathLst>
                <a:path extrusionOk="0" h="984" w="3943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g11e735a4aed_0_1247"/>
            <p:cNvSpPr/>
            <p:nvPr/>
          </p:nvSpPr>
          <p:spPr>
            <a:xfrm>
              <a:off x="-837950" y="4525788"/>
              <a:ext cx="162050" cy="93200"/>
            </a:xfrm>
            <a:custGeom>
              <a:rect b="b" l="l" r="r" t="t"/>
              <a:pathLst>
                <a:path extrusionOk="0" h="3728" w="6482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g11e735a4aed_0_1247"/>
            <p:cNvSpPr/>
            <p:nvPr/>
          </p:nvSpPr>
          <p:spPr>
            <a:xfrm>
              <a:off x="-742750" y="4536413"/>
              <a:ext cx="151925" cy="23850"/>
            </a:xfrm>
            <a:custGeom>
              <a:rect b="b" l="l" r="r" t="t"/>
              <a:pathLst>
                <a:path extrusionOk="0" h="954" w="6077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g11e735a4aed_0_1247"/>
            <p:cNvSpPr/>
            <p:nvPr/>
          </p:nvSpPr>
          <p:spPr>
            <a:xfrm>
              <a:off x="-877100" y="4605913"/>
              <a:ext cx="40525" cy="25475"/>
            </a:xfrm>
            <a:custGeom>
              <a:rect b="b" l="l" r="r" t="t"/>
              <a:pathLst>
                <a:path extrusionOk="0" h="1019" w="1621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g11e735a4aed_0_1247"/>
            <p:cNvSpPr/>
            <p:nvPr/>
          </p:nvSpPr>
          <p:spPr>
            <a:xfrm>
              <a:off x="-1074225" y="4544038"/>
              <a:ext cx="714950" cy="347000"/>
            </a:xfrm>
            <a:custGeom>
              <a:rect b="b" l="l" r="r" t="t"/>
              <a:pathLst>
                <a:path extrusionOk="0" h="13880" w="28598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g11e735a4aed_0_1247"/>
            <p:cNvSpPr/>
            <p:nvPr/>
          </p:nvSpPr>
          <p:spPr>
            <a:xfrm>
              <a:off x="-836575" y="4548088"/>
              <a:ext cx="382800" cy="253850"/>
            </a:xfrm>
            <a:custGeom>
              <a:rect b="b" l="l" r="r" t="t"/>
              <a:pathLst>
                <a:path extrusionOk="0" h="10154" w="15312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g11e735a4aed_0_1247"/>
            <p:cNvSpPr/>
            <p:nvPr/>
          </p:nvSpPr>
          <p:spPr>
            <a:xfrm>
              <a:off x="-815650" y="4565638"/>
              <a:ext cx="407775" cy="318650"/>
            </a:xfrm>
            <a:custGeom>
              <a:rect b="b" l="l" r="r" t="t"/>
              <a:pathLst>
                <a:path extrusionOk="0" h="12746" w="16311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g11e735a4aed_0_1247"/>
            <p:cNvSpPr/>
            <p:nvPr/>
          </p:nvSpPr>
          <p:spPr>
            <a:xfrm>
              <a:off x="-1074225" y="4627063"/>
              <a:ext cx="411150" cy="263975"/>
            </a:xfrm>
            <a:custGeom>
              <a:rect b="b" l="l" r="r" t="t"/>
              <a:pathLst>
                <a:path extrusionOk="0" h="10559" w="16446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g11e735a4aed_0_1247"/>
            <p:cNvSpPr/>
            <p:nvPr/>
          </p:nvSpPr>
          <p:spPr>
            <a:xfrm>
              <a:off x="-1049250" y="4639888"/>
              <a:ext cx="346350" cy="230900"/>
            </a:xfrm>
            <a:custGeom>
              <a:rect b="b" l="l" r="r" t="t"/>
              <a:pathLst>
                <a:path extrusionOk="0" h="9236" w="13854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0" name="Google Shape;1340;g11e735a4aed_0_1247"/>
          <p:cNvSpPr/>
          <p:nvPr/>
        </p:nvSpPr>
        <p:spPr>
          <a:xfrm>
            <a:off x="4" y="1017700"/>
            <a:ext cx="9143992" cy="78001"/>
          </a:xfrm>
          <a:custGeom>
            <a:rect b="b" l="l" r="r" t="t"/>
            <a:pathLst>
              <a:path extrusionOk="0" h="525" w="27171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11e735a4aed_0_133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43" name="Google Shape;1343;g11e735a4aed_0_133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44" name="Google Shape;1344;g11e735a4aed_0_133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5" name="Google Shape;1345;g11e735a4aed_0_133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6" name="Google Shape;1346;g11e735a4aed_0_133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e735a4aed_0_133"/>
          <p:cNvSpPr txBox="1"/>
          <p:nvPr>
            <p:ph type="title"/>
          </p:nvPr>
        </p:nvSpPr>
        <p:spPr>
          <a:xfrm>
            <a:off x="1095263" y="2695575"/>
            <a:ext cx="3324300" cy="404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0" name="Google Shape;140;g11e735a4aed_0_133"/>
          <p:cNvSpPr txBox="1"/>
          <p:nvPr>
            <p:ph idx="2" type="title"/>
          </p:nvPr>
        </p:nvSpPr>
        <p:spPr>
          <a:xfrm>
            <a:off x="4724437" y="2695575"/>
            <a:ext cx="3324300" cy="404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g11e735a4aed_0_133"/>
          <p:cNvSpPr txBox="1"/>
          <p:nvPr>
            <p:ph idx="1" type="subTitle"/>
          </p:nvPr>
        </p:nvSpPr>
        <p:spPr>
          <a:xfrm>
            <a:off x="4724437" y="3023525"/>
            <a:ext cx="3324300" cy="853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g11e735a4aed_0_133"/>
          <p:cNvSpPr txBox="1"/>
          <p:nvPr>
            <p:ph idx="3" type="subTitle"/>
          </p:nvPr>
        </p:nvSpPr>
        <p:spPr>
          <a:xfrm>
            <a:off x="1095263" y="3023525"/>
            <a:ext cx="3324300" cy="853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g11e735a4aed_0_133"/>
          <p:cNvSpPr txBox="1"/>
          <p:nvPr>
            <p:ph idx="4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4" name="Google Shape;144;g11e735a4aed_0_133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sp>
          <p:nvSpPr>
            <p:cNvPr id="145" name="Google Shape;145;g11e735a4aed_0_133"/>
            <p:cNvSpPr/>
            <p:nvPr/>
          </p:nvSpPr>
          <p:spPr>
            <a:xfrm>
              <a:off x="8868499" y="258010"/>
              <a:ext cx="274226" cy="5038749"/>
            </a:xfrm>
            <a:custGeom>
              <a:rect b="b" l="l" r="r" t="t"/>
              <a:pathLst>
                <a:path extrusionOk="0" h="38738" w="86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6" name="Google Shape;146;g11e735a4aed_0_133"/>
            <p:cNvSpPr/>
            <p:nvPr/>
          </p:nvSpPr>
          <p:spPr>
            <a:xfrm>
              <a:off x="100" y="247650"/>
              <a:ext cx="274225" cy="5049014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47" name="Google Shape;147;g11e735a4aed_0_133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48" name="Google Shape;148;g11e735a4aed_0_133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49" name="Google Shape;149;g11e735a4aed_0_133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rect b="b" l="l" r="r" t="t"/>
                <a:pathLst>
                  <a:path extrusionOk="0" h="3178" w="20848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50" name="Google Shape;150;g11e735a4aed_0_133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51" name="Google Shape;151;g11e735a4aed_0_133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g11e735a4aed_0_133"/>
            <p:cNvSpPr/>
            <p:nvPr/>
          </p:nvSpPr>
          <p:spPr>
            <a:xfrm>
              <a:off x="-134261" y="34637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g11e735a4aed_0_133"/>
            <p:cNvSpPr/>
            <p:nvPr/>
          </p:nvSpPr>
          <p:spPr>
            <a:xfrm>
              <a:off x="-540125" y="-190500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" name="Google Shape;154;g11e735a4aed_0_133"/>
            <p:cNvSpPr/>
            <p:nvPr/>
          </p:nvSpPr>
          <p:spPr>
            <a:xfrm>
              <a:off x="-540125" y="-190500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" name="Google Shape;155;g11e735a4aed_0_133"/>
            <p:cNvSpPr/>
            <p:nvPr/>
          </p:nvSpPr>
          <p:spPr>
            <a:xfrm>
              <a:off x="710332" y="194931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6" name="Google Shape;156;g11e735a4aed_0_133"/>
            <p:cNvSpPr/>
            <p:nvPr/>
          </p:nvSpPr>
          <p:spPr>
            <a:xfrm>
              <a:off x="-340627" y="-59775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" name="Google Shape;157;g11e735a4aed_0_133"/>
            <p:cNvSpPr/>
            <p:nvPr/>
          </p:nvSpPr>
          <p:spPr>
            <a:xfrm>
              <a:off x="-157810" y="5125200"/>
              <a:ext cx="9437035" cy="206502"/>
            </a:xfrm>
            <a:custGeom>
              <a:rect b="b" l="l" r="r" t="t"/>
              <a:pathLst>
                <a:path extrusionOk="0" h="1312" w="30842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8" name="Google Shape;158;g11e735a4aed_0_133"/>
            <p:cNvSpPr/>
            <p:nvPr/>
          </p:nvSpPr>
          <p:spPr>
            <a:xfrm>
              <a:off x="-369550" y="5296761"/>
              <a:ext cx="9889274" cy="147164"/>
            </a:xfrm>
            <a:custGeom>
              <a:rect b="b" l="l" r="r" t="t"/>
              <a:pathLst>
                <a:path extrusionOk="0" h="935" w="3232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9" name="Google Shape;159;g11e735a4aed_0_133"/>
            <p:cNvSpPr/>
            <p:nvPr/>
          </p:nvSpPr>
          <p:spPr>
            <a:xfrm>
              <a:off x="1170769" y="5296761"/>
              <a:ext cx="3603526" cy="147164"/>
            </a:xfrm>
            <a:custGeom>
              <a:rect b="b" l="l" r="r" t="t"/>
              <a:pathLst>
                <a:path extrusionOk="0" h="935" w="11777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0" name="Google Shape;160;g11e735a4aed_0_133"/>
            <p:cNvSpPr/>
            <p:nvPr/>
          </p:nvSpPr>
          <p:spPr>
            <a:xfrm>
              <a:off x="5524907" y="5296761"/>
              <a:ext cx="1854851" cy="147164"/>
            </a:xfrm>
            <a:custGeom>
              <a:rect b="b" l="l" r="r" t="t"/>
              <a:pathLst>
                <a:path extrusionOk="0" h="935" w="6062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61" name="Google Shape;161;g11e735a4aed_0_133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62" name="Google Shape;162;g11e735a4aed_0_133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3" name="Google Shape;163;g11e735a4aed_0_133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" name="Google Shape;164;g11e735a4aed_0_133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5" name="Google Shape;165;g11e735a4aed_0_133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66" name="Google Shape;166;g11e735a4aed_0_133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7" name="Google Shape;167;g11e735a4aed_0_133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8" name="Google Shape;168;g11e735a4aed_0_133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g11e735a4aed_0_164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71" name="Google Shape;171;g11e735a4aed_0_164"/>
            <p:cNvGrpSpPr/>
            <p:nvPr/>
          </p:nvGrpSpPr>
          <p:grpSpPr>
            <a:xfrm flipH="1"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72" name="Google Shape;172;g11e735a4aed_0_164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73" name="Google Shape;173;g11e735a4aed_0_164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g11e735a4aed_0_164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5" name="Google Shape;175;g11e735a4aed_0_164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76" name="Google Shape;176;g11e735a4aed_0_164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77" name="Google Shape;177;g11e735a4aed_0_164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" name="Google Shape;178;g11e735a4aed_0_164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" name="Google Shape;179;g11e735a4aed_0_164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80" name="Google Shape;180;g11e735a4aed_0_164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g11e735a4aed_0_164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g11e735a4aed_0_164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rgbClr val="FFBE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g11e735a4aed_0_164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g11e735a4aed_0_164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rgbClr val="421B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g11e735a4aed_0_164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g11e735a4aed_0_164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g11e735a4aed_0_164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g11e735a4aed_0_164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g11e735a4aed_0_164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0" name="Google Shape;190;g11e735a4aed_0_164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91" name="Google Shape;191;g11e735a4aed_0_164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2" name="Google Shape;192;g11e735a4aed_0_164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" name="Google Shape;193;g11e735a4aed_0_164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94" name="Google Shape;194;g11e735a4aed_0_164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5" name="Google Shape;195;g11e735a4aed_0_164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96" name="Google Shape;196;g11e735a4aed_0_164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" name="Google Shape;197;g11e735a4aed_0_164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" name="Google Shape;198;g11e735a4aed_0_164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99" name="Google Shape;199;g11e735a4aed_0_164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g11e735a4aed_0_164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201" name="Google Shape;201;g11e735a4aed_0_164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g11e735a4aed_0_164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3" name="Google Shape;203;g11e735a4aed_0_164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e735a4aed_0_199"/>
          <p:cNvSpPr txBox="1"/>
          <p:nvPr>
            <p:ph type="title"/>
          </p:nvPr>
        </p:nvSpPr>
        <p:spPr>
          <a:xfrm>
            <a:off x="720000" y="454800"/>
            <a:ext cx="7710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6" name="Google Shape;206;g11e735a4aed_0_199"/>
          <p:cNvSpPr txBox="1"/>
          <p:nvPr>
            <p:ph idx="1" type="subTitle"/>
          </p:nvPr>
        </p:nvSpPr>
        <p:spPr>
          <a:xfrm>
            <a:off x="720000" y="1307775"/>
            <a:ext cx="5675700" cy="3296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○"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07" name="Google Shape;207;g11e735a4aed_0_199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208" name="Google Shape;208;g11e735a4aed_0_199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209" name="Google Shape;209;g11e735a4aed_0_199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210" name="Google Shape;210;g11e735a4aed_0_199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g11e735a4aed_0_199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2" name="Google Shape;212;g11e735a4aed_0_199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213" name="Google Shape;213;g11e735a4aed_0_199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214" name="Google Shape;214;g11e735a4aed_0_199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" name="Google Shape;215;g11e735a4aed_0_199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6" name="Google Shape;216;g11e735a4aed_0_199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17" name="Google Shape;217;g11e735a4aed_0_199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g11e735a4aed_0_199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g11e735a4aed_0_199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rgbClr val="FFBE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g11e735a4aed_0_199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g11e735a4aed_0_199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rgbClr val="421B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g11e735a4aed_0_199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g11e735a4aed_0_199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g11e735a4aed_0_199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g11e735a4aed_0_199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g11e735a4aed_0_199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27" name="Google Shape;227;g11e735a4aed_0_199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228" name="Google Shape;228;g11e735a4aed_0_199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9" name="Google Shape;229;g11e735a4aed_0_199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0" name="Google Shape;230;g11e735a4aed_0_199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31" name="Google Shape;231;g11e735a4aed_0_199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32" name="Google Shape;232;g11e735a4aed_0_199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233" name="Google Shape;233;g11e735a4aed_0_199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4" name="Google Shape;234;g11e735a4aed_0_199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5" name="Google Shape;235;g11e735a4aed_0_199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36" name="Google Shape;236;g11e735a4aed_0_199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" name="Google Shape;237;g11e735a4aed_0_199"/>
            <p:cNvGrpSpPr/>
            <p:nvPr/>
          </p:nvGrpSpPr>
          <p:grpSpPr>
            <a:xfrm>
              <a:off x="700362" y="4963698"/>
              <a:ext cx="7743276" cy="57966"/>
              <a:chOff x="700362" y="4658898"/>
              <a:chExt cx="7743276" cy="57966"/>
            </a:xfrm>
          </p:grpSpPr>
          <p:sp>
            <p:nvSpPr>
              <p:cNvPr id="238" name="Google Shape;238;g11e735a4aed_0_199"/>
              <p:cNvSpPr/>
              <p:nvPr/>
            </p:nvSpPr>
            <p:spPr>
              <a:xfrm>
                <a:off x="700362" y="465889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g11e735a4aed_0_199"/>
              <p:cNvSpPr/>
              <p:nvPr/>
            </p:nvSpPr>
            <p:spPr>
              <a:xfrm>
                <a:off x="8224275" y="465889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e735a4aed_0_235"/>
          <p:cNvSpPr txBox="1"/>
          <p:nvPr>
            <p:ph type="title"/>
          </p:nvPr>
        </p:nvSpPr>
        <p:spPr>
          <a:xfrm>
            <a:off x="1289700" y="1652300"/>
            <a:ext cx="65646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42" name="Google Shape;242;g11e735a4aed_0_235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243" name="Google Shape;243;g11e735a4aed_0_235"/>
            <p:cNvSpPr/>
            <p:nvPr/>
          </p:nvSpPr>
          <p:spPr>
            <a:xfrm>
              <a:off x="169868" y="454400"/>
              <a:ext cx="8807154" cy="855436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g11e735a4aed_0_235"/>
            <p:cNvSpPr/>
            <p:nvPr/>
          </p:nvSpPr>
          <p:spPr>
            <a:xfrm>
              <a:off x="-9525" y="438375"/>
              <a:ext cx="9153523" cy="302799"/>
            </a:xfrm>
            <a:custGeom>
              <a:rect b="b" l="l" r="r" t="t"/>
              <a:pathLst>
                <a:path extrusionOk="0" h="1375" w="27423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g11e735a4aed_0_235"/>
            <p:cNvSpPr/>
            <p:nvPr/>
          </p:nvSpPr>
          <p:spPr>
            <a:xfrm>
              <a:off x="14452" y="504162"/>
              <a:ext cx="9120845" cy="130625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g11e735a4aed_0_235"/>
            <p:cNvSpPr/>
            <p:nvPr/>
          </p:nvSpPr>
          <p:spPr>
            <a:xfrm>
              <a:off x="-134261" y="215612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g11e735a4aed_0_235"/>
            <p:cNvSpPr/>
            <p:nvPr/>
          </p:nvSpPr>
          <p:spPr>
            <a:xfrm>
              <a:off x="-540125" y="-9525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g11e735a4aed_0_235"/>
            <p:cNvSpPr/>
            <p:nvPr/>
          </p:nvSpPr>
          <p:spPr>
            <a:xfrm>
              <a:off x="-540125" y="-9525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g11e735a4aed_0_235"/>
            <p:cNvSpPr/>
            <p:nvPr/>
          </p:nvSpPr>
          <p:spPr>
            <a:xfrm>
              <a:off x="710332" y="375906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g11e735a4aed_0_235"/>
            <p:cNvSpPr/>
            <p:nvPr/>
          </p:nvSpPr>
          <p:spPr>
            <a:xfrm>
              <a:off x="-340627" y="121200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" name="Google Shape;251;g11e735a4aed_0_235"/>
            <p:cNvGrpSpPr/>
            <p:nvPr/>
          </p:nvGrpSpPr>
          <p:grpSpPr>
            <a:xfrm>
              <a:off x="-369550" y="247648"/>
              <a:ext cx="9889274" cy="4891477"/>
              <a:chOff x="-369550" y="247648"/>
              <a:chExt cx="9889274" cy="4891477"/>
            </a:xfrm>
          </p:grpSpPr>
          <p:sp>
            <p:nvSpPr>
              <p:cNvPr id="252" name="Google Shape;252;g11e735a4aed_0_235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3" name="Google Shape;253;g11e735a4aed_0_235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254" name="Google Shape;254;g11e735a4aed_0_235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g11e735a4aed_0_235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g11e735a4aed_0_235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7" name="Google Shape;257;g11e735a4aed_0_235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g11e735a4aed_0_235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g11e735a4aed_0_235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g11e735a4aed_0_235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g11e735a4aed_0_235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g11e735a4aed_0_235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g11e735a4aed_0_235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264" name="Google Shape;264;g11e735a4aed_0_235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g11e735a4aed_0_235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g11e735a4aed_0_235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" name="Google Shape;267;g11e735a4aed_0_235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268" name="Google Shape;268;g11e735a4aed_0_235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g11e735a4aed_0_235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g11e735a4aed_0_235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e735a4aed_0_266"/>
          <p:cNvSpPr txBox="1"/>
          <p:nvPr>
            <p:ph type="title"/>
          </p:nvPr>
        </p:nvSpPr>
        <p:spPr>
          <a:xfrm>
            <a:off x="905444" y="1474475"/>
            <a:ext cx="5211300" cy="1558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3" name="Google Shape;273;g11e735a4aed_0_266"/>
          <p:cNvSpPr txBox="1"/>
          <p:nvPr>
            <p:ph idx="1" type="subTitle"/>
          </p:nvPr>
        </p:nvSpPr>
        <p:spPr>
          <a:xfrm>
            <a:off x="905469" y="3032975"/>
            <a:ext cx="4591800" cy="1004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4" name="Google Shape;274;g11e735a4aed_0_266"/>
          <p:cNvGrpSpPr/>
          <p:nvPr/>
        </p:nvGrpSpPr>
        <p:grpSpPr>
          <a:xfrm>
            <a:off x="-540119" y="-190500"/>
            <a:ext cx="10224238" cy="5634425"/>
            <a:chOff x="-540119" y="-190500"/>
            <a:chExt cx="10224238" cy="5634425"/>
          </a:xfrm>
        </p:grpSpPr>
        <p:grpSp>
          <p:nvGrpSpPr>
            <p:cNvPr id="275" name="Google Shape;275;g11e735a4aed_0_266"/>
            <p:cNvGrpSpPr/>
            <p:nvPr/>
          </p:nvGrpSpPr>
          <p:grpSpPr>
            <a:xfrm flipH="1">
              <a:off x="-540119" y="-190500"/>
              <a:ext cx="10224238" cy="5634425"/>
              <a:chOff x="-540125" y="-190500"/>
              <a:chExt cx="10224238" cy="5634425"/>
            </a:xfrm>
          </p:grpSpPr>
          <p:sp>
            <p:nvSpPr>
              <p:cNvPr id="276" name="Google Shape;276;g11e735a4aed_0_266"/>
              <p:cNvSpPr/>
              <p:nvPr/>
            </p:nvSpPr>
            <p:spPr>
              <a:xfrm>
                <a:off x="8868499" y="258010"/>
                <a:ext cx="274226" cy="5038749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g11e735a4aed_0_266"/>
              <p:cNvSpPr/>
              <p:nvPr/>
            </p:nvSpPr>
            <p:spPr>
              <a:xfrm>
                <a:off x="100" y="247650"/>
                <a:ext cx="274225" cy="5049014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8" name="Google Shape;278;g11e735a4aed_0_266"/>
              <p:cNvGrpSpPr/>
              <p:nvPr/>
            </p:nvGrpSpPr>
            <p:grpSpPr>
              <a:xfrm>
                <a:off x="243846" y="4810252"/>
                <a:ext cx="8625625" cy="318713"/>
                <a:chOff x="188112" y="4401147"/>
                <a:chExt cx="8663745" cy="305867"/>
              </a:xfrm>
            </p:grpSpPr>
            <p:sp>
              <p:nvSpPr>
                <p:cNvPr id="279" name="Google Shape;279;g11e735a4aed_0_266"/>
                <p:cNvSpPr/>
                <p:nvPr/>
              </p:nvSpPr>
              <p:spPr>
                <a:xfrm>
                  <a:off x="188112" y="4401147"/>
                  <a:ext cx="8663745" cy="305867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g11e735a4aed_0_266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1" name="Google Shape;281;g11e735a4aed_0_266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g11e735a4aed_0_266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g11e735a4aed_0_266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g11e735a4aed_0_266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g11e735a4aed_0_266"/>
              <p:cNvSpPr/>
              <p:nvPr/>
            </p:nvSpPr>
            <p:spPr>
              <a:xfrm>
                <a:off x="710332" y="194931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g11e735a4aed_0_266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g11e735a4aed_0_266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g11e735a4aed_0_266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g11e735a4aed_0_266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g11e735a4aed_0_266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1" name="Google Shape;291;g11e735a4aed_0_266"/>
              <p:cNvGrpSpPr/>
              <p:nvPr/>
            </p:nvGrpSpPr>
            <p:grpSpPr>
              <a:xfrm>
                <a:off x="-10709" y="263403"/>
                <a:ext cx="448838" cy="860613"/>
                <a:chOff x="561117" y="628348"/>
                <a:chExt cx="448838" cy="855480"/>
              </a:xfrm>
            </p:grpSpPr>
            <p:sp>
              <p:nvSpPr>
                <p:cNvPr id="292" name="Google Shape;292;g11e735a4aed_0_266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rgbClr val="89312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g11e735a4aed_0_266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g11e735a4aed_0_266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5" name="Google Shape;295;g11e735a4aed_0_266"/>
              <p:cNvGrpSpPr/>
              <p:nvPr/>
            </p:nvGrpSpPr>
            <p:grpSpPr>
              <a:xfrm>
                <a:off x="8694552" y="263386"/>
                <a:ext cx="448838" cy="855480"/>
                <a:chOff x="4189590" y="628348"/>
                <a:chExt cx="448838" cy="855480"/>
              </a:xfrm>
            </p:grpSpPr>
            <p:sp>
              <p:nvSpPr>
                <p:cNvPr id="296" name="Google Shape;296;g11e735a4aed_0_266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89312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g11e735a4aed_0_266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g11e735a4aed_0_266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9" name="Google Shape;299;g11e735a4aed_0_266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300" name="Google Shape;300;g11e735a4aed_0_266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g11e735a4aed_0_266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g11e735a4aed_0_297"/>
          <p:cNvGrpSpPr/>
          <p:nvPr/>
        </p:nvGrpSpPr>
        <p:grpSpPr>
          <a:xfrm>
            <a:off x="-540125" y="-190500"/>
            <a:ext cx="10224238" cy="5353274"/>
            <a:chOff x="-540125" y="-190500"/>
            <a:chExt cx="10224238" cy="5353274"/>
          </a:xfrm>
        </p:grpSpPr>
        <p:sp>
          <p:nvSpPr>
            <p:cNvPr id="304" name="Google Shape;304;g11e735a4aed_0_297"/>
            <p:cNvSpPr/>
            <p:nvPr/>
          </p:nvSpPr>
          <p:spPr>
            <a:xfrm>
              <a:off x="243850" y="3862077"/>
              <a:ext cx="8625638" cy="1266918"/>
            </a:xfrm>
            <a:custGeom>
              <a:rect b="b" l="l" r="r" t="t"/>
              <a:pathLst>
                <a:path extrusionOk="0" h="3178" w="27171">
                  <a:moveTo>
                    <a:pt x="1" y="0"/>
                  </a:moveTo>
                  <a:lnTo>
                    <a:pt x="1" y="3177"/>
                  </a:lnTo>
                  <a:lnTo>
                    <a:pt x="27171" y="3177"/>
                  </a:lnTo>
                  <a:lnTo>
                    <a:pt x="271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g11e735a4aed_0_297"/>
            <p:cNvSpPr/>
            <p:nvPr/>
          </p:nvSpPr>
          <p:spPr>
            <a:xfrm>
              <a:off x="100" y="247650"/>
              <a:ext cx="274225" cy="4891350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g11e735a4aed_0_297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g11e735a4aed_0_297"/>
            <p:cNvSpPr/>
            <p:nvPr/>
          </p:nvSpPr>
          <p:spPr>
            <a:xfrm>
              <a:off x="-134261" y="34637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g11e735a4aed_0_297"/>
            <p:cNvSpPr/>
            <p:nvPr/>
          </p:nvSpPr>
          <p:spPr>
            <a:xfrm>
              <a:off x="-540125" y="-190500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g11e735a4aed_0_297"/>
            <p:cNvSpPr/>
            <p:nvPr/>
          </p:nvSpPr>
          <p:spPr>
            <a:xfrm>
              <a:off x="-540125" y="-190500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g11e735a4aed_0_297"/>
            <p:cNvSpPr/>
            <p:nvPr/>
          </p:nvSpPr>
          <p:spPr>
            <a:xfrm>
              <a:off x="710332" y="194931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g11e735a4aed_0_297"/>
            <p:cNvSpPr/>
            <p:nvPr/>
          </p:nvSpPr>
          <p:spPr>
            <a:xfrm>
              <a:off x="-340627" y="-59775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rgbClr val="421B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g11e735a4aed_0_297"/>
            <p:cNvSpPr/>
            <p:nvPr/>
          </p:nvSpPr>
          <p:spPr>
            <a:xfrm>
              <a:off x="-10709" y="263403"/>
              <a:ext cx="448838" cy="860619"/>
            </a:xfrm>
            <a:custGeom>
              <a:rect b="b" l="l" r="r" t="t"/>
              <a:pathLst>
                <a:path extrusionOk="0" h="5758" w="3021">
                  <a:moveTo>
                    <a:pt x="3020" y="1"/>
                  </a:moveTo>
                  <a:lnTo>
                    <a:pt x="0" y="11"/>
                  </a:lnTo>
                  <a:lnTo>
                    <a:pt x="73" y="5758"/>
                  </a:lnTo>
                  <a:lnTo>
                    <a:pt x="1321" y="5758"/>
                  </a:lnTo>
                  <a:lnTo>
                    <a:pt x="1321" y="5422"/>
                  </a:lnTo>
                  <a:cubicBezTo>
                    <a:pt x="944" y="5422"/>
                    <a:pt x="828" y="4174"/>
                    <a:pt x="1573" y="4174"/>
                  </a:cubicBezTo>
                  <a:lnTo>
                    <a:pt x="1573" y="3723"/>
                  </a:lnTo>
                  <a:cubicBezTo>
                    <a:pt x="1825" y="3723"/>
                    <a:pt x="2380" y="3335"/>
                    <a:pt x="2380" y="2528"/>
                  </a:cubicBezTo>
                  <a:cubicBezTo>
                    <a:pt x="2380" y="2213"/>
                    <a:pt x="2318" y="2056"/>
                    <a:pt x="2244" y="1972"/>
                  </a:cubicBezTo>
                  <a:cubicBezTo>
                    <a:pt x="2108" y="1826"/>
                    <a:pt x="2189" y="1526"/>
                    <a:pt x="2344" y="1526"/>
                  </a:cubicBezTo>
                  <a:cubicBezTo>
                    <a:pt x="2355" y="1526"/>
                    <a:pt x="2368" y="1528"/>
                    <a:pt x="2380" y="1532"/>
                  </a:cubicBezTo>
                  <a:lnTo>
                    <a:pt x="2391" y="1532"/>
                  </a:lnTo>
                  <a:cubicBezTo>
                    <a:pt x="2437" y="1552"/>
                    <a:pt x="2485" y="1562"/>
                    <a:pt x="2532" y="1562"/>
                  </a:cubicBezTo>
                  <a:cubicBezTo>
                    <a:pt x="2701" y="1562"/>
                    <a:pt x="2861" y="1439"/>
                    <a:pt x="2894" y="1259"/>
                  </a:cubicBezTo>
                  <a:cubicBezTo>
                    <a:pt x="2914" y="1122"/>
                    <a:pt x="2888" y="867"/>
                    <a:pt x="2714" y="867"/>
                  </a:cubicBezTo>
                  <a:cubicBezTo>
                    <a:pt x="2702" y="867"/>
                    <a:pt x="2688" y="868"/>
                    <a:pt x="2674" y="871"/>
                  </a:cubicBezTo>
                  <a:lnTo>
                    <a:pt x="2674" y="703"/>
                  </a:lnTo>
                  <a:cubicBezTo>
                    <a:pt x="2863" y="703"/>
                    <a:pt x="3020" y="546"/>
                    <a:pt x="3020" y="357"/>
                  </a:cubicBezTo>
                  <a:lnTo>
                    <a:pt x="3020" y="1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g11e735a4aed_0_297"/>
            <p:cNvSpPr/>
            <p:nvPr/>
          </p:nvSpPr>
          <p:spPr>
            <a:xfrm>
              <a:off x="314816" y="409580"/>
              <a:ext cx="70572" cy="56946"/>
            </a:xfrm>
            <a:custGeom>
              <a:rect b="b" l="l" r="r" t="t"/>
              <a:pathLst>
                <a:path extrusionOk="0" h="381" w="475">
                  <a:moveTo>
                    <a:pt x="229" y="0"/>
                  </a:moveTo>
                  <a:cubicBezTo>
                    <a:pt x="151" y="0"/>
                    <a:pt x="70" y="39"/>
                    <a:pt x="22" y="124"/>
                  </a:cubicBezTo>
                  <a:cubicBezTo>
                    <a:pt x="1" y="239"/>
                    <a:pt x="85" y="344"/>
                    <a:pt x="189" y="365"/>
                  </a:cubicBezTo>
                  <a:cubicBezTo>
                    <a:pt x="219" y="376"/>
                    <a:pt x="248" y="381"/>
                    <a:pt x="276" y="381"/>
                  </a:cubicBezTo>
                  <a:cubicBezTo>
                    <a:pt x="359" y="381"/>
                    <a:pt x="431" y="336"/>
                    <a:pt x="462" y="250"/>
                  </a:cubicBezTo>
                  <a:cubicBezTo>
                    <a:pt x="475" y="96"/>
                    <a:pt x="354" y="0"/>
                    <a:pt x="229" y="0"/>
                  </a:cubicBez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g11e735a4aed_0_297"/>
            <p:cNvSpPr/>
            <p:nvPr/>
          </p:nvSpPr>
          <p:spPr>
            <a:xfrm rot="5400000">
              <a:off x="4432055" y="721429"/>
              <a:ext cx="249250" cy="8633441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g11e735a4aed_0_297"/>
            <p:cNvSpPr/>
            <p:nvPr/>
          </p:nvSpPr>
          <p:spPr>
            <a:xfrm>
              <a:off x="8868499" y="257687"/>
              <a:ext cx="274226" cy="4881472"/>
            </a:xfrm>
            <a:custGeom>
              <a:rect b="b" l="l" r="r" t="t"/>
              <a:pathLst>
                <a:path extrusionOk="0" h="38738" w="86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g11e735a4aed_0_297"/>
            <p:cNvSpPr/>
            <p:nvPr/>
          </p:nvSpPr>
          <p:spPr>
            <a:xfrm>
              <a:off x="-157810" y="4820400"/>
              <a:ext cx="9437035" cy="206502"/>
            </a:xfrm>
            <a:custGeom>
              <a:rect b="b" l="l" r="r" t="t"/>
              <a:pathLst>
                <a:path extrusionOk="0" h="1312" w="30842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g11e735a4aed_0_297"/>
            <p:cNvSpPr/>
            <p:nvPr/>
          </p:nvSpPr>
          <p:spPr>
            <a:xfrm>
              <a:off x="-369550" y="4999626"/>
              <a:ext cx="9889274" cy="147164"/>
            </a:xfrm>
            <a:custGeom>
              <a:rect b="b" l="l" r="r" t="t"/>
              <a:pathLst>
                <a:path extrusionOk="0" h="935" w="3232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g11e735a4aed_0_297"/>
            <p:cNvSpPr/>
            <p:nvPr/>
          </p:nvSpPr>
          <p:spPr>
            <a:xfrm>
              <a:off x="1170769" y="4999626"/>
              <a:ext cx="3603526" cy="147164"/>
            </a:xfrm>
            <a:custGeom>
              <a:rect b="b" l="l" r="r" t="t"/>
              <a:pathLst>
                <a:path extrusionOk="0" h="935" w="11777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g11e735a4aed_0_297"/>
            <p:cNvSpPr/>
            <p:nvPr/>
          </p:nvSpPr>
          <p:spPr>
            <a:xfrm>
              <a:off x="5524907" y="4999626"/>
              <a:ext cx="1854851" cy="147164"/>
            </a:xfrm>
            <a:custGeom>
              <a:rect b="b" l="l" r="r" t="t"/>
              <a:pathLst>
                <a:path extrusionOk="0" h="935" w="6062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g11e735a4aed_0_297"/>
            <p:cNvSpPr/>
            <p:nvPr/>
          </p:nvSpPr>
          <p:spPr>
            <a:xfrm>
              <a:off x="123156" y="557700"/>
              <a:ext cx="187201" cy="204618"/>
            </a:xfrm>
            <a:custGeom>
              <a:rect b="b" l="l" r="r" t="t"/>
              <a:pathLst>
                <a:path extrusionOk="0" h="1369" w="1260">
                  <a:moveTo>
                    <a:pt x="673" y="1"/>
                  </a:moveTo>
                  <a:cubicBezTo>
                    <a:pt x="413" y="1"/>
                    <a:pt x="159" y="235"/>
                    <a:pt x="85" y="559"/>
                  </a:cubicBezTo>
                  <a:cubicBezTo>
                    <a:pt x="1" y="926"/>
                    <a:pt x="179" y="1283"/>
                    <a:pt x="473" y="1356"/>
                  </a:cubicBezTo>
                  <a:cubicBezTo>
                    <a:pt x="508" y="1365"/>
                    <a:pt x="544" y="1369"/>
                    <a:pt x="580" y="1369"/>
                  </a:cubicBezTo>
                  <a:cubicBezTo>
                    <a:pt x="848" y="1369"/>
                    <a:pt x="1101" y="1135"/>
                    <a:pt x="1175" y="811"/>
                  </a:cubicBezTo>
                  <a:cubicBezTo>
                    <a:pt x="1259" y="433"/>
                    <a:pt x="1081" y="77"/>
                    <a:pt x="777" y="14"/>
                  </a:cubicBezTo>
                  <a:cubicBezTo>
                    <a:pt x="742" y="5"/>
                    <a:pt x="708" y="1"/>
                    <a:pt x="673" y="1"/>
                  </a:cubicBez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g11e735a4aed_0_297"/>
            <p:cNvSpPr/>
            <p:nvPr/>
          </p:nvSpPr>
          <p:spPr>
            <a:xfrm>
              <a:off x="8694552" y="263386"/>
              <a:ext cx="448838" cy="855480"/>
            </a:xfrm>
            <a:custGeom>
              <a:rect b="b" l="l" r="r" t="t"/>
              <a:pathLst>
                <a:path extrusionOk="0" h="5758" w="3021">
                  <a:moveTo>
                    <a:pt x="1" y="1"/>
                  </a:moveTo>
                  <a:lnTo>
                    <a:pt x="1" y="357"/>
                  </a:lnTo>
                  <a:cubicBezTo>
                    <a:pt x="1" y="546"/>
                    <a:pt x="148" y="703"/>
                    <a:pt x="336" y="703"/>
                  </a:cubicBezTo>
                  <a:lnTo>
                    <a:pt x="336" y="871"/>
                  </a:lnTo>
                  <a:cubicBezTo>
                    <a:pt x="323" y="868"/>
                    <a:pt x="310" y="867"/>
                    <a:pt x="298" y="867"/>
                  </a:cubicBezTo>
                  <a:cubicBezTo>
                    <a:pt x="132" y="867"/>
                    <a:pt x="97" y="1122"/>
                    <a:pt x="127" y="1259"/>
                  </a:cubicBezTo>
                  <a:cubicBezTo>
                    <a:pt x="151" y="1439"/>
                    <a:pt x="310" y="1562"/>
                    <a:pt x="484" y="1562"/>
                  </a:cubicBezTo>
                  <a:cubicBezTo>
                    <a:pt x="532" y="1562"/>
                    <a:pt x="582" y="1552"/>
                    <a:pt x="630" y="1532"/>
                  </a:cubicBezTo>
                  <a:lnTo>
                    <a:pt x="640" y="1532"/>
                  </a:lnTo>
                  <a:cubicBezTo>
                    <a:pt x="652" y="1528"/>
                    <a:pt x="664" y="1526"/>
                    <a:pt x="675" y="1526"/>
                  </a:cubicBezTo>
                  <a:cubicBezTo>
                    <a:pt x="822" y="1526"/>
                    <a:pt x="903" y="1826"/>
                    <a:pt x="777" y="1972"/>
                  </a:cubicBezTo>
                  <a:cubicBezTo>
                    <a:pt x="703" y="2056"/>
                    <a:pt x="640" y="2213"/>
                    <a:pt x="640" y="2528"/>
                  </a:cubicBezTo>
                  <a:cubicBezTo>
                    <a:pt x="640" y="3335"/>
                    <a:pt x="1196" y="3723"/>
                    <a:pt x="1448" y="3723"/>
                  </a:cubicBezTo>
                  <a:lnTo>
                    <a:pt x="1448" y="4174"/>
                  </a:lnTo>
                  <a:cubicBezTo>
                    <a:pt x="2192" y="4174"/>
                    <a:pt x="2077" y="5422"/>
                    <a:pt x="1699" y="5422"/>
                  </a:cubicBezTo>
                  <a:lnTo>
                    <a:pt x="1699" y="5758"/>
                  </a:lnTo>
                  <a:lnTo>
                    <a:pt x="2947" y="5758"/>
                  </a:lnTo>
                  <a:lnTo>
                    <a:pt x="302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g11e735a4aed_0_297"/>
            <p:cNvSpPr/>
            <p:nvPr/>
          </p:nvSpPr>
          <p:spPr>
            <a:xfrm>
              <a:off x="8736599" y="406611"/>
              <a:ext cx="73395" cy="60172"/>
            </a:xfrm>
            <a:custGeom>
              <a:rect b="b" l="l" r="r" t="t"/>
              <a:pathLst>
                <a:path extrusionOk="0" h="405" w="494">
                  <a:moveTo>
                    <a:pt x="269" y="0"/>
                  </a:moveTo>
                  <a:cubicBezTo>
                    <a:pt x="230" y="0"/>
                    <a:pt x="192" y="11"/>
                    <a:pt x="158" y="33"/>
                  </a:cubicBezTo>
                  <a:cubicBezTo>
                    <a:pt x="53" y="85"/>
                    <a:pt x="1" y="201"/>
                    <a:pt x="53" y="316"/>
                  </a:cubicBezTo>
                  <a:cubicBezTo>
                    <a:pt x="92" y="374"/>
                    <a:pt x="155" y="405"/>
                    <a:pt x="219" y="405"/>
                  </a:cubicBezTo>
                  <a:cubicBezTo>
                    <a:pt x="259" y="405"/>
                    <a:pt x="300" y="393"/>
                    <a:pt x="336" y="369"/>
                  </a:cubicBezTo>
                  <a:cubicBezTo>
                    <a:pt x="441" y="316"/>
                    <a:pt x="494" y="201"/>
                    <a:pt x="452" y="96"/>
                  </a:cubicBezTo>
                  <a:cubicBezTo>
                    <a:pt x="411" y="35"/>
                    <a:pt x="340" y="0"/>
                    <a:pt x="269" y="0"/>
                  </a:cubicBez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g11e735a4aed_0_297"/>
            <p:cNvSpPr/>
            <p:nvPr/>
          </p:nvSpPr>
          <p:spPr>
            <a:xfrm>
              <a:off x="8827080" y="556522"/>
              <a:ext cx="183933" cy="203544"/>
            </a:xfrm>
            <a:custGeom>
              <a:rect b="b" l="l" r="r" t="t"/>
              <a:pathLst>
                <a:path extrusionOk="0" h="1370" w="1238">
                  <a:moveTo>
                    <a:pt x="594" y="0"/>
                  </a:moveTo>
                  <a:cubicBezTo>
                    <a:pt x="564" y="0"/>
                    <a:pt x="534" y="3"/>
                    <a:pt x="503" y="10"/>
                  </a:cubicBezTo>
                  <a:cubicBezTo>
                    <a:pt x="199" y="62"/>
                    <a:pt x="0" y="398"/>
                    <a:pt x="63" y="775"/>
                  </a:cubicBezTo>
                  <a:cubicBezTo>
                    <a:pt x="130" y="1129"/>
                    <a:pt x="380" y="1369"/>
                    <a:pt x="662" y="1369"/>
                  </a:cubicBezTo>
                  <a:cubicBezTo>
                    <a:pt x="689" y="1369"/>
                    <a:pt x="717" y="1367"/>
                    <a:pt x="745" y="1362"/>
                  </a:cubicBezTo>
                  <a:cubicBezTo>
                    <a:pt x="1049" y="1310"/>
                    <a:pt x="1237" y="964"/>
                    <a:pt x="1174" y="586"/>
                  </a:cubicBezTo>
                  <a:cubicBezTo>
                    <a:pt x="1118" y="247"/>
                    <a:pt x="866" y="0"/>
                    <a:pt x="594" y="0"/>
                  </a:cubicBez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g11e735a4aed_0_297"/>
            <p:cNvSpPr/>
            <p:nvPr/>
          </p:nvSpPr>
          <p:spPr>
            <a:xfrm>
              <a:off x="384093" y="4254042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g11e735a4aed_0_297"/>
            <p:cNvSpPr/>
            <p:nvPr/>
          </p:nvSpPr>
          <p:spPr>
            <a:xfrm>
              <a:off x="8540543" y="4254042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g11e735a4aed_0_297"/>
          <p:cNvSpPr txBox="1"/>
          <p:nvPr>
            <p:ph type="title"/>
          </p:nvPr>
        </p:nvSpPr>
        <p:spPr>
          <a:xfrm>
            <a:off x="1209033" y="4092925"/>
            <a:ext cx="67248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1e735a4aed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" name="Google Shape;7;g11e735a4aed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1"/>
          <p:cNvSpPr txBox="1"/>
          <p:nvPr>
            <p:ph type="ctrTitle"/>
          </p:nvPr>
        </p:nvSpPr>
        <p:spPr>
          <a:xfrm>
            <a:off x="1181700" y="1784775"/>
            <a:ext cx="67806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IN" sz="7200"/>
              <a:t>Cloud security</a:t>
            </a:r>
            <a:endParaRPr sz="7200"/>
          </a:p>
        </p:txBody>
      </p:sp>
      <p:sp>
        <p:nvSpPr>
          <p:cNvPr id="1352" name="Google Shape;1352;p1"/>
          <p:cNvSpPr txBox="1"/>
          <p:nvPr>
            <p:ph idx="1" type="subTitle"/>
          </p:nvPr>
        </p:nvSpPr>
        <p:spPr>
          <a:xfrm>
            <a:off x="2307600" y="3618619"/>
            <a:ext cx="4528800" cy="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Long-term Viability </a:t>
            </a:r>
            <a:endParaRPr/>
          </a:p>
        </p:txBody>
      </p:sp>
      <p:sp>
        <p:nvSpPr>
          <p:cNvPr id="1406" name="Google Shape;1406;p1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•“Ask potential providers how you would get your data back and if it would be in a format that you could import into a replacement application,” Gartner says.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•When to switch cloud providers ?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–Contract price increase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–Provider bankruptcy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–Provider service shutdown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–Decrease in service quality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–Business dispute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•Problem: vendor lock-in 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Classes of Threats </a:t>
            </a:r>
            <a:endParaRPr/>
          </a:p>
        </p:txBody>
      </p:sp>
      <p:sp>
        <p:nvSpPr>
          <p:cNvPr id="1412" name="Google Shape;1412;p1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28571"/>
              <a:buChar char="●"/>
            </a:pPr>
            <a:r>
              <a:rPr lang="en-IN"/>
              <a:t>Disclosure </a:t>
            </a:r>
            <a:endParaRPr/>
          </a:p>
          <a:p>
            <a:pPr indent="-32766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228571"/>
              <a:buChar char="●"/>
            </a:pPr>
            <a:r>
              <a:rPr lang="en-IN"/>
              <a:t>Snooping </a:t>
            </a:r>
            <a:endParaRPr/>
          </a:p>
          <a:p>
            <a:pPr indent="-32766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228571"/>
              <a:buChar char="●"/>
            </a:pPr>
            <a:r>
              <a:rPr lang="en-IN"/>
              <a:t>Deception </a:t>
            </a:r>
            <a:endParaRPr/>
          </a:p>
          <a:p>
            <a:pPr indent="-32766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228571"/>
              <a:buChar char="●"/>
            </a:pPr>
            <a:r>
              <a:rPr lang="en-IN"/>
              <a:t>Modification, spoofing, repudiation of origin, denial of receipt </a:t>
            </a:r>
            <a:endParaRPr/>
          </a:p>
          <a:p>
            <a:pPr indent="-32766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228571"/>
              <a:buChar char="●"/>
            </a:pPr>
            <a:r>
              <a:rPr lang="en-IN"/>
              <a:t>Disruption </a:t>
            </a:r>
            <a:endParaRPr/>
          </a:p>
          <a:p>
            <a:pPr indent="-32766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228571"/>
              <a:buChar char="●"/>
            </a:pPr>
            <a:r>
              <a:rPr lang="en-IN"/>
              <a:t>Modification </a:t>
            </a:r>
            <a:endParaRPr/>
          </a:p>
          <a:p>
            <a:pPr indent="-32766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228571"/>
              <a:buChar char="●"/>
            </a:pPr>
            <a:r>
              <a:rPr lang="en-IN"/>
              <a:t>Modification, spoofing, delay, denial of service 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1600"/>
              </a:spcAft>
              <a:buClr>
                <a:schemeClr val="dk1"/>
              </a:buClr>
              <a:buSzPct val="22857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6666"/>
              <a:buFont typeface="Calibri"/>
              <a:buNone/>
            </a:pPr>
            <a:r>
              <a:rPr b="1" lang="en-IN"/>
              <a:t>Security Issues in Cloud Computing </a:t>
            </a:r>
            <a:br>
              <a:rPr b="1" lang="en-IN"/>
            </a:br>
            <a:endParaRPr/>
          </a:p>
        </p:txBody>
      </p:sp>
      <p:sp>
        <p:nvSpPr>
          <p:cNvPr id="1418" name="Google Shape;1418;p1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•Unique security features: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–Co-tenancy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–Lack of control on outsourced data and application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•General concerns among cloud customers [Liu’11]: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–Inadequate policies and practices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–Insufficient security controls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•Customers use cloud services to serve their clients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•Need to establish trust relationships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•Beneficial to both stakeholders 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13"/>
          <p:cNvSpPr txBox="1"/>
          <p:nvPr>
            <p:ph type="title"/>
          </p:nvPr>
        </p:nvSpPr>
        <p:spPr>
          <a:xfrm>
            <a:off x="457200" y="205979"/>
            <a:ext cx="8229600" cy="466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6666"/>
              <a:buFont typeface="Calibri"/>
              <a:buNone/>
            </a:pPr>
            <a:r>
              <a:rPr lang="en-IN"/>
              <a:t>Security responsibilities in cloud</a:t>
            </a:r>
            <a:endParaRPr/>
          </a:p>
        </p:txBody>
      </p:sp>
      <p:pic>
        <p:nvPicPr>
          <p:cNvPr id="1424" name="Google Shape;1424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724" y="713745"/>
            <a:ext cx="6846628" cy="4429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Security Services </a:t>
            </a:r>
            <a:endParaRPr/>
          </a:p>
        </p:txBody>
      </p:sp>
      <p:sp>
        <p:nvSpPr>
          <p:cNvPr id="1430" name="Google Shape;1430;p1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1241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28571"/>
              <a:buChar char="●"/>
            </a:pPr>
            <a:r>
              <a:rPr lang="en-IN"/>
              <a:t>Confidentiality (privacy) </a:t>
            </a:r>
            <a:endParaRPr/>
          </a:p>
          <a:p>
            <a:pPr indent="-312419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228571"/>
              <a:buChar char="●"/>
            </a:pPr>
            <a:r>
              <a:rPr lang="en-IN"/>
              <a:t>Authentication (who created or sent the data) </a:t>
            </a:r>
            <a:endParaRPr/>
          </a:p>
          <a:p>
            <a:pPr indent="-312419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228571"/>
              <a:buChar char="●"/>
            </a:pPr>
            <a:r>
              <a:rPr lang="en-IN"/>
              <a:t>Integrity (has not been altered) </a:t>
            </a:r>
            <a:endParaRPr/>
          </a:p>
          <a:p>
            <a:pPr indent="-312419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228571"/>
              <a:buChar char="●"/>
            </a:pPr>
            <a:r>
              <a:rPr lang="en-IN"/>
              <a:t>Non-repudiation (the order is final) </a:t>
            </a:r>
            <a:endParaRPr/>
          </a:p>
          <a:p>
            <a:pPr indent="-312419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228571"/>
              <a:buChar char="●"/>
            </a:pPr>
            <a:r>
              <a:rPr lang="en-IN"/>
              <a:t>Access control (prevent misuse of resources) </a:t>
            </a:r>
            <a:endParaRPr/>
          </a:p>
          <a:p>
            <a:pPr indent="-312419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228571"/>
              <a:buChar char="●"/>
            </a:pPr>
            <a:r>
              <a:rPr lang="en-IN"/>
              <a:t>Availability (permanence, non-erasure) </a:t>
            </a:r>
            <a:endParaRPr/>
          </a:p>
          <a:p>
            <a:pPr indent="-312419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228571"/>
              <a:buChar char="●"/>
            </a:pPr>
            <a:r>
              <a:rPr lang="en-IN"/>
              <a:t>Denial of Service Attacks </a:t>
            </a:r>
            <a:endParaRPr/>
          </a:p>
          <a:p>
            <a:pPr indent="-312419" lvl="0" marL="342900" rtl="0" algn="l">
              <a:spcBef>
                <a:spcPts val="544"/>
              </a:spcBef>
              <a:spcAft>
                <a:spcPts val="1600"/>
              </a:spcAft>
              <a:buClr>
                <a:schemeClr val="dk1"/>
              </a:buClr>
              <a:buSzPct val="228571"/>
              <a:buChar char="●"/>
            </a:pPr>
            <a:r>
              <a:rPr lang="en-IN"/>
              <a:t>Virus that deletes files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Types of Attack </a:t>
            </a:r>
            <a:endParaRPr/>
          </a:p>
        </p:txBody>
      </p:sp>
      <p:sp>
        <p:nvSpPr>
          <p:cNvPr id="1436" name="Google Shape;1436;p1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28571"/>
              <a:buChar char="●"/>
            </a:pPr>
            <a:r>
              <a:rPr lang="en-IN"/>
              <a:t>Social engineering/phishing </a:t>
            </a:r>
            <a:endParaRPr/>
          </a:p>
          <a:p>
            <a:pPr indent="-31242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228571"/>
              <a:buChar char="●"/>
            </a:pPr>
            <a:r>
              <a:rPr lang="en-IN"/>
              <a:t>Physical break-ins, theft, and curb shopping </a:t>
            </a:r>
            <a:endParaRPr/>
          </a:p>
          <a:p>
            <a:pPr indent="-31242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228571"/>
              <a:buChar char="●"/>
            </a:pPr>
            <a:r>
              <a:rPr lang="en-IN"/>
              <a:t>Password attacks </a:t>
            </a:r>
            <a:endParaRPr/>
          </a:p>
          <a:p>
            <a:pPr indent="-31242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228571"/>
              <a:buChar char="●"/>
            </a:pPr>
            <a:r>
              <a:rPr lang="en-IN"/>
              <a:t>Buffer overflows </a:t>
            </a:r>
            <a:endParaRPr/>
          </a:p>
          <a:p>
            <a:pPr indent="-31242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228571"/>
              <a:buChar char="●"/>
            </a:pPr>
            <a:r>
              <a:rPr lang="en-IN"/>
              <a:t>Command injection </a:t>
            </a:r>
            <a:endParaRPr/>
          </a:p>
          <a:p>
            <a:pPr indent="-31242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228571"/>
              <a:buChar char="●"/>
            </a:pPr>
            <a:r>
              <a:rPr lang="en-IN"/>
              <a:t>Denial of service </a:t>
            </a:r>
            <a:endParaRPr/>
          </a:p>
          <a:p>
            <a:pPr indent="-31242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228571"/>
              <a:buChar char="●"/>
            </a:pPr>
            <a:r>
              <a:rPr lang="en-IN"/>
              <a:t>Exploitation of faulty application logic </a:t>
            </a:r>
            <a:endParaRPr/>
          </a:p>
          <a:p>
            <a:pPr indent="-31242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228571"/>
              <a:buChar char="●"/>
            </a:pPr>
            <a:r>
              <a:rPr lang="en-IN"/>
              <a:t>Snooping </a:t>
            </a:r>
            <a:endParaRPr/>
          </a:p>
          <a:p>
            <a:pPr indent="-31242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228571"/>
              <a:buChar char="●"/>
            </a:pPr>
            <a:r>
              <a:rPr lang="en-IN"/>
              <a:t>Packet manipulation or fabrication </a:t>
            </a:r>
            <a:endParaRPr/>
          </a:p>
          <a:p>
            <a:pPr indent="-31242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228571"/>
              <a:buChar char="●"/>
            </a:pPr>
            <a:r>
              <a:rPr lang="en-IN"/>
              <a:t>Backdoors 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1600"/>
              </a:spcAft>
              <a:buClr>
                <a:schemeClr val="dk1"/>
              </a:buClr>
              <a:buSzPct val="22857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16"/>
          <p:cNvSpPr txBox="1"/>
          <p:nvPr>
            <p:ph type="title"/>
          </p:nvPr>
        </p:nvSpPr>
        <p:spPr>
          <a:xfrm>
            <a:off x="509752" y="177202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Security mechanisms in cloud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New Risks in Cloud </a:t>
            </a:r>
            <a:endParaRPr/>
          </a:p>
        </p:txBody>
      </p:sp>
      <p:sp>
        <p:nvSpPr>
          <p:cNvPr id="1358" name="Google Shape;1358;p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886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IN"/>
              <a:t>•Trust and dependence </a:t>
            </a:r>
            <a:endParaRPr/>
          </a:p>
          <a:p>
            <a:pPr indent="-3886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IN"/>
              <a:t>–Establishing new trust relationship between customer and cloud provider </a:t>
            </a:r>
            <a:endParaRPr/>
          </a:p>
          <a:p>
            <a:pPr indent="-3886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IN"/>
              <a:t>–Customers must trust their cloud providers to respect the privacy of their data and integrity of their computations </a:t>
            </a:r>
            <a:endParaRPr/>
          </a:p>
          <a:p>
            <a:pPr indent="-3886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IN"/>
              <a:t>•Security (multi-tenancy) </a:t>
            </a:r>
            <a:endParaRPr/>
          </a:p>
          <a:p>
            <a:pPr indent="-3886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IN"/>
              <a:t>–Threats from other customers due to the subtleties of how physical resources can be transparently shared between virtual machines (VMs) 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6666"/>
              <a:buFont typeface="Calibri"/>
              <a:buNone/>
            </a:pPr>
            <a:r>
              <a:rPr b="1" lang="en-IN"/>
              <a:t>Gartner’s Seven Cloud Computing Security Risks</a:t>
            </a:r>
            <a:endParaRPr/>
          </a:p>
        </p:txBody>
      </p:sp>
      <p:sp>
        <p:nvSpPr>
          <p:cNvPr id="1364" name="Google Shape;1364;p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1241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28571"/>
              <a:buChar char="●"/>
            </a:pPr>
            <a:r>
              <a:rPr lang="en-IN"/>
              <a:t>Privileged User Access </a:t>
            </a:r>
            <a:endParaRPr/>
          </a:p>
          <a:p>
            <a:pPr indent="-312419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228571"/>
              <a:buChar char="●"/>
            </a:pPr>
            <a:r>
              <a:rPr lang="en-IN"/>
              <a:t>Regulatory Compliance &amp; Audit </a:t>
            </a:r>
            <a:endParaRPr/>
          </a:p>
          <a:p>
            <a:pPr indent="-312419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228571"/>
              <a:buChar char="●"/>
            </a:pPr>
            <a:r>
              <a:rPr lang="en-IN"/>
              <a:t>Data Location </a:t>
            </a:r>
            <a:endParaRPr/>
          </a:p>
          <a:p>
            <a:pPr indent="-312419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228571"/>
              <a:buChar char="●"/>
            </a:pPr>
            <a:r>
              <a:rPr lang="en-IN"/>
              <a:t>Data Segregation </a:t>
            </a:r>
            <a:endParaRPr/>
          </a:p>
          <a:p>
            <a:pPr indent="-312419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228571"/>
              <a:buChar char="●"/>
            </a:pPr>
            <a:r>
              <a:rPr lang="en-IN"/>
              <a:t>Recovery </a:t>
            </a:r>
            <a:endParaRPr/>
          </a:p>
          <a:p>
            <a:pPr indent="-312419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228571"/>
              <a:buChar char="●"/>
            </a:pPr>
            <a:r>
              <a:rPr lang="en-IN"/>
              <a:t>Investigative Support </a:t>
            </a:r>
            <a:endParaRPr/>
          </a:p>
          <a:p>
            <a:pPr indent="-312419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228571"/>
              <a:buChar char="●"/>
            </a:pPr>
            <a:r>
              <a:rPr lang="en-IN"/>
              <a:t>Long-term Viability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1600"/>
              </a:spcAft>
              <a:buClr>
                <a:schemeClr val="dk1"/>
              </a:buClr>
              <a:buSzPct val="22857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Privileged User Access </a:t>
            </a:r>
            <a:endParaRPr/>
          </a:p>
        </p:txBody>
      </p:sp>
      <p:sp>
        <p:nvSpPr>
          <p:cNvPr id="1370" name="Google Shape;1370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•Sensitive data processed outside the enterprise brings with it an inherent level of risk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•Outsourced services bypass the “physical, logical and personnel controls” of traditional in-house deployments.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 Get as much information as you can about the people who manage your data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•“Ask providers to supply specific information on the hiring and oversight of privileged administrators, and the controls over their access,” Gartner says. 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6666"/>
              <a:buFont typeface="Calibri"/>
              <a:buNone/>
            </a:pPr>
            <a:r>
              <a:rPr b="1" lang="en-IN"/>
              <a:t>Regulatory Compliance &amp; Audit </a:t>
            </a:r>
            <a:br>
              <a:rPr b="1" lang="en-IN"/>
            </a:br>
            <a:endParaRPr/>
          </a:p>
        </p:txBody>
      </p:sp>
      <p:sp>
        <p:nvSpPr>
          <p:cNvPr id="1376" name="Google Shape;1376;p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•Traditional service providers are subjected to external audits and security certifications.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•Cloud computing providers who refuse to undergo this scrutiny are “signaling that customers can only use them for the most trivial functions,” according to Gartner.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•Shared infrastructure – isolation of user-specific log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•No customer-side auditing facility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•Difficult to audit data held outside organization in a cloud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Data Location </a:t>
            </a:r>
            <a:endParaRPr/>
          </a:p>
        </p:txBody>
      </p:sp>
      <p:sp>
        <p:nvSpPr>
          <p:cNvPr id="1382" name="Google Shape;1382;p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•Hosting of data, jurisdiction?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•Data centers: located at geographically dispersed locations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•Different jurisdiction &amp; regulations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•Legal implications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7"/>
          <p:cNvSpPr txBox="1"/>
          <p:nvPr>
            <p:ph type="title"/>
          </p:nvPr>
        </p:nvSpPr>
        <p:spPr>
          <a:xfrm>
            <a:off x="404648" y="23751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Data Segregation </a:t>
            </a:r>
            <a:endParaRPr/>
          </a:p>
        </p:txBody>
      </p:sp>
      <p:sp>
        <p:nvSpPr>
          <p:cNvPr id="1388" name="Google Shape;1388;p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•Data in the cloud is typically in a shared environment alongside data from other customers. 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•Encryption is effective but isn’t a cure-all. “Find out what is done to segregate data at rest,” Gartner advises. 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•Encrypt data in transit, needs to be decrypted at the time of processing 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	–Possibility of interception 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•Secure key store </a:t>
            </a:r>
            <a:endParaRPr/>
          </a:p>
          <a:p>
            <a:pPr indent="-285750" lvl="1" marL="74295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–Protect encryption keys </a:t>
            </a:r>
            <a:endParaRPr/>
          </a:p>
          <a:p>
            <a:pPr indent="-285750" lvl="1" marL="74295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–Limit access to key stores </a:t>
            </a:r>
            <a:endParaRPr/>
          </a:p>
          <a:p>
            <a:pPr indent="-285750" lvl="1" marL="74295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–Key backup &amp; recoverability 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•The cloud provider should provide evidence that encryption schemes were designed and tested by experienced specialists.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Recovery </a:t>
            </a:r>
            <a:endParaRPr/>
          </a:p>
        </p:txBody>
      </p:sp>
      <p:sp>
        <p:nvSpPr>
          <p:cNvPr id="1394" name="Google Shape;1394;p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•Even if you don’t know where your data is, a cloud provider should tell you what will happen to your data and service in case of a disaster.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•“Any offering that does not replicate the data and application infrastructure across multiple sites is vulnerable to a total failure,” Gartner says. Ask your provider if it has “the ability to do a complete restoration, and how long it will take.”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</a:t>
            </a:r>
            <a:r>
              <a:rPr b="1" lang="en-IN"/>
              <a:t>Recovery Point Objective (RPO): The maximum amount of data that will be lost following an interruption or disaster.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</a:t>
            </a:r>
            <a:r>
              <a:rPr b="1" lang="en-IN"/>
              <a:t>Recovery Time Objective (RTO): The period of time allowed for recovery i.e., the time that is allowed to elapse between the disaster and the activation of the secondary site.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•Backup frequency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Investigative Support </a:t>
            </a:r>
            <a:endParaRPr/>
          </a:p>
        </p:txBody>
      </p:sp>
      <p:sp>
        <p:nvSpPr>
          <p:cNvPr id="1400" name="Google Shape;1400;p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•Investigating inappropriate or illegal activity may be impossible in cloud computing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•Monitoring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–To eliminate the conflict of interest between the provider and the consumer, a neural third-party organization is the best solution to monitor performance.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ational Library Workers Day by Slidesgo">
  <a:themeElements>
    <a:clrScheme name="Simple Light">
      <a:dk1>
        <a:srgbClr val="421B1A"/>
      </a:dk1>
      <a:lt1>
        <a:srgbClr val="FFF0D7"/>
      </a:lt1>
      <a:dk2>
        <a:srgbClr val="C13633"/>
      </a:dk2>
      <a:lt2>
        <a:srgbClr val="893128"/>
      </a:lt2>
      <a:accent1>
        <a:srgbClr val="722420"/>
      </a:accent1>
      <a:accent2>
        <a:srgbClr val="904D9E"/>
      </a:accent2>
      <a:accent3>
        <a:srgbClr val="3D7391"/>
      </a:accent3>
      <a:accent4>
        <a:srgbClr val="D88445"/>
      </a:accent4>
      <a:accent5>
        <a:srgbClr val="827423"/>
      </a:accent5>
      <a:accent6>
        <a:srgbClr val="C13633"/>
      </a:accent6>
      <a:hlink>
        <a:srgbClr val="FFBE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2020-03-17T05:44:30Z</dcterms:created>
  <dc:creator>Gunseerat Brar</dc:creator>
</cp:coreProperties>
</file>