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Itim"/>
      <p:regular r:id="rId39"/>
    </p:embeddedFont>
    <p:embeddedFont>
      <p:font typeface="Merriweather"/>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erriweather-regular.fntdata"/><Relationship Id="rId20" Type="http://schemas.openxmlformats.org/officeDocument/2006/relationships/slide" Target="slides/slide16.xml"/><Relationship Id="rId42" Type="http://schemas.openxmlformats.org/officeDocument/2006/relationships/font" Target="fonts/Merriweather-italic.fntdata"/><Relationship Id="rId41" Type="http://schemas.openxmlformats.org/officeDocument/2006/relationships/font" Target="fonts/Merriweather-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Merriweather-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Itim-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8b238304a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8b238304a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8bca512db4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8bca512db4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11a22ef173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11a22ef173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8bca512db4_0_1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8bca512db4_0_1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8bca512db4_0_3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8bca512db4_0_3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11de72a544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11de72a544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11de72a544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11de72a544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11de72a544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11de72a544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11de72a544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11de72a544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11de72a544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11de72a544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11de72a544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11de72a544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8bca512db4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8bca512db4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11de72a544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11de72a544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g11de72a544c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6" name="Google Shape;1416;g11de72a544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11de72a544c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11de72a544c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11de72a544c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11de72a544c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g11de72a544c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11de72a544c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g11de72a544c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6" name="Google Shape;1566;g11de72a544c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11de72a544c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11de72a544c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g11de72a544c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1" name="Google Shape;1641;g11de72a544c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11de72a544c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7" name="Google Shape;1697;g11de72a544c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g11de72a544c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6" name="Google Shape;1716;g11de72a544c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8b8338ba29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8b8338ba29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g11de72a544c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11de72a544c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9" name="Shape 1789"/>
        <p:cNvGrpSpPr/>
        <p:nvPr/>
      </p:nvGrpSpPr>
      <p:grpSpPr>
        <a:xfrm>
          <a:off x="0" y="0"/>
          <a:ext cx="0" cy="0"/>
          <a:chOff x="0" y="0"/>
          <a:chExt cx="0" cy="0"/>
        </a:xfrm>
      </p:grpSpPr>
      <p:sp>
        <p:nvSpPr>
          <p:cNvPr id="1790" name="Google Shape;1790;g11de72a544c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1" name="Google Shape;1791;g11de72a544c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g8bca512db4_0_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8bca512db4_0_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8bca512db4_0_1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8bca512db4_0_1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g8bca512db4_0_2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7" name="Google Shape;1917;g8bca512db4_0_2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8b93f3d68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8b93f3d68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8b951196a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8b951196a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8bca512db4_0_2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8bca512db4_0_2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11dd0438e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11dd0438e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1dd0438e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1dd0438e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1dd0438e7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1dd0438e7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CFE2F3"/>
        </a:solidFill>
      </p:bgPr>
    </p:bg>
    <p:spTree>
      <p:nvGrpSpPr>
        <p:cNvPr id="8" name="Shape 8"/>
        <p:cNvGrpSpPr/>
        <p:nvPr/>
      </p:nvGrpSpPr>
      <p:grpSpPr>
        <a:xfrm>
          <a:off x="0" y="0"/>
          <a:ext cx="0" cy="0"/>
          <a:chOff x="0" y="0"/>
          <a:chExt cx="0" cy="0"/>
        </a:xfrm>
      </p:grpSpPr>
      <p:sp>
        <p:nvSpPr>
          <p:cNvPr id="9" name="Google Shape;9;p2"/>
          <p:cNvSpPr/>
          <p:nvPr/>
        </p:nvSpPr>
        <p:spPr>
          <a:xfrm>
            <a:off x="716575" y="0"/>
            <a:ext cx="8579795" cy="5143484"/>
          </a:xfrm>
          <a:custGeom>
            <a:rect b="b" l="l" r="r" t="t"/>
            <a:pathLst>
              <a:path extrusionOk="0" h="78770" w="128517">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754550" y="1135650"/>
            <a:ext cx="5634900" cy="2872200"/>
          </a:xfrm>
          <a:prstGeom prst="plaque">
            <a:avLst>
              <a:gd fmla="val 11691"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2572800" y="3116850"/>
            <a:ext cx="3998400" cy="0"/>
          </a:xfrm>
          <a:prstGeom prst="straightConnector1">
            <a:avLst/>
          </a:prstGeom>
          <a:noFill/>
          <a:ln cap="flat" cmpd="sng" w="19050">
            <a:solidFill>
              <a:schemeClr val="dk2"/>
            </a:solidFill>
            <a:prstDash val="solid"/>
            <a:round/>
            <a:headEnd len="med" w="med" type="none"/>
            <a:tailEnd len="med" w="med" type="none"/>
          </a:ln>
        </p:spPr>
      </p:cxnSp>
      <p:cxnSp>
        <p:nvCxnSpPr>
          <p:cNvPr id="12" name="Google Shape;12;p2"/>
          <p:cNvCxnSpPr/>
          <p:nvPr/>
        </p:nvCxnSpPr>
        <p:spPr>
          <a:xfrm>
            <a:off x="2572800" y="2222750"/>
            <a:ext cx="3998400" cy="0"/>
          </a:xfrm>
          <a:prstGeom prst="straightConnector1">
            <a:avLst/>
          </a:prstGeom>
          <a:noFill/>
          <a:ln cap="flat" cmpd="sng" w="19050">
            <a:solidFill>
              <a:schemeClr val="dk2"/>
            </a:solidFill>
            <a:prstDash val="solid"/>
            <a:round/>
            <a:headEnd len="med" w="med" type="none"/>
            <a:tailEnd len="med" w="med" type="none"/>
          </a:ln>
        </p:spPr>
      </p:cxnSp>
      <p:grpSp>
        <p:nvGrpSpPr>
          <p:cNvPr id="13" name="Google Shape;13;p2"/>
          <p:cNvGrpSpPr/>
          <p:nvPr/>
        </p:nvGrpSpPr>
        <p:grpSpPr>
          <a:xfrm rot="697126">
            <a:off x="8280187" y="-46678"/>
            <a:ext cx="1305393" cy="1346461"/>
            <a:chOff x="1492000" y="427450"/>
            <a:chExt cx="1188000" cy="1225375"/>
          </a:xfrm>
        </p:grpSpPr>
        <p:sp>
          <p:nvSpPr>
            <p:cNvPr id="14" name="Google Shape;14;p2"/>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txBox="1"/>
          <p:nvPr>
            <p:ph type="ctrTitle"/>
          </p:nvPr>
        </p:nvSpPr>
        <p:spPr>
          <a:xfrm>
            <a:off x="2351850" y="1498850"/>
            <a:ext cx="4440300" cy="1447800"/>
          </a:xfrm>
          <a:prstGeom prst="rect">
            <a:avLst/>
          </a:prstGeom>
        </p:spPr>
        <p:txBody>
          <a:bodyPr anchorCtr="0" anchor="ctr" bIns="0" lIns="0" spcFirstLastPara="1" rIns="0" wrap="square" tIns="0">
            <a:noAutofit/>
          </a:bodyPr>
          <a:lstStyle>
            <a:lvl1pPr lvl="0" rtl="0" algn="ctr">
              <a:spcBef>
                <a:spcPts val="0"/>
              </a:spcBef>
              <a:spcAft>
                <a:spcPts val="0"/>
              </a:spcAft>
              <a:buSzPts val="5200"/>
              <a:buFont typeface="Itim"/>
              <a:buNone/>
              <a:defRPr b="1" sz="6000">
                <a:latin typeface="Itim"/>
                <a:ea typeface="Itim"/>
                <a:cs typeface="Itim"/>
                <a:sym typeface="Itim"/>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 name="Google Shape;26;p2"/>
          <p:cNvSpPr txBox="1"/>
          <p:nvPr>
            <p:ph idx="1" type="subTitle"/>
          </p:nvPr>
        </p:nvSpPr>
        <p:spPr>
          <a:xfrm>
            <a:off x="2351850" y="3287050"/>
            <a:ext cx="4440300" cy="35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 name="Google Shape;27;p2"/>
          <p:cNvSpPr/>
          <p:nvPr/>
        </p:nvSpPr>
        <p:spPr>
          <a:xfrm>
            <a:off x="-50900" y="-21500"/>
            <a:ext cx="771000" cy="51651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2"/>
          <p:cNvGrpSpPr/>
          <p:nvPr/>
        </p:nvGrpSpPr>
        <p:grpSpPr>
          <a:xfrm flipH="1" rot="-1976796">
            <a:off x="5917481" y="3990133"/>
            <a:ext cx="3474354" cy="888893"/>
            <a:chOff x="3809875" y="1963175"/>
            <a:chExt cx="1923600" cy="492150"/>
          </a:xfrm>
        </p:grpSpPr>
        <p:sp>
          <p:nvSpPr>
            <p:cNvPr id="29" name="Google Shape;29;p2"/>
            <p:cNvSpPr/>
            <p:nvPr/>
          </p:nvSpPr>
          <p:spPr>
            <a:xfrm>
              <a:off x="3902950" y="2044375"/>
              <a:ext cx="620050" cy="185725"/>
            </a:xfrm>
            <a:custGeom>
              <a:rect b="b" l="l" r="r" t="t"/>
              <a:pathLst>
                <a:path extrusionOk="0" h="7429" w="24802">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866425" y="2007800"/>
              <a:ext cx="1864125" cy="387400"/>
            </a:xfrm>
            <a:custGeom>
              <a:rect b="b" l="l" r="r" t="t"/>
              <a:pathLst>
                <a:path extrusionOk="0" h="15496" w="74565">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813475" y="2066175"/>
              <a:ext cx="56825" cy="83625"/>
            </a:xfrm>
            <a:custGeom>
              <a:rect b="b" l="l" r="r" t="t"/>
              <a:pathLst>
                <a:path extrusionOk="0" h="3345" w="2273">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818000" y="2001350"/>
              <a:ext cx="177350" cy="82875"/>
            </a:xfrm>
            <a:custGeom>
              <a:rect b="b" l="l" r="r" t="t"/>
              <a:pathLst>
                <a:path extrusionOk="0" h="3315" w="7094">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928625" y="1968150"/>
              <a:ext cx="484300" cy="104000"/>
            </a:xfrm>
            <a:custGeom>
              <a:rect b="b" l="l" r="r" t="t"/>
              <a:pathLst>
                <a:path extrusionOk="0" h="4160" w="19372">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973500" y="1980525"/>
              <a:ext cx="423650" cy="75575"/>
            </a:xfrm>
            <a:custGeom>
              <a:rect b="b" l="l" r="r" t="t"/>
              <a:pathLst>
                <a:path extrusionOk="0" h="3023" w="16946">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855400" y="2081950"/>
              <a:ext cx="1864100" cy="370500"/>
            </a:xfrm>
            <a:custGeom>
              <a:rect b="b" l="l" r="r" t="t"/>
              <a:pathLst>
                <a:path extrusionOk="0" h="14820" w="74564">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809875" y="1963175"/>
              <a:ext cx="1923600" cy="492150"/>
            </a:xfrm>
            <a:custGeom>
              <a:rect b="b" l="l" r="r" t="t"/>
              <a:pathLst>
                <a:path extrusionOk="0" h="19686" w="76944">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852475" y="2004425"/>
              <a:ext cx="33600" cy="150775"/>
            </a:xfrm>
            <a:custGeom>
              <a:rect b="b" l="l" r="r" t="t"/>
              <a:pathLst>
                <a:path extrusionOk="0" h="6031" w="1344">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928625" y="2002400"/>
              <a:ext cx="26175" cy="4300"/>
            </a:xfrm>
            <a:custGeom>
              <a:rect b="b" l="l" r="r" t="t"/>
              <a:pathLst>
                <a:path extrusionOk="0" fill="none" h="172" w="1047">
                  <a:moveTo>
                    <a:pt x="1" y="0"/>
                  </a:moveTo>
                  <a:lnTo>
                    <a:pt x="1046" y="172"/>
                  </a:lnTo>
                </a:path>
              </a:pathLst>
            </a:custGeom>
            <a:noFill/>
            <a:ln cap="rnd" cmpd="sng" w="9700">
              <a:solidFill>
                <a:srgbClr val="42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897300" y="2012750"/>
              <a:ext cx="98050" cy="16475"/>
            </a:xfrm>
            <a:custGeom>
              <a:rect b="b" l="l" r="r" t="t"/>
              <a:pathLst>
                <a:path extrusionOk="0" fill="none" h="659" w="3922">
                  <a:moveTo>
                    <a:pt x="1" y="1"/>
                  </a:moveTo>
                  <a:lnTo>
                    <a:pt x="3922" y="659"/>
                  </a:lnTo>
                </a:path>
              </a:pathLst>
            </a:custGeom>
            <a:noFill/>
            <a:ln cap="rnd" cmpd="sng" w="9700">
              <a:solidFill>
                <a:srgbClr val="42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rot="-375097">
            <a:off x="1228557" y="-253382"/>
            <a:ext cx="711742" cy="793298"/>
            <a:chOff x="6554696" y="509501"/>
            <a:chExt cx="711709" cy="793261"/>
          </a:xfrm>
        </p:grpSpPr>
        <p:sp>
          <p:nvSpPr>
            <p:cNvPr id="41" name="Google Shape;41;p2"/>
            <p:cNvSpPr/>
            <p:nvPr/>
          </p:nvSpPr>
          <p:spPr>
            <a:xfrm>
              <a:off x="6560695" y="516700"/>
              <a:ext cx="696978" cy="779230"/>
            </a:xfrm>
            <a:custGeom>
              <a:rect b="b" l="l" r="r" t="t"/>
              <a:pathLst>
                <a:path extrusionOk="0" h="23381" w="20913">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554696" y="509501"/>
              <a:ext cx="711709" cy="793261"/>
            </a:xfrm>
            <a:custGeom>
              <a:rect b="b" l="l" r="r" t="t"/>
              <a:pathLst>
                <a:path extrusionOk="0" h="23802" w="21355">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2"/>
          <p:cNvGrpSpPr/>
          <p:nvPr/>
        </p:nvGrpSpPr>
        <p:grpSpPr>
          <a:xfrm rot="807122">
            <a:off x="809300" y="4708652"/>
            <a:ext cx="2497551" cy="2401906"/>
            <a:chOff x="1857000" y="3245400"/>
            <a:chExt cx="1233825" cy="1186575"/>
          </a:xfrm>
        </p:grpSpPr>
        <p:sp>
          <p:nvSpPr>
            <p:cNvPr id="44" name="Google Shape;44;p2"/>
            <p:cNvSpPr/>
            <p:nvPr/>
          </p:nvSpPr>
          <p:spPr>
            <a:xfrm>
              <a:off x="2513000" y="4148825"/>
              <a:ext cx="463125" cy="272250"/>
            </a:xfrm>
            <a:custGeom>
              <a:rect b="b" l="l" r="r" t="t"/>
              <a:pathLst>
                <a:path extrusionOk="0" h="10890" w="18525">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508725" y="4143800"/>
              <a:ext cx="474150" cy="281125"/>
            </a:xfrm>
            <a:custGeom>
              <a:rect b="b" l="l" r="r" t="t"/>
              <a:pathLst>
                <a:path extrusionOk="0" h="11245" w="18966">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867600" y="3249925"/>
              <a:ext cx="1223225" cy="1178125"/>
            </a:xfrm>
            <a:custGeom>
              <a:rect b="b" l="l" r="r" t="t"/>
              <a:pathLst>
                <a:path extrusionOk="0" h="47125" w="48929">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857000" y="3245400"/>
              <a:ext cx="1232000" cy="1186575"/>
            </a:xfrm>
            <a:custGeom>
              <a:rect b="b" l="l" r="r" t="t"/>
              <a:pathLst>
                <a:path extrusionOk="0" h="47463" w="4928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004625" y="3411050"/>
              <a:ext cx="976675" cy="36075"/>
            </a:xfrm>
            <a:custGeom>
              <a:rect b="b" l="l" r="r" t="t"/>
              <a:pathLst>
                <a:path extrusionOk="0" h="1443" w="39067">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004625" y="3411050"/>
              <a:ext cx="976675" cy="36075"/>
            </a:xfrm>
            <a:custGeom>
              <a:rect b="b" l="l" r="r" t="t"/>
              <a:pathLst>
                <a:path extrusionOk="0" h="1443" w="39067">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2"/>
          <p:cNvSpPr/>
          <p:nvPr/>
        </p:nvSpPr>
        <p:spPr>
          <a:xfrm rot="-381518">
            <a:off x="1317430" y="-146232"/>
            <a:ext cx="102933" cy="551241"/>
          </a:xfrm>
          <a:prstGeom prst="roundRect">
            <a:avLst>
              <a:gd fmla="val 50000" name="adj"/>
            </a:avLst>
          </a:prstGeom>
          <a:solidFill>
            <a:schemeClr val="lt2">
              <a:alpha val="47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_ONLY_1">
    <p:spTree>
      <p:nvGrpSpPr>
        <p:cNvPr id="279" name="Shape 279"/>
        <p:cNvGrpSpPr/>
        <p:nvPr/>
      </p:nvGrpSpPr>
      <p:grpSpPr>
        <a:xfrm>
          <a:off x="0" y="0"/>
          <a:ext cx="0" cy="0"/>
          <a:chOff x="0" y="0"/>
          <a:chExt cx="0" cy="0"/>
        </a:xfrm>
      </p:grpSpPr>
      <p:grpSp>
        <p:nvGrpSpPr>
          <p:cNvPr id="280" name="Google Shape;280;p11"/>
          <p:cNvGrpSpPr/>
          <p:nvPr/>
        </p:nvGrpSpPr>
        <p:grpSpPr>
          <a:xfrm>
            <a:off x="-1700" y="329"/>
            <a:ext cx="9147400" cy="5142843"/>
            <a:chOff x="238125" y="854700"/>
            <a:chExt cx="7142500" cy="4015650"/>
          </a:xfrm>
        </p:grpSpPr>
        <p:sp>
          <p:nvSpPr>
            <p:cNvPr id="281" name="Google Shape;281;p11"/>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0" name="Google Shape;300;p11"/>
          <p:cNvCxnSpPr/>
          <p:nvPr/>
        </p:nvCxnSpPr>
        <p:spPr>
          <a:xfrm>
            <a:off x="-62550" y="540000"/>
            <a:ext cx="9269100" cy="0"/>
          </a:xfrm>
          <a:prstGeom prst="straightConnector1">
            <a:avLst/>
          </a:prstGeom>
          <a:noFill/>
          <a:ln cap="flat" cmpd="sng" w="9525">
            <a:solidFill>
              <a:srgbClr val="6D9EEB"/>
            </a:solidFill>
            <a:prstDash val="solid"/>
            <a:round/>
            <a:headEnd len="med" w="med" type="none"/>
            <a:tailEnd len="med" w="med" type="none"/>
          </a:ln>
        </p:spPr>
      </p:cxnSp>
      <p:sp>
        <p:nvSpPr>
          <p:cNvPr id="301" name="Google Shape;301;p11"/>
          <p:cNvSpPr txBox="1"/>
          <p:nvPr>
            <p:ph type="title"/>
          </p:nvPr>
        </p:nvSpPr>
        <p:spPr>
          <a:xfrm>
            <a:off x="720000" y="540000"/>
            <a:ext cx="7704000" cy="406800"/>
          </a:xfrm>
          <a:prstGeom prst="rect">
            <a:avLst/>
          </a:prstGeom>
        </p:spPr>
        <p:txBody>
          <a:bodyPr anchorCtr="0" anchor="t" bIns="0" lIns="0" spcFirstLastPara="1" rIns="0" wrap="square" tIns="0">
            <a:noAutofit/>
          </a:bodyPr>
          <a:lstStyle>
            <a:lvl1pPr lvl="0" rtl="0" algn="ctr">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7">
    <p:spTree>
      <p:nvGrpSpPr>
        <p:cNvPr id="302" name="Shape 302"/>
        <p:cNvGrpSpPr/>
        <p:nvPr/>
      </p:nvGrpSpPr>
      <p:grpSpPr>
        <a:xfrm>
          <a:off x="0" y="0"/>
          <a:ext cx="0" cy="0"/>
          <a:chOff x="0" y="0"/>
          <a:chExt cx="0" cy="0"/>
        </a:xfrm>
      </p:grpSpPr>
      <p:grpSp>
        <p:nvGrpSpPr>
          <p:cNvPr id="303" name="Google Shape;303;p12"/>
          <p:cNvGrpSpPr/>
          <p:nvPr/>
        </p:nvGrpSpPr>
        <p:grpSpPr>
          <a:xfrm>
            <a:off x="-1700" y="329"/>
            <a:ext cx="9147400" cy="5142843"/>
            <a:chOff x="238125" y="854700"/>
            <a:chExt cx="7142500" cy="4015650"/>
          </a:xfrm>
        </p:grpSpPr>
        <p:sp>
          <p:nvSpPr>
            <p:cNvPr id="304" name="Google Shape;304;p12"/>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2"/>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2"/>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2"/>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2"/>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2"/>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2"/>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2"/>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2"/>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2"/>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2"/>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2"/>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2"/>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2"/>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2"/>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2"/>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2"/>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2"/>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2"/>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2"/>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2"/>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2"/>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12"/>
          <p:cNvSpPr txBox="1"/>
          <p:nvPr>
            <p:ph idx="1" type="subTitle"/>
          </p:nvPr>
        </p:nvSpPr>
        <p:spPr>
          <a:xfrm>
            <a:off x="804150" y="3222265"/>
            <a:ext cx="2506200" cy="34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Font typeface="Itim"/>
              <a:buNone/>
              <a:defRPr b="1" sz="1600">
                <a:latin typeface="Itim"/>
                <a:ea typeface="Itim"/>
                <a:cs typeface="Itim"/>
                <a:sym typeface="Itim"/>
              </a:defRPr>
            </a:lvl2pPr>
            <a:lvl3pPr lvl="2" rtl="0" algn="ctr">
              <a:lnSpc>
                <a:spcPct val="100000"/>
              </a:lnSpc>
              <a:spcBef>
                <a:spcPts val="0"/>
              </a:spcBef>
              <a:spcAft>
                <a:spcPts val="0"/>
              </a:spcAft>
              <a:buSzPts val="1600"/>
              <a:buFont typeface="Itim"/>
              <a:buNone/>
              <a:defRPr b="1" sz="1600">
                <a:latin typeface="Itim"/>
                <a:ea typeface="Itim"/>
                <a:cs typeface="Itim"/>
                <a:sym typeface="Itim"/>
              </a:defRPr>
            </a:lvl3pPr>
            <a:lvl4pPr lvl="3" rtl="0" algn="ctr">
              <a:lnSpc>
                <a:spcPct val="100000"/>
              </a:lnSpc>
              <a:spcBef>
                <a:spcPts val="0"/>
              </a:spcBef>
              <a:spcAft>
                <a:spcPts val="0"/>
              </a:spcAft>
              <a:buSzPts val="1600"/>
              <a:buFont typeface="Itim"/>
              <a:buNone/>
              <a:defRPr b="1" sz="1600">
                <a:latin typeface="Itim"/>
                <a:ea typeface="Itim"/>
                <a:cs typeface="Itim"/>
                <a:sym typeface="Itim"/>
              </a:defRPr>
            </a:lvl4pPr>
            <a:lvl5pPr lvl="4" rtl="0" algn="ctr">
              <a:lnSpc>
                <a:spcPct val="100000"/>
              </a:lnSpc>
              <a:spcBef>
                <a:spcPts val="0"/>
              </a:spcBef>
              <a:spcAft>
                <a:spcPts val="0"/>
              </a:spcAft>
              <a:buSzPts val="1600"/>
              <a:buFont typeface="Itim"/>
              <a:buNone/>
              <a:defRPr b="1" sz="1600">
                <a:latin typeface="Itim"/>
                <a:ea typeface="Itim"/>
                <a:cs typeface="Itim"/>
                <a:sym typeface="Itim"/>
              </a:defRPr>
            </a:lvl5pPr>
            <a:lvl6pPr lvl="5" rtl="0" algn="ctr">
              <a:lnSpc>
                <a:spcPct val="100000"/>
              </a:lnSpc>
              <a:spcBef>
                <a:spcPts val="0"/>
              </a:spcBef>
              <a:spcAft>
                <a:spcPts val="0"/>
              </a:spcAft>
              <a:buSzPts val="1600"/>
              <a:buFont typeface="Itim"/>
              <a:buNone/>
              <a:defRPr b="1" sz="1600">
                <a:latin typeface="Itim"/>
                <a:ea typeface="Itim"/>
                <a:cs typeface="Itim"/>
                <a:sym typeface="Itim"/>
              </a:defRPr>
            </a:lvl6pPr>
            <a:lvl7pPr lvl="6" rtl="0" algn="ctr">
              <a:lnSpc>
                <a:spcPct val="100000"/>
              </a:lnSpc>
              <a:spcBef>
                <a:spcPts val="0"/>
              </a:spcBef>
              <a:spcAft>
                <a:spcPts val="0"/>
              </a:spcAft>
              <a:buSzPts val="1600"/>
              <a:buFont typeface="Itim"/>
              <a:buNone/>
              <a:defRPr b="1" sz="1600">
                <a:latin typeface="Itim"/>
                <a:ea typeface="Itim"/>
                <a:cs typeface="Itim"/>
                <a:sym typeface="Itim"/>
              </a:defRPr>
            </a:lvl7pPr>
            <a:lvl8pPr lvl="7" rtl="0" algn="ctr">
              <a:lnSpc>
                <a:spcPct val="100000"/>
              </a:lnSpc>
              <a:spcBef>
                <a:spcPts val="0"/>
              </a:spcBef>
              <a:spcAft>
                <a:spcPts val="0"/>
              </a:spcAft>
              <a:buSzPts val="1600"/>
              <a:buFont typeface="Itim"/>
              <a:buNone/>
              <a:defRPr b="1" sz="1600">
                <a:latin typeface="Itim"/>
                <a:ea typeface="Itim"/>
                <a:cs typeface="Itim"/>
                <a:sym typeface="Itim"/>
              </a:defRPr>
            </a:lvl8pPr>
            <a:lvl9pPr lvl="8" rtl="0"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327" name="Google Shape;327;p12"/>
          <p:cNvSpPr txBox="1"/>
          <p:nvPr>
            <p:ph idx="2" type="subTitle"/>
          </p:nvPr>
        </p:nvSpPr>
        <p:spPr>
          <a:xfrm>
            <a:off x="5833650" y="3222265"/>
            <a:ext cx="2506200" cy="34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Font typeface="Itim"/>
              <a:buNone/>
              <a:defRPr b="1" sz="1600">
                <a:latin typeface="Itim"/>
                <a:ea typeface="Itim"/>
                <a:cs typeface="Itim"/>
                <a:sym typeface="Itim"/>
              </a:defRPr>
            </a:lvl2pPr>
            <a:lvl3pPr lvl="2" rtl="0" algn="ctr">
              <a:lnSpc>
                <a:spcPct val="100000"/>
              </a:lnSpc>
              <a:spcBef>
                <a:spcPts val="0"/>
              </a:spcBef>
              <a:spcAft>
                <a:spcPts val="0"/>
              </a:spcAft>
              <a:buSzPts val="1600"/>
              <a:buFont typeface="Itim"/>
              <a:buNone/>
              <a:defRPr b="1" sz="1600">
                <a:latin typeface="Itim"/>
                <a:ea typeface="Itim"/>
                <a:cs typeface="Itim"/>
                <a:sym typeface="Itim"/>
              </a:defRPr>
            </a:lvl3pPr>
            <a:lvl4pPr lvl="3" rtl="0" algn="ctr">
              <a:lnSpc>
                <a:spcPct val="100000"/>
              </a:lnSpc>
              <a:spcBef>
                <a:spcPts val="0"/>
              </a:spcBef>
              <a:spcAft>
                <a:spcPts val="0"/>
              </a:spcAft>
              <a:buSzPts val="1600"/>
              <a:buFont typeface="Itim"/>
              <a:buNone/>
              <a:defRPr b="1" sz="1600">
                <a:latin typeface="Itim"/>
                <a:ea typeface="Itim"/>
                <a:cs typeface="Itim"/>
                <a:sym typeface="Itim"/>
              </a:defRPr>
            </a:lvl4pPr>
            <a:lvl5pPr lvl="4" rtl="0" algn="ctr">
              <a:lnSpc>
                <a:spcPct val="100000"/>
              </a:lnSpc>
              <a:spcBef>
                <a:spcPts val="0"/>
              </a:spcBef>
              <a:spcAft>
                <a:spcPts val="0"/>
              </a:spcAft>
              <a:buSzPts val="1600"/>
              <a:buFont typeface="Itim"/>
              <a:buNone/>
              <a:defRPr b="1" sz="1600">
                <a:latin typeface="Itim"/>
                <a:ea typeface="Itim"/>
                <a:cs typeface="Itim"/>
                <a:sym typeface="Itim"/>
              </a:defRPr>
            </a:lvl5pPr>
            <a:lvl6pPr lvl="5" rtl="0" algn="ctr">
              <a:lnSpc>
                <a:spcPct val="100000"/>
              </a:lnSpc>
              <a:spcBef>
                <a:spcPts val="0"/>
              </a:spcBef>
              <a:spcAft>
                <a:spcPts val="0"/>
              </a:spcAft>
              <a:buSzPts val="1600"/>
              <a:buFont typeface="Itim"/>
              <a:buNone/>
              <a:defRPr b="1" sz="1600">
                <a:latin typeface="Itim"/>
                <a:ea typeface="Itim"/>
                <a:cs typeface="Itim"/>
                <a:sym typeface="Itim"/>
              </a:defRPr>
            </a:lvl6pPr>
            <a:lvl7pPr lvl="6" rtl="0" algn="ctr">
              <a:lnSpc>
                <a:spcPct val="100000"/>
              </a:lnSpc>
              <a:spcBef>
                <a:spcPts val="0"/>
              </a:spcBef>
              <a:spcAft>
                <a:spcPts val="0"/>
              </a:spcAft>
              <a:buSzPts val="1600"/>
              <a:buFont typeface="Itim"/>
              <a:buNone/>
              <a:defRPr b="1" sz="1600">
                <a:latin typeface="Itim"/>
                <a:ea typeface="Itim"/>
                <a:cs typeface="Itim"/>
                <a:sym typeface="Itim"/>
              </a:defRPr>
            </a:lvl7pPr>
            <a:lvl8pPr lvl="7" rtl="0" algn="ctr">
              <a:lnSpc>
                <a:spcPct val="100000"/>
              </a:lnSpc>
              <a:spcBef>
                <a:spcPts val="0"/>
              </a:spcBef>
              <a:spcAft>
                <a:spcPts val="0"/>
              </a:spcAft>
              <a:buSzPts val="1600"/>
              <a:buFont typeface="Itim"/>
              <a:buNone/>
              <a:defRPr b="1" sz="1600">
                <a:latin typeface="Itim"/>
                <a:ea typeface="Itim"/>
                <a:cs typeface="Itim"/>
                <a:sym typeface="Itim"/>
              </a:defRPr>
            </a:lvl8pPr>
            <a:lvl9pPr lvl="8" rtl="0"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328" name="Google Shape;328;p12"/>
          <p:cNvSpPr txBox="1"/>
          <p:nvPr>
            <p:ph idx="3" type="subTitle"/>
          </p:nvPr>
        </p:nvSpPr>
        <p:spPr>
          <a:xfrm>
            <a:off x="804150" y="1682815"/>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Font typeface="Itim"/>
              <a:buNone/>
              <a:defRPr b="1" sz="1600">
                <a:latin typeface="Itim"/>
                <a:ea typeface="Itim"/>
                <a:cs typeface="Itim"/>
                <a:sym typeface="Itim"/>
              </a:defRPr>
            </a:lvl2pPr>
            <a:lvl3pPr lvl="2" rtl="0" algn="ctr">
              <a:lnSpc>
                <a:spcPct val="100000"/>
              </a:lnSpc>
              <a:spcBef>
                <a:spcPts val="0"/>
              </a:spcBef>
              <a:spcAft>
                <a:spcPts val="0"/>
              </a:spcAft>
              <a:buSzPts val="1600"/>
              <a:buFont typeface="Itim"/>
              <a:buNone/>
              <a:defRPr b="1" sz="1600">
                <a:latin typeface="Itim"/>
                <a:ea typeface="Itim"/>
                <a:cs typeface="Itim"/>
                <a:sym typeface="Itim"/>
              </a:defRPr>
            </a:lvl3pPr>
            <a:lvl4pPr lvl="3" rtl="0" algn="ctr">
              <a:lnSpc>
                <a:spcPct val="100000"/>
              </a:lnSpc>
              <a:spcBef>
                <a:spcPts val="0"/>
              </a:spcBef>
              <a:spcAft>
                <a:spcPts val="0"/>
              </a:spcAft>
              <a:buSzPts val="1600"/>
              <a:buFont typeface="Itim"/>
              <a:buNone/>
              <a:defRPr b="1" sz="1600">
                <a:latin typeface="Itim"/>
                <a:ea typeface="Itim"/>
                <a:cs typeface="Itim"/>
                <a:sym typeface="Itim"/>
              </a:defRPr>
            </a:lvl4pPr>
            <a:lvl5pPr lvl="4" rtl="0" algn="ctr">
              <a:lnSpc>
                <a:spcPct val="100000"/>
              </a:lnSpc>
              <a:spcBef>
                <a:spcPts val="0"/>
              </a:spcBef>
              <a:spcAft>
                <a:spcPts val="0"/>
              </a:spcAft>
              <a:buSzPts val="1600"/>
              <a:buFont typeface="Itim"/>
              <a:buNone/>
              <a:defRPr b="1" sz="1600">
                <a:latin typeface="Itim"/>
                <a:ea typeface="Itim"/>
                <a:cs typeface="Itim"/>
                <a:sym typeface="Itim"/>
              </a:defRPr>
            </a:lvl5pPr>
            <a:lvl6pPr lvl="5" rtl="0" algn="ctr">
              <a:lnSpc>
                <a:spcPct val="100000"/>
              </a:lnSpc>
              <a:spcBef>
                <a:spcPts val="0"/>
              </a:spcBef>
              <a:spcAft>
                <a:spcPts val="0"/>
              </a:spcAft>
              <a:buSzPts val="1600"/>
              <a:buFont typeface="Itim"/>
              <a:buNone/>
              <a:defRPr b="1" sz="1600">
                <a:latin typeface="Itim"/>
                <a:ea typeface="Itim"/>
                <a:cs typeface="Itim"/>
                <a:sym typeface="Itim"/>
              </a:defRPr>
            </a:lvl6pPr>
            <a:lvl7pPr lvl="6" rtl="0" algn="ctr">
              <a:lnSpc>
                <a:spcPct val="100000"/>
              </a:lnSpc>
              <a:spcBef>
                <a:spcPts val="0"/>
              </a:spcBef>
              <a:spcAft>
                <a:spcPts val="0"/>
              </a:spcAft>
              <a:buSzPts val="1600"/>
              <a:buFont typeface="Itim"/>
              <a:buNone/>
              <a:defRPr b="1" sz="1600">
                <a:latin typeface="Itim"/>
                <a:ea typeface="Itim"/>
                <a:cs typeface="Itim"/>
                <a:sym typeface="Itim"/>
              </a:defRPr>
            </a:lvl7pPr>
            <a:lvl8pPr lvl="7" rtl="0" algn="ctr">
              <a:lnSpc>
                <a:spcPct val="100000"/>
              </a:lnSpc>
              <a:spcBef>
                <a:spcPts val="0"/>
              </a:spcBef>
              <a:spcAft>
                <a:spcPts val="0"/>
              </a:spcAft>
              <a:buSzPts val="1600"/>
              <a:buFont typeface="Itim"/>
              <a:buNone/>
              <a:defRPr b="1" sz="1600">
                <a:latin typeface="Itim"/>
                <a:ea typeface="Itim"/>
                <a:cs typeface="Itim"/>
                <a:sym typeface="Itim"/>
              </a:defRPr>
            </a:lvl8pPr>
            <a:lvl9pPr lvl="8" rtl="0"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329" name="Google Shape;329;p12"/>
          <p:cNvSpPr txBox="1"/>
          <p:nvPr>
            <p:ph idx="4" type="subTitle"/>
          </p:nvPr>
        </p:nvSpPr>
        <p:spPr>
          <a:xfrm>
            <a:off x="5833650" y="1682815"/>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Font typeface="Itim"/>
              <a:buNone/>
              <a:defRPr b="1" sz="1600">
                <a:latin typeface="Itim"/>
                <a:ea typeface="Itim"/>
                <a:cs typeface="Itim"/>
                <a:sym typeface="Itim"/>
              </a:defRPr>
            </a:lvl2pPr>
            <a:lvl3pPr lvl="2" rtl="0" algn="ctr">
              <a:lnSpc>
                <a:spcPct val="100000"/>
              </a:lnSpc>
              <a:spcBef>
                <a:spcPts val="0"/>
              </a:spcBef>
              <a:spcAft>
                <a:spcPts val="0"/>
              </a:spcAft>
              <a:buSzPts val="1600"/>
              <a:buFont typeface="Itim"/>
              <a:buNone/>
              <a:defRPr b="1" sz="1600">
                <a:latin typeface="Itim"/>
                <a:ea typeface="Itim"/>
                <a:cs typeface="Itim"/>
                <a:sym typeface="Itim"/>
              </a:defRPr>
            </a:lvl3pPr>
            <a:lvl4pPr lvl="3" rtl="0" algn="ctr">
              <a:lnSpc>
                <a:spcPct val="100000"/>
              </a:lnSpc>
              <a:spcBef>
                <a:spcPts val="0"/>
              </a:spcBef>
              <a:spcAft>
                <a:spcPts val="0"/>
              </a:spcAft>
              <a:buSzPts val="1600"/>
              <a:buFont typeface="Itim"/>
              <a:buNone/>
              <a:defRPr b="1" sz="1600">
                <a:latin typeface="Itim"/>
                <a:ea typeface="Itim"/>
                <a:cs typeface="Itim"/>
                <a:sym typeface="Itim"/>
              </a:defRPr>
            </a:lvl4pPr>
            <a:lvl5pPr lvl="4" rtl="0" algn="ctr">
              <a:lnSpc>
                <a:spcPct val="100000"/>
              </a:lnSpc>
              <a:spcBef>
                <a:spcPts val="0"/>
              </a:spcBef>
              <a:spcAft>
                <a:spcPts val="0"/>
              </a:spcAft>
              <a:buSzPts val="1600"/>
              <a:buFont typeface="Itim"/>
              <a:buNone/>
              <a:defRPr b="1" sz="1600">
                <a:latin typeface="Itim"/>
                <a:ea typeface="Itim"/>
                <a:cs typeface="Itim"/>
                <a:sym typeface="Itim"/>
              </a:defRPr>
            </a:lvl5pPr>
            <a:lvl6pPr lvl="5" rtl="0" algn="ctr">
              <a:lnSpc>
                <a:spcPct val="100000"/>
              </a:lnSpc>
              <a:spcBef>
                <a:spcPts val="0"/>
              </a:spcBef>
              <a:spcAft>
                <a:spcPts val="0"/>
              </a:spcAft>
              <a:buSzPts val="1600"/>
              <a:buFont typeface="Itim"/>
              <a:buNone/>
              <a:defRPr b="1" sz="1600">
                <a:latin typeface="Itim"/>
                <a:ea typeface="Itim"/>
                <a:cs typeface="Itim"/>
                <a:sym typeface="Itim"/>
              </a:defRPr>
            </a:lvl6pPr>
            <a:lvl7pPr lvl="6" rtl="0" algn="ctr">
              <a:lnSpc>
                <a:spcPct val="100000"/>
              </a:lnSpc>
              <a:spcBef>
                <a:spcPts val="0"/>
              </a:spcBef>
              <a:spcAft>
                <a:spcPts val="0"/>
              </a:spcAft>
              <a:buSzPts val="1600"/>
              <a:buFont typeface="Itim"/>
              <a:buNone/>
              <a:defRPr b="1" sz="1600">
                <a:latin typeface="Itim"/>
                <a:ea typeface="Itim"/>
                <a:cs typeface="Itim"/>
                <a:sym typeface="Itim"/>
              </a:defRPr>
            </a:lvl7pPr>
            <a:lvl8pPr lvl="7" rtl="0" algn="ctr">
              <a:lnSpc>
                <a:spcPct val="100000"/>
              </a:lnSpc>
              <a:spcBef>
                <a:spcPts val="0"/>
              </a:spcBef>
              <a:spcAft>
                <a:spcPts val="0"/>
              </a:spcAft>
              <a:buSzPts val="1600"/>
              <a:buFont typeface="Itim"/>
              <a:buNone/>
              <a:defRPr b="1" sz="1600">
                <a:latin typeface="Itim"/>
                <a:ea typeface="Itim"/>
                <a:cs typeface="Itim"/>
                <a:sym typeface="Itim"/>
              </a:defRPr>
            </a:lvl8pPr>
            <a:lvl9pPr lvl="8" rtl="0"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330" name="Google Shape;330;p12"/>
          <p:cNvSpPr txBox="1"/>
          <p:nvPr>
            <p:ph idx="5" type="subTitle"/>
          </p:nvPr>
        </p:nvSpPr>
        <p:spPr>
          <a:xfrm>
            <a:off x="3318900" y="3222265"/>
            <a:ext cx="2506200" cy="34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Font typeface="Itim"/>
              <a:buNone/>
              <a:defRPr b="1" sz="1600">
                <a:latin typeface="Itim"/>
                <a:ea typeface="Itim"/>
                <a:cs typeface="Itim"/>
                <a:sym typeface="Itim"/>
              </a:defRPr>
            </a:lvl2pPr>
            <a:lvl3pPr lvl="2" rtl="0" algn="ctr">
              <a:lnSpc>
                <a:spcPct val="100000"/>
              </a:lnSpc>
              <a:spcBef>
                <a:spcPts val="0"/>
              </a:spcBef>
              <a:spcAft>
                <a:spcPts val="0"/>
              </a:spcAft>
              <a:buSzPts val="1600"/>
              <a:buFont typeface="Itim"/>
              <a:buNone/>
              <a:defRPr b="1" sz="1600">
                <a:latin typeface="Itim"/>
                <a:ea typeface="Itim"/>
                <a:cs typeface="Itim"/>
                <a:sym typeface="Itim"/>
              </a:defRPr>
            </a:lvl3pPr>
            <a:lvl4pPr lvl="3" rtl="0" algn="ctr">
              <a:lnSpc>
                <a:spcPct val="100000"/>
              </a:lnSpc>
              <a:spcBef>
                <a:spcPts val="0"/>
              </a:spcBef>
              <a:spcAft>
                <a:spcPts val="0"/>
              </a:spcAft>
              <a:buSzPts val="1600"/>
              <a:buFont typeface="Itim"/>
              <a:buNone/>
              <a:defRPr b="1" sz="1600">
                <a:latin typeface="Itim"/>
                <a:ea typeface="Itim"/>
                <a:cs typeface="Itim"/>
                <a:sym typeface="Itim"/>
              </a:defRPr>
            </a:lvl4pPr>
            <a:lvl5pPr lvl="4" rtl="0" algn="ctr">
              <a:lnSpc>
                <a:spcPct val="100000"/>
              </a:lnSpc>
              <a:spcBef>
                <a:spcPts val="0"/>
              </a:spcBef>
              <a:spcAft>
                <a:spcPts val="0"/>
              </a:spcAft>
              <a:buSzPts val="1600"/>
              <a:buFont typeface="Itim"/>
              <a:buNone/>
              <a:defRPr b="1" sz="1600">
                <a:latin typeface="Itim"/>
                <a:ea typeface="Itim"/>
                <a:cs typeface="Itim"/>
                <a:sym typeface="Itim"/>
              </a:defRPr>
            </a:lvl5pPr>
            <a:lvl6pPr lvl="5" rtl="0" algn="ctr">
              <a:lnSpc>
                <a:spcPct val="100000"/>
              </a:lnSpc>
              <a:spcBef>
                <a:spcPts val="0"/>
              </a:spcBef>
              <a:spcAft>
                <a:spcPts val="0"/>
              </a:spcAft>
              <a:buSzPts val="1600"/>
              <a:buFont typeface="Itim"/>
              <a:buNone/>
              <a:defRPr b="1" sz="1600">
                <a:latin typeface="Itim"/>
                <a:ea typeface="Itim"/>
                <a:cs typeface="Itim"/>
                <a:sym typeface="Itim"/>
              </a:defRPr>
            </a:lvl6pPr>
            <a:lvl7pPr lvl="6" rtl="0" algn="ctr">
              <a:lnSpc>
                <a:spcPct val="100000"/>
              </a:lnSpc>
              <a:spcBef>
                <a:spcPts val="0"/>
              </a:spcBef>
              <a:spcAft>
                <a:spcPts val="0"/>
              </a:spcAft>
              <a:buSzPts val="1600"/>
              <a:buFont typeface="Itim"/>
              <a:buNone/>
              <a:defRPr b="1" sz="1600">
                <a:latin typeface="Itim"/>
                <a:ea typeface="Itim"/>
                <a:cs typeface="Itim"/>
                <a:sym typeface="Itim"/>
              </a:defRPr>
            </a:lvl7pPr>
            <a:lvl8pPr lvl="7" rtl="0" algn="ctr">
              <a:lnSpc>
                <a:spcPct val="100000"/>
              </a:lnSpc>
              <a:spcBef>
                <a:spcPts val="0"/>
              </a:spcBef>
              <a:spcAft>
                <a:spcPts val="0"/>
              </a:spcAft>
              <a:buSzPts val="1600"/>
              <a:buFont typeface="Itim"/>
              <a:buNone/>
              <a:defRPr b="1" sz="1600">
                <a:latin typeface="Itim"/>
                <a:ea typeface="Itim"/>
                <a:cs typeface="Itim"/>
                <a:sym typeface="Itim"/>
              </a:defRPr>
            </a:lvl8pPr>
            <a:lvl9pPr lvl="8" rtl="0"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331" name="Google Shape;331;p12"/>
          <p:cNvSpPr txBox="1"/>
          <p:nvPr>
            <p:ph idx="6" type="subTitle"/>
          </p:nvPr>
        </p:nvSpPr>
        <p:spPr>
          <a:xfrm>
            <a:off x="3318900" y="1682815"/>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Font typeface="Itim"/>
              <a:buNone/>
              <a:defRPr b="1" sz="1600">
                <a:latin typeface="Itim"/>
                <a:ea typeface="Itim"/>
                <a:cs typeface="Itim"/>
                <a:sym typeface="Itim"/>
              </a:defRPr>
            </a:lvl2pPr>
            <a:lvl3pPr lvl="2" rtl="0" algn="ctr">
              <a:lnSpc>
                <a:spcPct val="100000"/>
              </a:lnSpc>
              <a:spcBef>
                <a:spcPts val="0"/>
              </a:spcBef>
              <a:spcAft>
                <a:spcPts val="0"/>
              </a:spcAft>
              <a:buSzPts val="1600"/>
              <a:buFont typeface="Itim"/>
              <a:buNone/>
              <a:defRPr b="1" sz="1600">
                <a:latin typeface="Itim"/>
                <a:ea typeface="Itim"/>
                <a:cs typeface="Itim"/>
                <a:sym typeface="Itim"/>
              </a:defRPr>
            </a:lvl3pPr>
            <a:lvl4pPr lvl="3" rtl="0" algn="ctr">
              <a:lnSpc>
                <a:spcPct val="100000"/>
              </a:lnSpc>
              <a:spcBef>
                <a:spcPts val="0"/>
              </a:spcBef>
              <a:spcAft>
                <a:spcPts val="0"/>
              </a:spcAft>
              <a:buSzPts val="1600"/>
              <a:buFont typeface="Itim"/>
              <a:buNone/>
              <a:defRPr b="1" sz="1600">
                <a:latin typeface="Itim"/>
                <a:ea typeface="Itim"/>
                <a:cs typeface="Itim"/>
                <a:sym typeface="Itim"/>
              </a:defRPr>
            </a:lvl4pPr>
            <a:lvl5pPr lvl="4" rtl="0" algn="ctr">
              <a:lnSpc>
                <a:spcPct val="100000"/>
              </a:lnSpc>
              <a:spcBef>
                <a:spcPts val="0"/>
              </a:spcBef>
              <a:spcAft>
                <a:spcPts val="0"/>
              </a:spcAft>
              <a:buSzPts val="1600"/>
              <a:buFont typeface="Itim"/>
              <a:buNone/>
              <a:defRPr b="1" sz="1600">
                <a:latin typeface="Itim"/>
                <a:ea typeface="Itim"/>
                <a:cs typeface="Itim"/>
                <a:sym typeface="Itim"/>
              </a:defRPr>
            </a:lvl5pPr>
            <a:lvl6pPr lvl="5" rtl="0" algn="ctr">
              <a:lnSpc>
                <a:spcPct val="100000"/>
              </a:lnSpc>
              <a:spcBef>
                <a:spcPts val="0"/>
              </a:spcBef>
              <a:spcAft>
                <a:spcPts val="0"/>
              </a:spcAft>
              <a:buSzPts val="1600"/>
              <a:buFont typeface="Itim"/>
              <a:buNone/>
              <a:defRPr b="1" sz="1600">
                <a:latin typeface="Itim"/>
                <a:ea typeface="Itim"/>
                <a:cs typeface="Itim"/>
                <a:sym typeface="Itim"/>
              </a:defRPr>
            </a:lvl6pPr>
            <a:lvl7pPr lvl="6" rtl="0" algn="ctr">
              <a:lnSpc>
                <a:spcPct val="100000"/>
              </a:lnSpc>
              <a:spcBef>
                <a:spcPts val="0"/>
              </a:spcBef>
              <a:spcAft>
                <a:spcPts val="0"/>
              </a:spcAft>
              <a:buSzPts val="1600"/>
              <a:buFont typeface="Itim"/>
              <a:buNone/>
              <a:defRPr b="1" sz="1600">
                <a:latin typeface="Itim"/>
                <a:ea typeface="Itim"/>
                <a:cs typeface="Itim"/>
                <a:sym typeface="Itim"/>
              </a:defRPr>
            </a:lvl7pPr>
            <a:lvl8pPr lvl="7" rtl="0" algn="ctr">
              <a:lnSpc>
                <a:spcPct val="100000"/>
              </a:lnSpc>
              <a:spcBef>
                <a:spcPts val="0"/>
              </a:spcBef>
              <a:spcAft>
                <a:spcPts val="0"/>
              </a:spcAft>
              <a:buSzPts val="1600"/>
              <a:buFont typeface="Itim"/>
              <a:buNone/>
              <a:defRPr b="1" sz="1600">
                <a:latin typeface="Itim"/>
                <a:ea typeface="Itim"/>
                <a:cs typeface="Itim"/>
                <a:sym typeface="Itim"/>
              </a:defRPr>
            </a:lvl8pPr>
            <a:lvl9pPr lvl="8" rtl="0"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332" name="Google Shape;332;p12"/>
          <p:cNvSpPr txBox="1"/>
          <p:nvPr>
            <p:ph type="title"/>
          </p:nvPr>
        </p:nvSpPr>
        <p:spPr>
          <a:xfrm>
            <a:off x="720000" y="540000"/>
            <a:ext cx="7704000" cy="572700"/>
          </a:xfrm>
          <a:prstGeom prst="rect">
            <a:avLst/>
          </a:prstGeom>
        </p:spPr>
        <p:txBody>
          <a:bodyPr anchorCtr="0" anchor="t" bIns="0" lIns="0" spcFirstLastPara="1" rIns="0" wrap="square" tIns="0">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3" name="Google Shape;333;p12"/>
          <p:cNvSpPr txBox="1"/>
          <p:nvPr>
            <p:ph idx="7" type="subTitle"/>
          </p:nvPr>
        </p:nvSpPr>
        <p:spPr>
          <a:xfrm>
            <a:off x="804150" y="2098665"/>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4" name="Google Shape;334;p12"/>
          <p:cNvSpPr txBox="1"/>
          <p:nvPr>
            <p:ph idx="8" type="subTitle"/>
          </p:nvPr>
        </p:nvSpPr>
        <p:spPr>
          <a:xfrm>
            <a:off x="5833650" y="2098665"/>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5" name="Google Shape;335;p12"/>
          <p:cNvSpPr txBox="1"/>
          <p:nvPr>
            <p:ph idx="9" type="subTitle"/>
          </p:nvPr>
        </p:nvSpPr>
        <p:spPr>
          <a:xfrm>
            <a:off x="804150" y="3609140"/>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6" name="Google Shape;336;p12"/>
          <p:cNvSpPr txBox="1"/>
          <p:nvPr>
            <p:ph idx="13" type="subTitle"/>
          </p:nvPr>
        </p:nvSpPr>
        <p:spPr>
          <a:xfrm>
            <a:off x="5833650" y="3609140"/>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7" name="Google Shape;337;p12"/>
          <p:cNvSpPr txBox="1"/>
          <p:nvPr>
            <p:ph idx="14" type="subTitle"/>
          </p:nvPr>
        </p:nvSpPr>
        <p:spPr>
          <a:xfrm>
            <a:off x="3318900" y="2098665"/>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8" name="Google Shape;338;p12"/>
          <p:cNvSpPr txBox="1"/>
          <p:nvPr>
            <p:ph idx="15" type="subTitle"/>
          </p:nvPr>
        </p:nvSpPr>
        <p:spPr>
          <a:xfrm>
            <a:off x="3318900" y="3609140"/>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9" name="Shape 339"/>
        <p:cNvGrpSpPr/>
        <p:nvPr/>
      </p:nvGrpSpPr>
      <p:grpSpPr>
        <a:xfrm>
          <a:off x="0" y="0"/>
          <a:ext cx="0" cy="0"/>
          <a:chOff x="0" y="0"/>
          <a:chExt cx="0" cy="0"/>
        </a:xfrm>
      </p:grpSpPr>
      <p:grpSp>
        <p:nvGrpSpPr>
          <p:cNvPr id="340" name="Google Shape;340;p13"/>
          <p:cNvGrpSpPr/>
          <p:nvPr/>
        </p:nvGrpSpPr>
        <p:grpSpPr>
          <a:xfrm>
            <a:off x="-1700" y="329"/>
            <a:ext cx="9147400" cy="5142843"/>
            <a:chOff x="238125" y="854700"/>
            <a:chExt cx="7142500" cy="4015650"/>
          </a:xfrm>
        </p:grpSpPr>
        <p:sp>
          <p:nvSpPr>
            <p:cNvPr id="341" name="Google Shape;341;p13"/>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3"/>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13"/>
          <p:cNvSpPr txBox="1"/>
          <p:nvPr>
            <p:ph type="title"/>
          </p:nvPr>
        </p:nvSpPr>
        <p:spPr>
          <a:xfrm>
            <a:off x="1061575" y="1371025"/>
            <a:ext cx="2808000" cy="755700"/>
          </a:xfrm>
          <a:prstGeom prst="rect">
            <a:avLst/>
          </a:prstGeom>
        </p:spPr>
        <p:txBody>
          <a:bodyPr anchorCtr="0" anchor="ctr" bIns="0" lIns="0" spcFirstLastPara="1" rIns="0" wrap="square" tIns="0">
            <a:noAutofit/>
          </a:bodyPr>
          <a:lstStyle>
            <a:lvl1pPr lvl="0" rtl="0" algn="ctr">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1" name="Google Shape;361;p13"/>
          <p:cNvSpPr txBox="1"/>
          <p:nvPr>
            <p:ph idx="1" type="body"/>
          </p:nvPr>
        </p:nvSpPr>
        <p:spPr>
          <a:xfrm>
            <a:off x="1061575" y="2618975"/>
            <a:ext cx="2808000" cy="1153500"/>
          </a:xfrm>
          <a:prstGeom prst="rect">
            <a:avLst/>
          </a:prstGeom>
        </p:spPr>
        <p:txBody>
          <a:bodyPr anchorCtr="0" anchor="t" bIns="91425" lIns="91425" spcFirstLastPara="1" rIns="91425" wrap="square" tIns="91425">
            <a:noAutofit/>
          </a:bodyPr>
          <a:lstStyle>
            <a:lvl1pPr indent="-304800" lvl="0" marL="457200" rtl="0" algn="ctr">
              <a:spcBef>
                <a:spcPts val="0"/>
              </a:spcBef>
              <a:spcAft>
                <a:spcPts val="0"/>
              </a:spcAft>
              <a:buSzPts val="12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cxnSp>
        <p:nvCxnSpPr>
          <p:cNvPr id="362" name="Google Shape;362;p13"/>
          <p:cNvCxnSpPr/>
          <p:nvPr/>
        </p:nvCxnSpPr>
        <p:spPr>
          <a:xfrm>
            <a:off x="-62550" y="540000"/>
            <a:ext cx="9269100" cy="0"/>
          </a:xfrm>
          <a:prstGeom prst="straightConnector1">
            <a:avLst/>
          </a:prstGeom>
          <a:noFill/>
          <a:ln cap="flat" cmpd="sng" w="9525">
            <a:solidFill>
              <a:srgbClr val="6D9EEB"/>
            </a:solidFill>
            <a:prstDash val="solid"/>
            <a:round/>
            <a:headEnd len="med" w="med" type="none"/>
            <a:tailEnd len="med" w="med" type="none"/>
          </a:ln>
        </p:spPr>
      </p:cxnSp>
      <p:sp>
        <p:nvSpPr>
          <p:cNvPr id="363" name="Google Shape;363;p13"/>
          <p:cNvSpPr/>
          <p:nvPr/>
        </p:nvSpPr>
        <p:spPr>
          <a:xfrm>
            <a:off x="-14550" y="5010825"/>
            <a:ext cx="9160200" cy="1563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spTree>
      <p:nvGrpSpPr>
        <p:cNvPr id="364" name="Shape 364"/>
        <p:cNvGrpSpPr/>
        <p:nvPr/>
      </p:nvGrpSpPr>
      <p:grpSpPr>
        <a:xfrm>
          <a:off x="0" y="0"/>
          <a:ext cx="0" cy="0"/>
          <a:chOff x="0" y="0"/>
          <a:chExt cx="0" cy="0"/>
        </a:xfrm>
      </p:grpSpPr>
      <p:grpSp>
        <p:nvGrpSpPr>
          <p:cNvPr id="365" name="Google Shape;365;p14"/>
          <p:cNvGrpSpPr/>
          <p:nvPr/>
        </p:nvGrpSpPr>
        <p:grpSpPr>
          <a:xfrm>
            <a:off x="-1700" y="329"/>
            <a:ext cx="9147400" cy="5142843"/>
            <a:chOff x="238125" y="854700"/>
            <a:chExt cx="7142500" cy="4015650"/>
          </a:xfrm>
        </p:grpSpPr>
        <p:sp>
          <p:nvSpPr>
            <p:cNvPr id="366" name="Google Shape;366;p14"/>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14"/>
          <p:cNvSpPr txBox="1"/>
          <p:nvPr>
            <p:ph idx="1" type="subTitle"/>
          </p:nvPr>
        </p:nvSpPr>
        <p:spPr>
          <a:xfrm>
            <a:off x="3983700" y="1758177"/>
            <a:ext cx="4440300" cy="972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9" name="Google Shape;389;p14"/>
          <p:cNvSpPr txBox="1"/>
          <p:nvPr>
            <p:ph type="ctrTitle"/>
          </p:nvPr>
        </p:nvSpPr>
        <p:spPr>
          <a:xfrm>
            <a:off x="5875800" y="2837502"/>
            <a:ext cx="2548200" cy="461700"/>
          </a:xfrm>
          <a:prstGeom prst="rect">
            <a:avLst/>
          </a:prstGeom>
        </p:spPr>
        <p:txBody>
          <a:bodyPr anchorCtr="0" anchor="ctr" bIns="0" lIns="0" spcFirstLastPara="1" rIns="0" wrap="square" tIns="0">
            <a:noAutofit/>
          </a:bodyPr>
          <a:lstStyle>
            <a:lvl1pPr lvl="0" rtl="0" algn="r">
              <a:spcBef>
                <a:spcPts val="0"/>
              </a:spcBef>
              <a:spcAft>
                <a:spcPts val="0"/>
              </a:spcAft>
              <a:buSzPts val="5200"/>
              <a:buNone/>
              <a:defRPr sz="1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grpSp>
        <p:nvGrpSpPr>
          <p:cNvPr id="390" name="Google Shape;390;p14"/>
          <p:cNvGrpSpPr/>
          <p:nvPr/>
        </p:nvGrpSpPr>
        <p:grpSpPr>
          <a:xfrm>
            <a:off x="7673759" y="-287513"/>
            <a:ext cx="788762" cy="861588"/>
            <a:chOff x="7673759" y="-287513"/>
            <a:chExt cx="788762" cy="861588"/>
          </a:xfrm>
        </p:grpSpPr>
        <p:grpSp>
          <p:nvGrpSpPr>
            <p:cNvPr id="391" name="Google Shape;391;p14"/>
            <p:cNvGrpSpPr/>
            <p:nvPr/>
          </p:nvGrpSpPr>
          <p:grpSpPr>
            <a:xfrm rot="350572">
              <a:off x="7712287" y="-253348"/>
              <a:ext cx="711705" cy="793257"/>
              <a:chOff x="6554696" y="509501"/>
              <a:chExt cx="711709" cy="793261"/>
            </a:xfrm>
          </p:grpSpPr>
          <p:sp>
            <p:nvSpPr>
              <p:cNvPr id="392" name="Google Shape;392;p14"/>
              <p:cNvSpPr/>
              <p:nvPr/>
            </p:nvSpPr>
            <p:spPr>
              <a:xfrm>
                <a:off x="6560695" y="516700"/>
                <a:ext cx="696978" cy="779230"/>
              </a:xfrm>
              <a:custGeom>
                <a:rect b="b" l="l" r="r" t="t"/>
                <a:pathLst>
                  <a:path extrusionOk="0" h="23381" w="20913">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a:off x="6554696" y="509501"/>
                <a:ext cx="711709" cy="793261"/>
              </a:xfrm>
              <a:custGeom>
                <a:rect b="b" l="l" r="r" t="t"/>
                <a:pathLst>
                  <a:path extrusionOk="0" h="23802" w="21355">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14"/>
            <p:cNvSpPr/>
            <p:nvPr/>
          </p:nvSpPr>
          <p:spPr>
            <a:xfrm rot="442426">
              <a:off x="8229710" y="-161880"/>
              <a:ext cx="102851" cy="551273"/>
            </a:xfrm>
            <a:prstGeom prst="roundRect">
              <a:avLst>
                <a:gd fmla="val 50000" name="adj"/>
              </a:avLst>
            </a:prstGeom>
            <a:solidFill>
              <a:schemeClr val="lt2">
                <a:alpha val="47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5" name="Shape 395"/>
        <p:cNvGrpSpPr/>
        <p:nvPr/>
      </p:nvGrpSpPr>
      <p:grpSpPr>
        <a:xfrm>
          <a:off x="0" y="0"/>
          <a:ext cx="0" cy="0"/>
          <a:chOff x="0" y="0"/>
          <a:chExt cx="0" cy="0"/>
        </a:xfrm>
      </p:grpSpPr>
      <p:grpSp>
        <p:nvGrpSpPr>
          <p:cNvPr id="396" name="Google Shape;396;p15"/>
          <p:cNvGrpSpPr/>
          <p:nvPr/>
        </p:nvGrpSpPr>
        <p:grpSpPr>
          <a:xfrm>
            <a:off x="-1700" y="329"/>
            <a:ext cx="9147400" cy="5142843"/>
            <a:chOff x="238125" y="854700"/>
            <a:chExt cx="7142500" cy="4015650"/>
          </a:xfrm>
        </p:grpSpPr>
        <p:sp>
          <p:nvSpPr>
            <p:cNvPr id="397" name="Google Shape;397;p15"/>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6" name="Google Shape;416;p15"/>
          <p:cNvCxnSpPr/>
          <p:nvPr/>
        </p:nvCxnSpPr>
        <p:spPr>
          <a:xfrm>
            <a:off x="-62550" y="540000"/>
            <a:ext cx="9269100" cy="0"/>
          </a:xfrm>
          <a:prstGeom prst="straightConnector1">
            <a:avLst/>
          </a:prstGeom>
          <a:noFill/>
          <a:ln cap="flat" cmpd="sng" w="9525">
            <a:solidFill>
              <a:srgbClr val="6D9EEB"/>
            </a:solidFill>
            <a:prstDash val="solid"/>
            <a:round/>
            <a:headEnd len="med" w="med" type="none"/>
            <a:tailEnd len="med" w="med" type="none"/>
          </a:ln>
        </p:spPr>
      </p:cxnSp>
      <p:sp>
        <p:nvSpPr>
          <p:cNvPr id="417" name="Google Shape;417;p15"/>
          <p:cNvSpPr/>
          <p:nvPr/>
        </p:nvSpPr>
        <p:spPr>
          <a:xfrm>
            <a:off x="-14550" y="5010825"/>
            <a:ext cx="9160200" cy="1563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txBox="1"/>
          <p:nvPr>
            <p:ph type="title"/>
          </p:nvPr>
        </p:nvSpPr>
        <p:spPr>
          <a:xfrm>
            <a:off x="720000" y="1484450"/>
            <a:ext cx="3519300" cy="1679700"/>
          </a:xfrm>
          <a:prstGeom prst="rect">
            <a:avLst/>
          </a:prstGeom>
        </p:spPr>
        <p:txBody>
          <a:bodyPr anchorCtr="0" anchor="ctr" bIns="0" lIns="0" spcFirstLastPara="1" rIns="0" wrap="square" tIns="0">
            <a:noAutofit/>
          </a:bodyPr>
          <a:lstStyle>
            <a:lvl1pPr lvl="0">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9" name="Google Shape;419;p15"/>
          <p:cNvSpPr txBox="1"/>
          <p:nvPr>
            <p:ph idx="1" type="subTitle"/>
          </p:nvPr>
        </p:nvSpPr>
        <p:spPr>
          <a:xfrm rot="684086">
            <a:off x="5795182" y="1704721"/>
            <a:ext cx="1878775" cy="1788169"/>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420" name="Shape 420"/>
        <p:cNvGrpSpPr/>
        <p:nvPr/>
      </p:nvGrpSpPr>
      <p:grpSpPr>
        <a:xfrm>
          <a:off x="0" y="0"/>
          <a:ext cx="0" cy="0"/>
          <a:chOff x="0" y="0"/>
          <a:chExt cx="0" cy="0"/>
        </a:xfrm>
      </p:grpSpPr>
      <p:grpSp>
        <p:nvGrpSpPr>
          <p:cNvPr id="421" name="Google Shape;421;p16"/>
          <p:cNvGrpSpPr/>
          <p:nvPr/>
        </p:nvGrpSpPr>
        <p:grpSpPr>
          <a:xfrm>
            <a:off x="-174525" y="-22399"/>
            <a:ext cx="9487164" cy="5193049"/>
            <a:chOff x="-174525" y="-22399"/>
            <a:chExt cx="9487164" cy="5193049"/>
          </a:xfrm>
        </p:grpSpPr>
        <p:sp>
          <p:nvSpPr>
            <p:cNvPr id="422" name="Google Shape;422;p16"/>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3" name="Google Shape;423;p16"/>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nvGrpSpPr>
            <p:cNvPr id="424" name="Google Shape;424;p16"/>
            <p:cNvGrpSpPr/>
            <p:nvPr/>
          </p:nvGrpSpPr>
          <p:grpSpPr>
            <a:xfrm>
              <a:off x="263005" y="845117"/>
              <a:ext cx="3790149" cy="3960313"/>
              <a:chOff x="263005" y="845117"/>
              <a:chExt cx="3790149" cy="3960313"/>
            </a:xfrm>
          </p:grpSpPr>
          <p:sp>
            <p:nvSpPr>
              <p:cNvPr id="425" name="Google Shape;425;p16"/>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6"/>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6"/>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6"/>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6"/>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6"/>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6"/>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6"/>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16"/>
            <p:cNvGrpSpPr/>
            <p:nvPr/>
          </p:nvGrpSpPr>
          <p:grpSpPr>
            <a:xfrm>
              <a:off x="5055305" y="845117"/>
              <a:ext cx="3790149" cy="3960313"/>
              <a:chOff x="263005" y="845117"/>
              <a:chExt cx="3790149" cy="3960313"/>
            </a:xfrm>
          </p:grpSpPr>
          <p:sp>
            <p:nvSpPr>
              <p:cNvPr id="441" name="Google Shape;441;p16"/>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6" name="Google Shape;456;p16"/>
            <p:cNvCxnSpPr/>
            <p:nvPr/>
          </p:nvCxnSpPr>
          <p:spPr>
            <a:xfrm>
              <a:off x="4625700" y="540000"/>
              <a:ext cx="4679100" cy="0"/>
            </a:xfrm>
            <a:prstGeom prst="straightConnector1">
              <a:avLst/>
            </a:prstGeom>
            <a:noFill/>
            <a:ln cap="flat" cmpd="sng" w="9525">
              <a:solidFill>
                <a:srgbClr val="6D9EEB"/>
              </a:solidFill>
              <a:prstDash val="solid"/>
              <a:round/>
              <a:headEnd len="med" w="med" type="none"/>
              <a:tailEnd len="med" w="med" type="none"/>
            </a:ln>
          </p:spPr>
        </p:cxnSp>
        <p:cxnSp>
          <p:nvCxnSpPr>
            <p:cNvPr id="457" name="Google Shape;457;p16"/>
            <p:cNvCxnSpPr/>
            <p:nvPr/>
          </p:nvCxnSpPr>
          <p:spPr>
            <a:xfrm>
              <a:off x="40493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458" name="Google Shape;458;p16"/>
            <p:cNvCxnSpPr/>
            <p:nvPr/>
          </p:nvCxnSpPr>
          <p:spPr>
            <a:xfrm>
              <a:off x="41129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459" name="Google Shape;459;p16"/>
            <p:cNvCxnSpPr/>
            <p:nvPr/>
          </p:nvCxnSpPr>
          <p:spPr>
            <a:xfrm>
              <a:off x="49917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460" name="Google Shape;460;p16"/>
            <p:cNvCxnSpPr/>
            <p:nvPr/>
          </p:nvCxnSpPr>
          <p:spPr>
            <a:xfrm>
              <a:off x="50553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461" name="Google Shape;461;p16"/>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sp>
        <p:nvSpPr>
          <p:cNvPr id="462" name="Google Shape;462;p16"/>
          <p:cNvSpPr txBox="1"/>
          <p:nvPr>
            <p:ph idx="1" type="subTitle"/>
          </p:nvPr>
        </p:nvSpPr>
        <p:spPr>
          <a:xfrm>
            <a:off x="906900" y="3567725"/>
            <a:ext cx="2506200" cy="34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3" name="Google Shape;463;p16"/>
          <p:cNvSpPr txBox="1"/>
          <p:nvPr>
            <p:ph idx="2" type="subTitle"/>
          </p:nvPr>
        </p:nvSpPr>
        <p:spPr>
          <a:xfrm>
            <a:off x="5703900" y="3567725"/>
            <a:ext cx="2506200" cy="34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4" name="Google Shape;464;p16"/>
          <p:cNvSpPr txBox="1"/>
          <p:nvPr>
            <p:ph idx="3" type="subTitle"/>
          </p:nvPr>
        </p:nvSpPr>
        <p:spPr>
          <a:xfrm>
            <a:off x="906900" y="2028275"/>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5" name="Google Shape;465;p16"/>
          <p:cNvSpPr txBox="1"/>
          <p:nvPr>
            <p:ph idx="4" type="subTitle"/>
          </p:nvPr>
        </p:nvSpPr>
        <p:spPr>
          <a:xfrm>
            <a:off x="5427475" y="1810450"/>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6" name="Google Shape;466;p16"/>
          <p:cNvSpPr txBox="1"/>
          <p:nvPr>
            <p:ph idx="5" type="subTitle"/>
          </p:nvPr>
        </p:nvSpPr>
        <p:spPr>
          <a:xfrm>
            <a:off x="906900" y="2520325"/>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7" name="Google Shape;467;p16"/>
          <p:cNvSpPr txBox="1"/>
          <p:nvPr>
            <p:ph idx="6" type="subTitle"/>
          </p:nvPr>
        </p:nvSpPr>
        <p:spPr>
          <a:xfrm>
            <a:off x="5703900" y="2520325"/>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8" name="Google Shape;468;p16"/>
          <p:cNvSpPr txBox="1"/>
          <p:nvPr>
            <p:ph idx="7" type="subTitle"/>
          </p:nvPr>
        </p:nvSpPr>
        <p:spPr>
          <a:xfrm>
            <a:off x="906900" y="4030800"/>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9" name="Google Shape;469;p16"/>
          <p:cNvSpPr txBox="1"/>
          <p:nvPr>
            <p:ph idx="8" type="subTitle"/>
          </p:nvPr>
        </p:nvSpPr>
        <p:spPr>
          <a:xfrm>
            <a:off x="5703900" y="4030800"/>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70" name="Google Shape;470;p16"/>
          <p:cNvSpPr txBox="1"/>
          <p:nvPr>
            <p:ph type="title"/>
          </p:nvPr>
        </p:nvSpPr>
        <p:spPr>
          <a:xfrm>
            <a:off x="720000" y="540000"/>
            <a:ext cx="3330000" cy="996900"/>
          </a:xfrm>
          <a:prstGeom prst="rect">
            <a:avLst/>
          </a:prstGeom>
        </p:spPr>
        <p:txBody>
          <a:bodyPr anchorCtr="0" anchor="t" bIns="0" lIns="0" spcFirstLastPara="1" rIns="0" wrap="square" tIns="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1" name="Shape 471"/>
        <p:cNvGrpSpPr/>
        <p:nvPr/>
      </p:nvGrpSpPr>
      <p:grpSpPr>
        <a:xfrm>
          <a:off x="0" y="0"/>
          <a:ext cx="0" cy="0"/>
          <a:chOff x="0" y="0"/>
          <a:chExt cx="0" cy="0"/>
        </a:xfrm>
      </p:grpSpPr>
      <p:grpSp>
        <p:nvGrpSpPr>
          <p:cNvPr id="472" name="Google Shape;472;p17"/>
          <p:cNvGrpSpPr/>
          <p:nvPr/>
        </p:nvGrpSpPr>
        <p:grpSpPr>
          <a:xfrm>
            <a:off x="-1700" y="329"/>
            <a:ext cx="9147400" cy="5142843"/>
            <a:chOff x="238125" y="854700"/>
            <a:chExt cx="7142500" cy="4015650"/>
          </a:xfrm>
        </p:grpSpPr>
        <p:sp>
          <p:nvSpPr>
            <p:cNvPr id="473" name="Google Shape;473;p17"/>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7"/>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7"/>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7"/>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17"/>
          <p:cNvSpPr txBox="1"/>
          <p:nvPr>
            <p:ph idx="1" type="subTitle"/>
          </p:nvPr>
        </p:nvSpPr>
        <p:spPr>
          <a:xfrm>
            <a:off x="3117150" y="3648238"/>
            <a:ext cx="2909700" cy="90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6" name="Google Shape;496;p17"/>
          <p:cNvSpPr txBox="1"/>
          <p:nvPr>
            <p:ph type="title"/>
          </p:nvPr>
        </p:nvSpPr>
        <p:spPr>
          <a:xfrm>
            <a:off x="1918650" y="1613838"/>
            <a:ext cx="5306700" cy="1482300"/>
          </a:xfrm>
          <a:prstGeom prst="rect">
            <a:avLst/>
          </a:prstGeom>
        </p:spPr>
        <p:txBody>
          <a:bodyPr anchorCtr="0" anchor="ctr" bIns="0" lIns="0" spcFirstLastPara="1" rIns="0" wrap="square" tIns="0">
            <a:noAutofit/>
          </a:bodyPr>
          <a:lstStyle>
            <a:lvl1pPr lvl="0" rtl="0" algn="ctr">
              <a:lnSpc>
                <a:spcPct val="90000"/>
              </a:lnSpc>
              <a:spcBef>
                <a:spcPts val="0"/>
              </a:spcBef>
              <a:spcAft>
                <a:spcPts val="0"/>
              </a:spcAft>
              <a:buSzPts val="4200"/>
              <a:buNone/>
              <a:defRPr sz="6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7" name="Google Shape;497;p17"/>
          <p:cNvSpPr txBox="1"/>
          <p:nvPr>
            <p:ph hasCustomPrompt="1" idx="2" type="title"/>
          </p:nvPr>
        </p:nvSpPr>
        <p:spPr>
          <a:xfrm>
            <a:off x="3843750" y="591063"/>
            <a:ext cx="1456500" cy="675600"/>
          </a:xfrm>
          <a:prstGeom prst="rect">
            <a:avLst/>
          </a:prstGeom>
        </p:spPr>
        <p:txBody>
          <a:bodyPr anchorCtr="0" anchor="ctr" bIns="0" lIns="0" spcFirstLastPara="1" rIns="0" wrap="square" tIns="0">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498" name="Google Shape;498;p17"/>
          <p:cNvGrpSpPr/>
          <p:nvPr/>
        </p:nvGrpSpPr>
        <p:grpSpPr>
          <a:xfrm flipH="1" rot="-697126">
            <a:off x="569287" y="-351303"/>
            <a:ext cx="1305393" cy="1346461"/>
            <a:chOff x="1492000" y="427450"/>
            <a:chExt cx="1188000" cy="1225375"/>
          </a:xfrm>
        </p:grpSpPr>
        <p:sp>
          <p:nvSpPr>
            <p:cNvPr id="499" name="Google Shape;499;p17"/>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7"/>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2">
    <p:spTree>
      <p:nvGrpSpPr>
        <p:cNvPr id="510" name="Shape 510"/>
        <p:cNvGrpSpPr/>
        <p:nvPr/>
      </p:nvGrpSpPr>
      <p:grpSpPr>
        <a:xfrm>
          <a:off x="0" y="0"/>
          <a:ext cx="0" cy="0"/>
          <a:chOff x="0" y="0"/>
          <a:chExt cx="0" cy="0"/>
        </a:xfrm>
      </p:grpSpPr>
      <p:grpSp>
        <p:nvGrpSpPr>
          <p:cNvPr id="511" name="Google Shape;511;p18"/>
          <p:cNvGrpSpPr/>
          <p:nvPr/>
        </p:nvGrpSpPr>
        <p:grpSpPr>
          <a:xfrm>
            <a:off x="-1700" y="329"/>
            <a:ext cx="9147400" cy="5142843"/>
            <a:chOff x="238125" y="854700"/>
            <a:chExt cx="7142500" cy="4015650"/>
          </a:xfrm>
        </p:grpSpPr>
        <p:sp>
          <p:nvSpPr>
            <p:cNvPr id="512" name="Google Shape;512;p18"/>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8"/>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8"/>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8"/>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8"/>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8"/>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8"/>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8"/>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8"/>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18"/>
          <p:cNvSpPr txBox="1"/>
          <p:nvPr>
            <p:ph idx="1" type="subTitle"/>
          </p:nvPr>
        </p:nvSpPr>
        <p:spPr>
          <a:xfrm>
            <a:off x="890100" y="1760244"/>
            <a:ext cx="7533900" cy="277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Char char="●"/>
              <a:defRPr sz="1600"/>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532" name="Google Shape;532;p18"/>
          <p:cNvSpPr txBox="1"/>
          <p:nvPr>
            <p:ph type="title"/>
          </p:nvPr>
        </p:nvSpPr>
        <p:spPr>
          <a:xfrm>
            <a:off x="4572000" y="540000"/>
            <a:ext cx="3852000" cy="1037100"/>
          </a:xfrm>
          <a:prstGeom prst="rect">
            <a:avLst/>
          </a:prstGeom>
        </p:spPr>
        <p:txBody>
          <a:bodyPr anchorCtr="0" anchor="t" bIns="0" lIns="0" spcFirstLastPara="1" rIns="0" wrap="square" tIns="0">
            <a:noAutofit/>
          </a:bodyPr>
          <a:lstStyle>
            <a:lvl1pPr lvl="0" rtl="0" algn="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3" name="Shape 533"/>
        <p:cNvGrpSpPr/>
        <p:nvPr/>
      </p:nvGrpSpPr>
      <p:grpSpPr>
        <a:xfrm>
          <a:off x="0" y="0"/>
          <a:ext cx="0" cy="0"/>
          <a:chOff x="0" y="0"/>
          <a:chExt cx="0" cy="0"/>
        </a:xfrm>
      </p:grpSpPr>
      <p:grpSp>
        <p:nvGrpSpPr>
          <p:cNvPr id="534" name="Google Shape;534;p19"/>
          <p:cNvGrpSpPr/>
          <p:nvPr/>
        </p:nvGrpSpPr>
        <p:grpSpPr>
          <a:xfrm>
            <a:off x="-1700" y="329"/>
            <a:ext cx="9147400" cy="5142843"/>
            <a:chOff x="238125" y="854700"/>
            <a:chExt cx="7142500" cy="4015650"/>
          </a:xfrm>
        </p:grpSpPr>
        <p:sp>
          <p:nvSpPr>
            <p:cNvPr id="535" name="Google Shape;535;p19"/>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9"/>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19"/>
          <p:cNvSpPr txBox="1"/>
          <p:nvPr>
            <p:ph type="title"/>
          </p:nvPr>
        </p:nvSpPr>
        <p:spPr>
          <a:xfrm>
            <a:off x="720000" y="540000"/>
            <a:ext cx="4824600" cy="9936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p:cSld name="CUSTOM_11">
    <p:spTree>
      <p:nvGrpSpPr>
        <p:cNvPr id="558" name="Shape 558"/>
        <p:cNvGrpSpPr/>
        <p:nvPr/>
      </p:nvGrpSpPr>
      <p:grpSpPr>
        <a:xfrm>
          <a:off x="0" y="0"/>
          <a:ext cx="0" cy="0"/>
          <a:chOff x="0" y="0"/>
          <a:chExt cx="0" cy="0"/>
        </a:xfrm>
      </p:grpSpPr>
      <p:sp>
        <p:nvSpPr>
          <p:cNvPr id="559" name="Google Shape;559;p20"/>
          <p:cNvSpPr txBox="1"/>
          <p:nvPr>
            <p:ph type="title"/>
          </p:nvPr>
        </p:nvSpPr>
        <p:spPr>
          <a:xfrm>
            <a:off x="4572000" y="540000"/>
            <a:ext cx="3852000" cy="488700"/>
          </a:xfrm>
          <a:prstGeom prst="rect">
            <a:avLst/>
          </a:prstGeom>
        </p:spPr>
        <p:txBody>
          <a:bodyPr anchorCtr="0" anchor="t" bIns="0" lIns="0" spcFirstLastPara="1" rIns="0" wrap="square" tIns="0">
            <a:noAutofit/>
          </a:bodyPr>
          <a:lstStyle>
            <a:lvl1pPr lvl="0" rtl="0" algn="r">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560" name="Google Shape;560;p20"/>
          <p:cNvGrpSpPr/>
          <p:nvPr/>
        </p:nvGrpSpPr>
        <p:grpSpPr>
          <a:xfrm>
            <a:off x="-1700" y="329"/>
            <a:ext cx="9147400" cy="5142843"/>
            <a:chOff x="238125" y="854700"/>
            <a:chExt cx="7142500" cy="4015650"/>
          </a:xfrm>
        </p:grpSpPr>
        <p:sp>
          <p:nvSpPr>
            <p:cNvPr id="561" name="Google Shape;561;p20"/>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
          <p:cNvSpPr txBox="1"/>
          <p:nvPr>
            <p:ph type="title"/>
          </p:nvPr>
        </p:nvSpPr>
        <p:spPr>
          <a:xfrm>
            <a:off x="311700" y="2150850"/>
            <a:ext cx="8520600" cy="841800"/>
          </a:xfrm>
          <a:prstGeom prst="rect">
            <a:avLst/>
          </a:prstGeom>
        </p:spPr>
        <p:txBody>
          <a:bodyPr anchorCtr="0" anchor="ctr" bIns="0" lIns="0" spcFirstLastPara="1" rIns="0"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3" name="Shape 583"/>
        <p:cNvGrpSpPr/>
        <p:nvPr/>
      </p:nvGrpSpPr>
      <p:grpSpPr>
        <a:xfrm>
          <a:off x="0" y="0"/>
          <a:ext cx="0" cy="0"/>
          <a:chOff x="0" y="0"/>
          <a:chExt cx="0" cy="0"/>
        </a:xfrm>
      </p:grpSpPr>
      <p:grpSp>
        <p:nvGrpSpPr>
          <p:cNvPr id="584" name="Google Shape;584;p21"/>
          <p:cNvGrpSpPr/>
          <p:nvPr/>
        </p:nvGrpSpPr>
        <p:grpSpPr>
          <a:xfrm>
            <a:off x="-1700" y="329"/>
            <a:ext cx="9147400" cy="5142843"/>
            <a:chOff x="238125" y="854700"/>
            <a:chExt cx="7142500" cy="4015650"/>
          </a:xfrm>
        </p:grpSpPr>
        <p:sp>
          <p:nvSpPr>
            <p:cNvPr id="585" name="Google Shape;585;p21"/>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1"/>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1"/>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1"/>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1"/>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1"/>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1"/>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1"/>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1"/>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1"/>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1"/>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1"/>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1"/>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1"/>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1"/>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1"/>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1"/>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04" name="Google Shape;604;p21"/>
          <p:cNvCxnSpPr/>
          <p:nvPr/>
        </p:nvCxnSpPr>
        <p:spPr>
          <a:xfrm>
            <a:off x="-62550" y="540000"/>
            <a:ext cx="9269100" cy="0"/>
          </a:xfrm>
          <a:prstGeom prst="straightConnector1">
            <a:avLst/>
          </a:prstGeom>
          <a:noFill/>
          <a:ln cap="flat" cmpd="sng" w="9525">
            <a:solidFill>
              <a:srgbClr val="6D9EEB"/>
            </a:solidFill>
            <a:prstDash val="solid"/>
            <a:round/>
            <a:headEnd len="med" w="med" type="none"/>
            <a:tailEnd len="med" w="med" type="none"/>
          </a:ln>
        </p:spPr>
      </p:cxnSp>
      <p:sp>
        <p:nvSpPr>
          <p:cNvPr id="605" name="Google Shape;605;p21"/>
          <p:cNvSpPr/>
          <p:nvPr/>
        </p:nvSpPr>
        <p:spPr>
          <a:xfrm>
            <a:off x="-14550" y="5010825"/>
            <a:ext cx="9160200" cy="1563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1"/>
          <p:cNvSpPr txBox="1"/>
          <p:nvPr>
            <p:ph hasCustomPrompt="1" type="title"/>
          </p:nvPr>
        </p:nvSpPr>
        <p:spPr>
          <a:xfrm>
            <a:off x="1768200" y="1629238"/>
            <a:ext cx="5607600" cy="1361100"/>
          </a:xfrm>
          <a:prstGeom prst="rect">
            <a:avLst/>
          </a:prstGeom>
        </p:spPr>
        <p:txBody>
          <a:bodyPr anchorCtr="0" anchor="ctr" bIns="0" lIns="0" spcFirstLastPara="1" rIns="0" wrap="square" tIns="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07" name="Google Shape;607;p21"/>
          <p:cNvSpPr txBox="1"/>
          <p:nvPr>
            <p:ph idx="1" type="body"/>
          </p:nvPr>
        </p:nvSpPr>
        <p:spPr>
          <a:xfrm>
            <a:off x="2710050" y="2850942"/>
            <a:ext cx="3723900" cy="6633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1600"/>
              </a:spcBef>
              <a:spcAft>
                <a:spcPts val="0"/>
              </a:spcAft>
              <a:buSzPts val="1600"/>
              <a:buChar char="○"/>
              <a:defRPr/>
            </a:lvl2pPr>
            <a:lvl3pPr indent="-330200" lvl="2" marL="1371600" algn="ctr">
              <a:spcBef>
                <a:spcPts val="1600"/>
              </a:spcBef>
              <a:spcAft>
                <a:spcPts val="0"/>
              </a:spcAft>
              <a:buSzPts val="1600"/>
              <a:buChar char="■"/>
              <a:defRPr/>
            </a:lvl3pPr>
            <a:lvl4pPr indent="-330200" lvl="3" marL="1828800" algn="ctr">
              <a:spcBef>
                <a:spcPts val="1600"/>
              </a:spcBef>
              <a:spcAft>
                <a:spcPts val="0"/>
              </a:spcAft>
              <a:buSzPts val="1600"/>
              <a:buChar char="●"/>
              <a:defRPr/>
            </a:lvl4pPr>
            <a:lvl5pPr indent="-330200" lvl="4" marL="2286000" algn="ctr">
              <a:spcBef>
                <a:spcPts val="1600"/>
              </a:spcBef>
              <a:spcAft>
                <a:spcPts val="0"/>
              </a:spcAft>
              <a:buSzPts val="1600"/>
              <a:buChar char="○"/>
              <a:defRPr/>
            </a:lvl5pPr>
            <a:lvl6pPr indent="-330200" lvl="5" marL="2743200" algn="ctr">
              <a:spcBef>
                <a:spcPts val="1600"/>
              </a:spcBef>
              <a:spcAft>
                <a:spcPts val="0"/>
              </a:spcAft>
              <a:buSzPts val="1600"/>
              <a:buChar char="■"/>
              <a:defRPr/>
            </a:lvl6pPr>
            <a:lvl7pPr indent="-330200" lvl="6" marL="3200400" algn="ctr">
              <a:spcBef>
                <a:spcPts val="1600"/>
              </a:spcBef>
              <a:spcAft>
                <a:spcPts val="0"/>
              </a:spcAft>
              <a:buSzPts val="1600"/>
              <a:buChar char="●"/>
              <a:defRPr/>
            </a:lvl7pPr>
            <a:lvl8pPr indent="-330200" lvl="7" marL="3657600" algn="ctr">
              <a:spcBef>
                <a:spcPts val="1600"/>
              </a:spcBef>
              <a:spcAft>
                <a:spcPts val="0"/>
              </a:spcAft>
              <a:buSzPts val="1600"/>
              <a:buChar char="○"/>
              <a:defRPr/>
            </a:lvl8pPr>
            <a:lvl9pPr indent="-330200" lvl="8" marL="4114800" algn="ctr">
              <a:spcBef>
                <a:spcPts val="1600"/>
              </a:spcBef>
              <a:spcAft>
                <a:spcPts val="1600"/>
              </a:spcAft>
              <a:buSzPts val="16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8">
    <p:spTree>
      <p:nvGrpSpPr>
        <p:cNvPr id="608" name="Shape 608"/>
        <p:cNvGrpSpPr/>
        <p:nvPr/>
      </p:nvGrpSpPr>
      <p:grpSpPr>
        <a:xfrm>
          <a:off x="0" y="0"/>
          <a:ext cx="0" cy="0"/>
          <a:chOff x="0" y="0"/>
          <a:chExt cx="0" cy="0"/>
        </a:xfrm>
      </p:grpSpPr>
      <p:grpSp>
        <p:nvGrpSpPr>
          <p:cNvPr id="609" name="Google Shape;609;p22"/>
          <p:cNvGrpSpPr/>
          <p:nvPr/>
        </p:nvGrpSpPr>
        <p:grpSpPr>
          <a:xfrm>
            <a:off x="-174525" y="-22399"/>
            <a:ext cx="9487164" cy="5193049"/>
            <a:chOff x="-174525" y="-22399"/>
            <a:chExt cx="9487164" cy="5193049"/>
          </a:xfrm>
        </p:grpSpPr>
        <p:sp>
          <p:nvSpPr>
            <p:cNvPr id="610" name="Google Shape;610;p22"/>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1" name="Google Shape;611;p22"/>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nvGrpSpPr>
            <p:cNvPr id="612" name="Google Shape;612;p22"/>
            <p:cNvGrpSpPr/>
            <p:nvPr/>
          </p:nvGrpSpPr>
          <p:grpSpPr>
            <a:xfrm>
              <a:off x="263005" y="845117"/>
              <a:ext cx="3790149" cy="3960313"/>
              <a:chOff x="263005" y="845117"/>
              <a:chExt cx="3790149" cy="3960313"/>
            </a:xfrm>
          </p:grpSpPr>
          <p:sp>
            <p:nvSpPr>
              <p:cNvPr id="613" name="Google Shape;613;p22"/>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2"/>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2"/>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2"/>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2"/>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2"/>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2"/>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2"/>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2"/>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22"/>
            <p:cNvGrpSpPr/>
            <p:nvPr/>
          </p:nvGrpSpPr>
          <p:grpSpPr>
            <a:xfrm>
              <a:off x="5055305" y="845117"/>
              <a:ext cx="3790149" cy="3960313"/>
              <a:chOff x="263005" y="845117"/>
              <a:chExt cx="3790149" cy="3960313"/>
            </a:xfrm>
          </p:grpSpPr>
          <p:sp>
            <p:nvSpPr>
              <p:cNvPr id="629" name="Google Shape;629;p22"/>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2"/>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2"/>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2"/>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2"/>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2"/>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2"/>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2"/>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2"/>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2"/>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2"/>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2"/>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2"/>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2"/>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2"/>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44" name="Google Shape;644;p22"/>
            <p:cNvCxnSpPr/>
            <p:nvPr/>
          </p:nvCxnSpPr>
          <p:spPr>
            <a:xfrm>
              <a:off x="4625700" y="540000"/>
              <a:ext cx="4679100" cy="0"/>
            </a:xfrm>
            <a:prstGeom prst="straightConnector1">
              <a:avLst/>
            </a:prstGeom>
            <a:noFill/>
            <a:ln cap="flat" cmpd="sng" w="9525">
              <a:solidFill>
                <a:srgbClr val="6D9EEB"/>
              </a:solidFill>
              <a:prstDash val="solid"/>
              <a:round/>
              <a:headEnd len="med" w="med" type="none"/>
              <a:tailEnd len="med" w="med" type="none"/>
            </a:ln>
          </p:spPr>
        </p:cxnSp>
        <p:cxnSp>
          <p:nvCxnSpPr>
            <p:cNvPr id="645" name="Google Shape;645;p22"/>
            <p:cNvCxnSpPr/>
            <p:nvPr/>
          </p:nvCxnSpPr>
          <p:spPr>
            <a:xfrm>
              <a:off x="40493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646" name="Google Shape;646;p22"/>
            <p:cNvCxnSpPr/>
            <p:nvPr/>
          </p:nvCxnSpPr>
          <p:spPr>
            <a:xfrm>
              <a:off x="41129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647" name="Google Shape;647;p22"/>
            <p:cNvCxnSpPr/>
            <p:nvPr/>
          </p:nvCxnSpPr>
          <p:spPr>
            <a:xfrm>
              <a:off x="49917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648" name="Google Shape;648;p22"/>
            <p:cNvCxnSpPr/>
            <p:nvPr/>
          </p:nvCxnSpPr>
          <p:spPr>
            <a:xfrm>
              <a:off x="50553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649" name="Google Shape;649;p22"/>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sp>
        <p:nvSpPr>
          <p:cNvPr id="650" name="Google Shape;650;p22"/>
          <p:cNvSpPr txBox="1"/>
          <p:nvPr>
            <p:ph hasCustomPrompt="1" type="title"/>
          </p:nvPr>
        </p:nvSpPr>
        <p:spPr>
          <a:xfrm>
            <a:off x="720000" y="1143700"/>
            <a:ext cx="3330000" cy="7959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4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1" name="Google Shape;651;p22"/>
          <p:cNvSpPr txBox="1"/>
          <p:nvPr>
            <p:ph hasCustomPrompt="1" idx="2" type="title"/>
          </p:nvPr>
        </p:nvSpPr>
        <p:spPr>
          <a:xfrm>
            <a:off x="720000" y="2946225"/>
            <a:ext cx="3330000" cy="7959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4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2" name="Google Shape;652;p22"/>
          <p:cNvSpPr txBox="1"/>
          <p:nvPr>
            <p:ph hasCustomPrompt="1" idx="3" type="title"/>
          </p:nvPr>
        </p:nvSpPr>
        <p:spPr>
          <a:xfrm>
            <a:off x="5094000" y="2946225"/>
            <a:ext cx="3330000" cy="7959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4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3" name="Google Shape;653;p22"/>
          <p:cNvSpPr txBox="1"/>
          <p:nvPr>
            <p:ph idx="1" type="subTitle"/>
          </p:nvPr>
        </p:nvSpPr>
        <p:spPr>
          <a:xfrm>
            <a:off x="720000" y="1939588"/>
            <a:ext cx="2939400" cy="41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54" name="Google Shape;654;p22"/>
          <p:cNvSpPr txBox="1"/>
          <p:nvPr>
            <p:ph idx="4" type="subTitle"/>
          </p:nvPr>
        </p:nvSpPr>
        <p:spPr>
          <a:xfrm>
            <a:off x="720000" y="3742100"/>
            <a:ext cx="2939400" cy="41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55" name="Google Shape;655;p22"/>
          <p:cNvSpPr txBox="1"/>
          <p:nvPr>
            <p:ph idx="5" type="subTitle"/>
          </p:nvPr>
        </p:nvSpPr>
        <p:spPr>
          <a:xfrm>
            <a:off x="5291700" y="3742125"/>
            <a:ext cx="3132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9">
    <p:spTree>
      <p:nvGrpSpPr>
        <p:cNvPr id="656" name="Shape 656"/>
        <p:cNvGrpSpPr/>
        <p:nvPr/>
      </p:nvGrpSpPr>
      <p:grpSpPr>
        <a:xfrm>
          <a:off x="0" y="0"/>
          <a:ext cx="0" cy="0"/>
          <a:chOff x="0" y="0"/>
          <a:chExt cx="0" cy="0"/>
        </a:xfrm>
      </p:grpSpPr>
      <p:grpSp>
        <p:nvGrpSpPr>
          <p:cNvPr id="657" name="Google Shape;657;p23"/>
          <p:cNvGrpSpPr/>
          <p:nvPr/>
        </p:nvGrpSpPr>
        <p:grpSpPr>
          <a:xfrm>
            <a:off x="-174525" y="-22399"/>
            <a:ext cx="9487164" cy="5193049"/>
            <a:chOff x="-174525" y="-22399"/>
            <a:chExt cx="9487164" cy="5193049"/>
          </a:xfrm>
        </p:grpSpPr>
        <p:sp>
          <p:nvSpPr>
            <p:cNvPr id="658" name="Google Shape;658;p23"/>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9" name="Google Shape;659;p23"/>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nvGrpSpPr>
            <p:cNvPr id="660" name="Google Shape;660;p23"/>
            <p:cNvGrpSpPr/>
            <p:nvPr/>
          </p:nvGrpSpPr>
          <p:grpSpPr>
            <a:xfrm>
              <a:off x="263005" y="845117"/>
              <a:ext cx="3790149" cy="3960313"/>
              <a:chOff x="263005" y="845117"/>
              <a:chExt cx="3790149" cy="3960313"/>
            </a:xfrm>
          </p:grpSpPr>
          <p:sp>
            <p:nvSpPr>
              <p:cNvPr id="661" name="Google Shape;661;p23"/>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3"/>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3"/>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3"/>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3"/>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3"/>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3"/>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3"/>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3"/>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23"/>
            <p:cNvGrpSpPr/>
            <p:nvPr/>
          </p:nvGrpSpPr>
          <p:grpSpPr>
            <a:xfrm>
              <a:off x="5055305" y="845117"/>
              <a:ext cx="3790149" cy="3960313"/>
              <a:chOff x="263005" y="845117"/>
              <a:chExt cx="3790149" cy="3960313"/>
            </a:xfrm>
          </p:grpSpPr>
          <p:sp>
            <p:nvSpPr>
              <p:cNvPr id="677" name="Google Shape;677;p23"/>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3"/>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3"/>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3"/>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3"/>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3"/>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2" name="Google Shape;692;p23"/>
            <p:cNvCxnSpPr/>
            <p:nvPr/>
          </p:nvCxnSpPr>
          <p:spPr>
            <a:xfrm>
              <a:off x="4625700" y="540000"/>
              <a:ext cx="4679100" cy="0"/>
            </a:xfrm>
            <a:prstGeom prst="straightConnector1">
              <a:avLst/>
            </a:prstGeom>
            <a:noFill/>
            <a:ln cap="flat" cmpd="sng" w="9525">
              <a:solidFill>
                <a:srgbClr val="6D9EEB"/>
              </a:solidFill>
              <a:prstDash val="solid"/>
              <a:round/>
              <a:headEnd len="med" w="med" type="none"/>
              <a:tailEnd len="med" w="med" type="none"/>
            </a:ln>
          </p:spPr>
        </p:cxnSp>
        <p:cxnSp>
          <p:nvCxnSpPr>
            <p:cNvPr id="693" name="Google Shape;693;p23"/>
            <p:cNvCxnSpPr/>
            <p:nvPr/>
          </p:nvCxnSpPr>
          <p:spPr>
            <a:xfrm>
              <a:off x="40493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694" name="Google Shape;694;p23"/>
            <p:cNvCxnSpPr/>
            <p:nvPr/>
          </p:nvCxnSpPr>
          <p:spPr>
            <a:xfrm>
              <a:off x="41129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695" name="Google Shape;695;p23"/>
            <p:cNvCxnSpPr/>
            <p:nvPr/>
          </p:nvCxnSpPr>
          <p:spPr>
            <a:xfrm>
              <a:off x="49917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696" name="Google Shape;696;p23"/>
            <p:cNvCxnSpPr/>
            <p:nvPr/>
          </p:nvCxnSpPr>
          <p:spPr>
            <a:xfrm>
              <a:off x="50553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697" name="Google Shape;697;p23"/>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sp>
        <p:nvSpPr>
          <p:cNvPr id="698" name="Google Shape;698;p23"/>
          <p:cNvSpPr txBox="1"/>
          <p:nvPr>
            <p:ph idx="1" type="subTitle"/>
          </p:nvPr>
        </p:nvSpPr>
        <p:spPr>
          <a:xfrm>
            <a:off x="720000" y="2633338"/>
            <a:ext cx="2073600" cy="15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99" name="Google Shape;699;p23"/>
          <p:cNvSpPr txBox="1"/>
          <p:nvPr>
            <p:ph type="title"/>
          </p:nvPr>
        </p:nvSpPr>
        <p:spPr>
          <a:xfrm>
            <a:off x="720000" y="1452200"/>
            <a:ext cx="1621200" cy="993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700" name="Shape 700"/>
        <p:cNvGrpSpPr/>
        <p:nvPr/>
      </p:nvGrpSpPr>
      <p:grpSpPr>
        <a:xfrm>
          <a:off x="0" y="0"/>
          <a:ext cx="0" cy="0"/>
          <a:chOff x="0" y="0"/>
          <a:chExt cx="0" cy="0"/>
        </a:xfrm>
      </p:grpSpPr>
      <p:grpSp>
        <p:nvGrpSpPr>
          <p:cNvPr id="701" name="Google Shape;701;p24"/>
          <p:cNvGrpSpPr/>
          <p:nvPr/>
        </p:nvGrpSpPr>
        <p:grpSpPr>
          <a:xfrm>
            <a:off x="-1700" y="329"/>
            <a:ext cx="9147400" cy="5142843"/>
            <a:chOff x="238125" y="854700"/>
            <a:chExt cx="7142500" cy="4015650"/>
          </a:xfrm>
        </p:grpSpPr>
        <p:sp>
          <p:nvSpPr>
            <p:cNvPr id="702" name="Google Shape;702;p24"/>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4"/>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4"/>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4"/>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4"/>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4"/>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4"/>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4"/>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4"/>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4"/>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4"/>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4"/>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4"/>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4"/>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4"/>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4"/>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4"/>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1" name="Google Shape;721;p24"/>
          <p:cNvCxnSpPr/>
          <p:nvPr/>
        </p:nvCxnSpPr>
        <p:spPr>
          <a:xfrm>
            <a:off x="-62550" y="540000"/>
            <a:ext cx="9269100" cy="0"/>
          </a:xfrm>
          <a:prstGeom prst="straightConnector1">
            <a:avLst/>
          </a:prstGeom>
          <a:noFill/>
          <a:ln cap="flat" cmpd="sng" w="9525">
            <a:solidFill>
              <a:srgbClr val="6D9EEB"/>
            </a:solidFill>
            <a:prstDash val="solid"/>
            <a:round/>
            <a:headEnd len="med" w="med" type="none"/>
            <a:tailEnd len="med" w="med" type="none"/>
          </a:ln>
        </p:spPr>
      </p:cxnSp>
      <p:sp>
        <p:nvSpPr>
          <p:cNvPr id="722" name="Google Shape;722;p24"/>
          <p:cNvSpPr/>
          <p:nvPr/>
        </p:nvSpPr>
        <p:spPr>
          <a:xfrm>
            <a:off x="-14550" y="5010825"/>
            <a:ext cx="9160200" cy="1563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4"/>
          <p:cNvSpPr txBox="1"/>
          <p:nvPr>
            <p:ph type="ctrTitle"/>
          </p:nvPr>
        </p:nvSpPr>
        <p:spPr>
          <a:xfrm>
            <a:off x="2351875" y="540000"/>
            <a:ext cx="4440300" cy="929100"/>
          </a:xfrm>
          <a:prstGeom prst="rect">
            <a:avLst/>
          </a:prstGeom>
        </p:spPr>
        <p:txBody>
          <a:bodyPr anchorCtr="0" anchor="ctr" bIns="0" lIns="0" spcFirstLastPara="1" rIns="0" wrap="square" tIns="0">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24" name="Google Shape;724;p24"/>
          <p:cNvSpPr txBox="1"/>
          <p:nvPr/>
        </p:nvSpPr>
        <p:spPr>
          <a:xfrm>
            <a:off x="2422213" y="3744575"/>
            <a:ext cx="4299600" cy="633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1200">
                <a:solidFill>
                  <a:schemeClr val="dk2"/>
                </a:solidFill>
                <a:latin typeface="Muli"/>
                <a:ea typeface="Muli"/>
                <a:cs typeface="Muli"/>
                <a:sym typeface="Muli"/>
              </a:rPr>
              <a:t>CREDITS: This presentation template was created by </a:t>
            </a:r>
            <a:r>
              <a:rPr lang="en" sz="1200">
                <a:solidFill>
                  <a:schemeClr val="dk2"/>
                </a:solidFill>
                <a:uFill>
                  <a:noFill/>
                </a:uFill>
                <a:latin typeface="Muli"/>
                <a:ea typeface="Muli"/>
                <a:cs typeface="Muli"/>
                <a:sym typeface="Muli"/>
                <a:hlinkClick r:id="rId2">
                  <a:extLst>
                    <a:ext uri="{A12FA001-AC4F-418D-AE19-62706E023703}">
                      <ahyp:hlinkClr val="tx"/>
                    </a:ext>
                  </a:extLst>
                </a:hlinkClick>
              </a:rPr>
              <a:t>Slidesgo</a:t>
            </a:r>
            <a:r>
              <a:rPr lang="en" sz="1200">
                <a:solidFill>
                  <a:schemeClr val="dk2"/>
                </a:solidFill>
                <a:latin typeface="Muli"/>
                <a:ea typeface="Muli"/>
                <a:cs typeface="Muli"/>
                <a:sym typeface="Muli"/>
              </a:rPr>
              <a:t>, including icons by </a:t>
            </a:r>
            <a:r>
              <a:rPr lang="en" sz="1200">
                <a:solidFill>
                  <a:schemeClr val="dk2"/>
                </a:solidFill>
                <a:uFill>
                  <a:noFill/>
                </a:uFill>
                <a:latin typeface="Muli"/>
                <a:ea typeface="Muli"/>
                <a:cs typeface="Muli"/>
                <a:sym typeface="Muli"/>
                <a:hlinkClick r:id="rId3">
                  <a:extLst>
                    <a:ext uri="{A12FA001-AC4F-418D-AE19-62706E023703}">
                      <ahyp:hlinkClr val="tx"/>
                    </a:ext>
                  </a:extLst>
                </a:hlinkClick>
              </a:rPr>
              <a:t>Flaticon</a:t>
            </a:r>
            <a:r>
              <a:rPr lang="en" sz="1200">
                <a:solidFill>
                  <a:schemeClr val="dk2"/>
                </a:solidFill>
                <a:latin typeface="Muli"/>
                <a:ea typeface="Muli"/>
                <a:cs typeface="Muli"/>
                <a:sym typeface="Muli"/>
              </a:rPr>
              <a:t>, and infographics &amp; images by </a:t>
            </a:r>
            <a:r>
              <a:rPr lang="en" sz="1200">
                <a:solidFill>
                  <a:schemeClr val="dk2"/>
                </a:solidFill>
                <a:uFill>
                  <a:noFill/>
                </a:uFill>
                <a:latin typeface="Muli"/>
                <a:ea typeface="Muli"/>
                <a:cs typeface="Muli"/>
                <a:sym typeface="Muli"/>
                <a:hlinkClick r:id="rId4">
                  <a:extLst>
                    <a:ext uri="{A12FA001-AC4F-418D-AE19-62706E023703}">
                      <ahyp:hlinkClr val="tx"/>
                    </a:ext>
                  </a:extLst>
                </a:hlinkClick>
              </a:rPr>
              <a:t>Freepik</a:t>
            </a:r>
            <a:r>
              <a:rPr lang="en" sz="1200">
                <a:solidFill>
                  <a:schemeClr val="dk2"/>
                </a:solidFill>
                <a:latin typeface="Muli"/>
                <a:ea typeface="Muli"/>
                <a:cs typeface="Muli"/>
                <a:sym typeface="Muli"/>
              </a:rPr>
              <a:t>. </a:t>
            </a:r>
            <a:endParaRPr sz="1200">
              <a:solidFill>
                <a:schemeClr val="dk2"/>
              </a:solidFill>
              <a:latin typeface="Muli"/>
              <a:ea typeface="Muli"/>
              <a:cs typeface="Muli"/>
              <a:sym typeface="Muli"/>
            </a:endParaRPr>
          </a:p>
        </p:txBody>
      </p:sp>
      <p:sp>
        <p:nvSpPr>
          <p:cNvPr id="725" name="Google Shape;725;p24"/>
          <p:cNvSpPr txBox="1"/>
          <p:nvPr>
            <p:ph idx="1" type="subTitle"/>
          </p:nvPr>
        </p:nvSpPr>
        <p:spPr>
          <a:xfrm>
            <a:off x="2955600" y="2001450"/>
            <a:ext cx="3232800" cy="17784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2800"/>
              <a:buNone/>
              <a:defRPr>
                <a:latin typeface="Merriweather"/>
                <a:ea typeface="Merriweather"/>
                <a:cs typeface="Merriweather"/>
                <a:sym typeface="Merriweather"/>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726" name="Google Shape;726;p24"/>
          <p:cNvGrpSpPr/>
          <p:nvPr/>
        </p:nvGrpSpPr>
        <p:grpSpPr>
          <a:xfrm rot="697126">
            <a:off x="8218474" y="-369190"/>
            <a:ext cx="1305393" cy="1346461"/>
            <a:chOff x="1492000" y="427450"/>
            <a:chExt cx="1188000" cy="1225375"/>
          </a:xfrm>
        </p:grpSpPr>
        <p:sp>
          <p:nvSpPr>
            <p:cNvPr id="727" name="Google Shape;727;p24"/>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4"/>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4"/>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4"/>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4"/>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4"/>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4"/>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9_1">
    <p:spTree>
      <p:nvGrpSpPr>
        <p:cNvPr id="738" name="Shape 738"/>
        <p:cNvGrpSpPr/>
        <p:nvPr/>
      </p:nvGrpSpPr>
      <p:grpSpPr>
        <a:xfrm>
          <a:off x="0" y="0"/>
          <a:ext cx="0" cy="0"/>
          <a:chOff x="0" y="0"/>
          <a:chExt cx="0" cy="0"/>
        </a:xfrm>
      </p:grpSpPr>
      <p:grpSp>
        <p:nvGrpSpPr>
          <p:cNvPr id="739" name="Google Shape;739;p25"/>
          <p:cNvGrpSpPr/>
          <p:nvPr/>
        </p:nvGrpSpPr>
        <p:grpSpPr>
          <a:xfrm>
            <a:off x="-174525" y="-22399"/>
            <a:ext cx="9487164" cy="5193049"/>
            <a:chOff x="-174525" y="-22399"/>
            <a:chExt cx="9487164" cy="5193049"/>
          </a:xfrm>
        </p:grpSpPr>
        <p:sp>
          <p:nvSpPr>
            <p:cNvPr id="740" name="Google Shape;740;p25"/>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1" name="Google Shape;741;p25"/>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nvGrpSpPr>
            <p:cNvPr id="742" name="Google Shape;742;p25"/>
            <p:cNvGrpSpPr/>
            <p:nvPr/>
          </p:nvGrpSpPr>
          <p:grpSpPr>
            <a:xfrm>
              <a:off x="263005" y="845117"/>
              <a:ext cx="3790149" cy="3960313"/>
              <a:chOff x="263005" y="845117"/>
              <a:chExt cx="3790149" cy="3960313"/>
            </a:xfrm>
          </p:grpSpPr>
          <p:sp>
            <p:nvSpPr>
              <p:cNvPr id="743" name="Google Shape;743;p25"/>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5"/>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5"/>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5"/>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25"/>
            <p:cNvGrpSpPr/>
            <p:nvPr/>
          </p:nvGrpSpPr>
          <p:grpSpPr>
            <a:xfrm>
              <a:off x="5055305" y="845117"/>
              <a:ext cx="3790149" cy="3960313"/>
              <a:chOff x="263005" y="845117"/>
              <a:chExt cx="3790149" cy="3960313"/>
            </a:xfrm>
          </p:grpSpPr>
          <p:sp>
            <p:nvSpPr>
              <p:cNvPr id="759" name="Google Shape;759;p25"/>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5"/>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74" name="Google Shape;774;p25"/>
            <p:cNvCxnSpPr/>
            <p:nvPr/>
          </p:nvCxnSpPr>
          <p:spPr>
            <a:xfrm>
              <a:off x="4625700" y="540000"/>
              <a:ext cx="4679100" cy="0"/>
            </a:xfrm>
            <a:prstGeom prst="straightConnector1">
              <a:avLst/>
            </a:prstGeom>
            <a:noFill/>
            <a:ln cap="flat" cmpd="sng" w="9525">
              <a:solidFill>
                <a:srgbClr val="6D9EEB"/>
              </a:solidFill>
              <a:prstDash val="solid"/>
              <a:round/>
              <a:headEnd len="med" w="med" type="none"/>
              <a:tailEnd len="med" w="med" type="none"/>
            </a:ln>
          </p:spPr>
        </p:cxnSp>
        <p:cxnSp>
          <p:nvCxnSpPr>
            <p:cNvPr id="775" name="Google Shape;775;p25"/>
            <p:cNvCxnSpPr/>
            <p:nvPr/>
          </p:nvCxnSpPr>
          <p:spPr>
            <a:xfrm>
              <a:off x="40493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776" name="Google Shape;776;p25"/>
            <p:cNvCxnSpPr/>
            <p:nvPr/>
          </p:nvCxnSpPr>
          <p:spPr>
            <a:xfrm>
              <a:off x="41129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777" name="Google Shape;777;p25"/>
            <p:cNvCxnSpPr/>
            <p:nvPr/>
          </p:nvCxnSpPr>
          <p:spPr>
            <a:xfrm>
              <a:off x="49917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778" name="Google Shape;778;p25"/>
            <p:cNvCxnSpPr/>
            <p:nvPr/>
          </p:nvCxnSpPr>
          <p:spPr>
            <a:xfrm>
              <a:off x="50553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779" name="Google Shape;779;p25"/>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sp>
        <p:nvSpPr>
          <p:cNvPr id="780" name="Google Shape;780;p25"/>
          <p:cNvSpPr txBox="1"/>
          <p:nvPr>
            <p:ph idx="1" type="subTitle"/>
          </p:nvPr>
        </p:nvSpPr>
        <p:spPr>
          <a:xfrm>
            <a:off x="6302975" y="2571750"/>
            <a:ext cx="2121300" cy="159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81" name="Google Shape;781;p25"/>
          <p:cNvSpPr txBox="1"/>
          <p:nvPr>
            <p:ph type="title"/>
          </p:nvPr>
        </p:nvSpPr>
        <p:spPr>
          <a:xfrm>
            <a:off x="6682500" y="1452213"/>
            <a:ext cx="1741500" cy="993600"/>
          </a:xfrm>
          <a:prstGeom prst="rect">
            <a:avLst/>
          </a:prstGeom>
        </p:spPr>
        <p:txBody>
          <a:bodyPr anchorCtr="0" anchor="ctr" bIns="0" lIns="0" spcFirstLastPara="1" rIns="0" wrap="square" tIns="0">
            <a:noAutofit/>
          </a:bodyPr>
          <a:lstStyle>
            <a:lvl1pPr lvl="0" rtl="0" algn="r">
              <a:spcBef>
                <a:spcPts val="0"/>
              </a:spcBef>
              <a:spcAft>
                <a:spcPts val="0"/>
              </a:spcAft>
              <a:buSzPts val="30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82" name="Shape 78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 name="Shape 53"/>
        <p:cNvGrpSpPr/>
        <p:nvPr/>
      </p:nvGrpSpPr>
      <p:grpSpPr>
        <a:xfrm>
          <a:off x="0" y="0"/>
          <a:ext cx="0" cy="0"/>
          <a:chOff x="0" y="0"/>
          <a:chExt cx="0" cy="0"/>
        </a:xfrm>
      </p:grpSpPr>
      <p:sp>
        <p:nvSpPr>
          <p:cNvPr id="54" name="Google Shape;54;p4"/>
          <p:cNvSpPr/>
          <p:nvPr/>
        </p:nvSpPr>
        <p:spPr>
          <a:xfrm>
            <a:off x="8740343" y="1780347"/>
            <a:ext cx="20479" cy="58449"/>
          </a:xfrm>
          <a:custGeom>
            <a:rect b="b" l="l" r="r" t="t"/>
            <a:pathLst>
              <a:path extrusionOk="0" h="1403" w="488">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4"/>
          <p:cNvGrpSpPr/>
          <p:nvPr/>
        </p:nvGrpSpPr>
        <p:grpSpPr>
          <a:xfrm>
            <a:off x="-1700" y="329"/>
            <a:ext cx="9147400" cy="5142843"/>
            <a:chOff x="238125" y="854700"/>
            <a:chExt cx="7142500" cy="4015650"/>
          </a:xfrm>
        </p:grpSpPr>
        <p:sp>
          <p:nvSpPr>
            <p:cNvPr id="56" name="Google Shape;56;p4"/>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4"/>
          <p:cNvSpPr txBox="1"/>
          <p:nvPr>
            <p:ph type="title"/>
          </p:nvPr>
        </p:nvSpPr>
        <p:spPr>
          <a:xfrm>
            <a:off x="720000" y="540000"/>
            <a:ext cx="7704000" cy="360000"/>
          </a:xfrm>
          <a:prstGeom prst="rect">
            <a:avLst/>
          </a:prstGeom>
        </p:spPr>
        <p:txBody>
          <a:bodyPr anchorCtr="0" anchor="t" bIns="0" lIns="0" spcFirstLastPara="1" rIns="0" wrap="square" tIns="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9" name="Google Shape;79;p4"/>
          <p:cNvSpPr txBox="1"/>
          <p:nvPr>
            <p:ph idx="1" type="body"/>
          </p:nvPr>
        </p:nvSpPr>
        <p:spPr>
          <a:xfrm>
            <a:off x="720000" y="1246924"/>
            <a:ext cx="7704000" cy="3440100"/>
          </a:xfrm>
          <a:prstGeom prst="rect">
            <a:avLst/>
          </a:prstGeom>
        </p:spPr>
        <p:txBody>
          <a:bodyPr anchorCtr="0" anchor="t" bIns="91425" lIns="91425" spcFirstLastPara="1" rIns="91425" wrap="square" tIns="91425">
            <a:noAutofit/>
          </a:bodyPr>
          <a:lstStyle>
            <a:lvl1pPr indent="-304800" lvl="0" marL="457200" rtl="0">
              <a:lnSpc>
                <a:spcPct val="85000"/>
              </a:lnSpc>
              <a:spcBef>
                <a:spcPts val="0"/>
              </a:spcBef>
              <a:spcAft>
                <a:spcPts val="0"/>
              </a:spcAft>
              <a:buClr>
                <a:schemeClr val="dk1"/>
              </a:buClr>
              <a:buSzPts val="1200"/>
              <a:buChar char="●"/>
              <a:defRPr sz="1200"/>
            </a:lvl1pPr>
            <a:lvl2pPr indent="-304800" lvl="1" marL="914400" rtl="0">
              <a:spcBef>
                <a:spcPts val="5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80" name="Shape 80"/>
        <p:cNvGrpSpPr/>
        <p:nvPr/>
      </p:nvGrpSpPr>
      <p:grpSpPr>
        <a:xfrm>
          <a:off x="0" y="0"/>
          <a:ext cx="0" cy="0"/>
          <a:chOff x="0" y="0"/>
          <a:chExt cx="0" cy="0"/>
        </a:xfrm>
      </p:grpSpPr>
      <p:grpSp>
        <p:nvGrpSpPr>
          <p:cNvPr id="81" name="Google Shape;81;p5"/>
          <p:cNvGrpSpPr/>
          <p:nvPr/>
        </p:nvGrpSpPr>
        <p:grpSpPr>
          <a:xfrm>
            <a:off x="-174525" y="-22399"/>
            <a:ext cx="9487164" cy="5193049"/>
            <a:chOff x="-174525" y="-22399"/>
            <a:chExt cx="9487164" cy="5193049"/>
          </a:xfrm>
        </p:grpSpPr>
        <p:sp>
          <p:nvSpPr>
            <p:cNvPr id="82" name="Google Shape;82;p5"/>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5"/>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nvGrpSpPr>
            <p:cNvPr id="84" name="Google Shape;84;p5"/>
            <p:cNvGrpSpPr/>
            <p:nvPr/>
          </p:nvGrpSpPr>
          <p:grpSpPr>
            <a:xfrm>
              <a:off x="263005" y="845117"/>
              <a:ext cx="3790149" cy="3960313"/>
              <a:chOff x="263005" y="845117"/>
              <a:chExt cx="3790149" cy="3960313"/>
            </a:xfrm>
          </p:grpSpPr>
          <p:sp>
            <p:nvSpPr>
              <p:cNvPr id="85" name="Google Shape;85;p5"/>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5"/>
            <p:cNvGrpSpPr/>
            <p:nvPr/>
          </p:nvGrpSpPr>
          <p:grpSpPr>
            <a:xfrm>
              <a:off x="5055305" y="845117"/>
              <a:ext cx="3790149" cy="3960313"/>
              <a:chOff x="263005" y="845117"/>
              <a:chExt cx="3790149" cy="3960313"/>
            </a:xfrm>
          </p:grpSpPr>
          <p:sp>
            <p:nvSpPr>
              <p:cNvPr id="101" name="Google Shape;101;p5"/>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6" name="Google Shape;116;p5"/>
            <p:cNvCxnSpPr/>
            <p:nvPr/>
          </p:nvCxnSpPr>
          <p:spPr>
            <a:xfrm>
              <a:off x="4625700" y="540000"/>
              <a:ext cx="4679100" cy="0"/>
            </a:xfrm>
            <a:prstGeom prst="straightConnector1">
              <a:avLst/>
            </a:prstGeom>
            <a:noFill/>
            <a:ln cap="flat" cmpd="sng" w="9525">
              <a:solidFill>
                <a:srgbClr val="6D9EEB"/>
              </a:solidFill>
              <a:prstDash val="solid"/>
              <a:round/>
              <a:headEnd len="med" w="med" type="none"/>
              <a:tailEnd len="med" w="med" type="none"/>
            </a:ln>
          </p:spPr>
        </p:cxnSp>
        <p:cxnSp>
          <p:nvCxnSpPr>
            <p:cNvPr id="117" name="Google Shape;117;p5"/>
            <p:cNvCxnSpPr/>
            <p:nvPr/>
          </p:nvCxnSpPr>
          <p:spPr>
            <a:xfrm>
              <a:off x="40493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118" name="Google Shape;118;p5"/>
            <p:cNvCxnSpPr/>
            <p:nvPr/>
          </p:nvCxnSpPr>
          <p:spPr>
            <a:xfrm>
              <a:off x="41129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119" name="Google Shape;119;p5"/>
            <p:cNvCxnSpPr/>
            <p:nvPr/>
          </p:nvCxnSpPr>
          <p:spPr>
            <a:xfrm>
              <a:off x="49917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120" name="Google Shape;120;p5"/>
            <p:cNvCxnSpPr/>
            <p:nvPr/>
          </p:nvCxnSpPr>
          <p:spPr>
            <a:xfrm>
              <a:off x="50553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121" name="Google Shape;121;p5"/>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sp>
        <p:nvSpPr>
          <p:cNvPr id="122" name="Google Shape;122;p5"/>
          <p:cNvSpPr txBox="1"/>
          <p:nvPr>
            <p:ph type="title"/>
          </p:nvPr>
        </p:nvSpPr>
        <p:spPr>
          <a:xfrm>
            <a:off x="720000" y="540000"/>
            <a:ext cx="3368700" cy="572700"/>
          </a:xfrm>
          <a:prstGeom prst="rect">
            <a:avLst/>
          </a:prstGeom>
        </p:spPr>
        <p:txBody>
          <a:bodyPr anchorCtr="0" anchor="t" bIns="0" lIns="0" spcFirstLastPara="1" rIns="0" wrap="square" tIns="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3" name="Google Shape;123;p5"/>
          <p:cNvSpPr txBox="1"/>
          <p:nvPr>
            <p:ph idx="1" type="subTitle"/>
          </p:nvPr>
        </p:nvSpPr>
        <p:spPr>
          <a:xfrm>
            <a:off x="906900" y="3292127"/>
            <a:ext cx="2506200" cy="34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4" name="Google Shape;124;p5"/>
          <p:cNvSpPr txBox="1"/>
          <p:nvPr>
            <p:ph idx="2" type="subTitle"/>
          </p:nvPr>
        </p:nvSpPr>
        <p:spPr>
          <a:xfrm>
            <a:off x="5676900" y="3292127"/>
            <a:ext cx="2506200" cy="34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5" name="Google Shape;125;p5"/>
          <p:cNvSpPr txBox="1"/>
          <p:nvPr>
            <p:ph idx="3" type="subTitle"/>
          </p:nvPr>
        </p:nvSpPr>
        <p:spPr>
          <a:xfrm>
            <a:off x="906900" y="1584571"/>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6" name="Google Shape;126;p5"/>
          <p:cNvSpPr txBox="1"/>
          <p:nvPr>
            <p:ph idx="4" type="subTitle"/>
          </p:nvPr>
        </p:nvSpPr>
        <p:spPr>
          <a:xfrm>
            <a:off x="5676900" y="1584571"/>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7" name="Google Shape;127;p5"/>
          <p:cNvSpPr txBox="1"/>
          <p:nvPr>
            <p:ph idx="5" type="subTitle"/>
          </p:nvPr>
        </p:nvSpPr>
        <p:spPr>
          <a:xfrm>
            <a:off x="906900" y="2076621"/>
            <a:ext cx="2506200" cy="572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8" name="Google Shape;128;p5"/>
          <p:cNvSpPr txBox="1"/>
          <p:nvPr>
            <p:ph idx="6" type="subTitle"/>
          </p:nvPr>
        </p:nvSpPr>
        <p:spPr>
          <a:xfrm>
            <a:off x="5676900" y="2076621"/>
            <a:ext cx="2506200" cy="572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9" name="Google Shape;129;p5"/>
          <p:cNvSpPr txBox="1"/>
          <p:nvPr>
            <p:ph idx="7" type="subTitle"/>
          </p:nvPr>
        </p:nvSpPr>
        <p:spPr>
          <a:xfrm>
            <a:off x="906900" y="3755202"/>
            <a:ext cx="2506200" cy="572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0" name="Google Shape;130;p5"/>
          <p:cNvSpPr txBox="1"/>
          <p:nvPr>
            <p:ph idx="8" type="subTitle"/>
          </p:nvPr>
        </p:nvSpPr>
        <p:spPr>
          <a:xfrm>
            <a:off x="5676900" y="3755202"/>
            <a:ext cx="2506200" cy="572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1" name="Shape 131"/>
        <p:cNvGrpSpPr/>
        <p:nvPr/>
      </p:nvGrpSpPr>
      <p:grpSpPr>
        <a:xfrm>
          <a:off x="0" y="0"/>
          <a:ext cx="0" cy="0"/>
          <a:chOff x="0" y="0"/>
          <a:chExt cx="0" cy="0"/>
        </a:xfrm>
      </p:grpSpPr>
      <p:grpSp>
        <p:nvGrpSpPr>
          <p:cNvPr id="132" name="Google Shape;132;p6"/>
          <p:cNvGrpSpPr/>
          <p:nvPr/>
        </p:nvGrpSpPr>
        <p:grpSpPr>
          <a:xfrm>
            <a:off x="-174525" y="-22399"/>
            <a:ext cx="9487164" cy="5193049"/>
            <a:chOff x="-174525" y="-22399"/>
            <a:chExt cx="9487164" cy="5193049"/>
          </a:xfrm>
        </p:grpSpPr>
        <p:sp>
          <p:nvSpPr>
            <p:cNvPr id="133" name="Google Shape;133;p6"/>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6"/>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nvGrpSpPr>
            <p:cNvPr id="135" name="Google Shape;135;p6"/>
            <p:cNvGrpSpPr/>
            <p:nvPr/>
          </p:nvGrpSpPr>
          <p:grpSpPr>
            <a:xfrm>
              <a:off x="263005" y="845117"/>
              <a:ext cx="3790149" cy="3960313"/>
              <a:chOff x="263005" y="845117"/>
              <a:chExt cx="3790149" cy="3960313"/>
            </a:xfrm>
          </p:grpSpPr>
          <p:sp>
            <p:nvSpPr>
              <p:cNvPr id="136" name="Google Shape;136;p6"/>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6"/>
            <p:cNvGrpSpPr/>
            <p:nvPr/>
          </p:nvGrpSpPr>
          <p:grpSpPr>
            <a:xfrm>
              <a:off x="5055305" y="845117"/>
              <a:ext cx="3790149" cy="3960313"/>
              <a:chOff x="263005" y="845117"/>
              <a:chExt cx="3790149" cy="3960313"/>
            </a:xfrm>
          </p:grpSpPr>
          <p:sp>
            <p:nvSpPr>
              <p:cNvPr id="152" name="Google Shape;152;p6"/>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 name="Google Shape;167;p6"/>
            <p:cNvCxnSpPr/>
            <p:nvPr/>
          </p:nvCxnSpPr>
          <p:spPr>
            <a:xfrm>
              <a:off x="4625700" y="540000"/>
              <a:ext cx="4679100" cy="0"/>
            </a:xfrm>
            <a:prstGeom prst="straightConnector1">
              <a:avLst/>
            </a:prstGeom>
            <a:noFill/>
            <a:ln cap="flat" cmpd="sng" w="9525">
              <a:solidFill>
                <a:srgbClr val="6D9EEB"/>
              </a:solidFill>
              <a:prstDash val="solid"/>
              <a:round/>
              <a:headEnd len="med" w="med" type="none"/>
              <a:tailEnd len="med" w="med" type="none"/>
            </a:ln>
          </p:spPr>
        </p:cxnSp>
        <p:cxnSp>
          <p:nvCxnSpPr>
            <p:cNvPr id="168" name="Google Shape;168;p6"/>
            <p:cNvCxnSpPr/>
            <p:nvPr/>
          </p:nvCxnSpPr>
          <p:spPr>
            <a:xfrm>
              <a:off x="40493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169" name="Google Shape;169;p6"/>
            <p:cNvCxnSpPr/>
            <p:nvPr/>
          </p:nvCxnSpPr>
          <p:spPr>
            <a:xfrm>
              <a:off x="41129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170" name="Google Shape;170;p6"/>
            <p:cNvCxnSpPr/>
            <p:nvPr/>
          </p:nvCxnSpPr>
          <p:spPr>
            <a:xfrm>
              <a:off x="49917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171" name="Google Shape;171;p6"/>
            <p:cNvCxnSpPr/>
            <p:nvPr/>
          </p:nvCxnSpPr>
          <p:spPr>
            <a:xfrm>
              <a:off x="50553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172" name="Google Shape;172;p6"/>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sp>
        <p:nvSpPr>
          <p:cNvPr id="173" name="Google Shape;173;p6"/>
          <p:cNvSpPr txBox="1"/>
          <p:nvPr>
            <p:ph type="title"/>
          </p:nvPr>
        </p:nvSpPr>
        <p:spPr>
          <a:xfrm>
            <a:off x="720000" y="540000"/>
            <a:ext cx="3378600" cy="1017000"/>
          </a:xfrm>
          <a:prstGeom prst="rect">
            <a:avLst/>
          </a:prstGeom>
        </p:spPr>
        <p:txBody>
          <a:bodyPr anchorCtr="0" anchor="t"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4" name="Google Shape;174;p6"/>
          <p:cNvSpPr txBox="1"/>
          <p:nvPr>
            <p:ph idx="1" type="body"/>
          </p:nvPr>
        </p:nvSpPr>
        <p:spPr>
          <a:xfrm>
            <a:off x="470700" y="3119125"/>
            <a:ext cx="3378600" cy="1285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75" name="Google Shape;175;p6"/>
          <p:cNvSpPr txBox="1"/>
          <p:nvPr>
            <p:ph idx="2" type="body"/>
          </p:nvPr>
        </p:nvSpPr>
        <p:spPr>
          <a:xfrm>
            <a:off x="5368500" y="3105175"/>
            <a:ext cx="3177000" cy="1285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76" name="Google Shape;176;p6"/>
          <p:cNvSpPr txBox="1"/>
          <p:nvPr>
            <p:ph idx="3" type="subTitle"/>
          </p:nvPr>
        </p:nvSpPr>
        <p:spPr>
          <a:xfrm>
            <a:off x="906900" y="2586400"/>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7" name="Google Shape;177;p6"/>
          <p:cNvSpPr txBox="1"/>
          <p:nvPr>
            <p:ph idx="4" type="subTitle"/>
          </p:nvPr>
        </p:nvSpPr>
        <p:spPr>
          <a:xfrm>
            <a:off x="5703900" y="2572450"/>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3">
    <p:spTree>
      <p:nvGrpSpPr>
        <p:cNvPr id="178" name="Shape 178"/>
        <p:cNvGrpSpPr/>
        <p:nvPr/>
      </p:nvGrpSpPr>
      <p:grpSpPr>
        <a:xfrm>
          <a:off x="0" y="0"/>
          <a:ext cx="0" cy="0"/>
          <a:chOff x="0" y="0"/>
          <a:chExt cx="0" cy="0"/>
        </a:xfrm>
      </p:grpSpPr>
      <p:grpSp>
        <p:nvGrpSpPr>
          <p:cNvPr id="179" name="Google Shape;179;p7"/>
          <p:cNvGrpSpPr/>
          <p:nvPr/>
        </p:nvGrpSpPr>
        <p:grpSpPr>
          <a:xfrm>
            <a:off x="-174525" y="-22399"/>
            <a:ext cx="9487164" cy="5193049"/>
            <a:chOff x="-174525" y="-22399"/>
            <a:chExt cx="9487164" cy="5193049"/>
          </a:xfrm>
        </p:grpSpPr>
        <p:sp>
          <p:nvSpPr>
            <p:cNvPr id="180" name="Google Shape;180;p7"/>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7"/>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nvGrpSpPr>
            <p:cNvPr id="182" name="Google Shape;182;p7"/>
            <p:cNvGrpSpPr/>
            <p:nvPr/>
          </p:nvGrpSpPr>
          <p:grpSpPr>
            <a:xfrm>
              <a:off x="263005" y="845117"/>
              <a:ext cx="3790149" cy="3960313"/>
              <a:chOff x="263005" y="845117"/>
              <a:chExt cx="3790149" cy="3960313"/>
            </a:xfrm>
          </p:grpSpPr>
          <p:sp>
            <p:nvSpPr>
              <p:cNvPr id="183" name="Google Shape;183;p7"/>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7"/>
            <p:cNvGrpSpPr/>
            <p:nvPr/>
          </p:nvGrpSpPr>
          <p:grpSpPr>
            <a:xfrm>
              <a:off x="5055305" y="845117"/>
              <a:ext cx="3790149" cy="3960313"/>
              <a:chOff x="263005" y="845117"/>
              <a:chExt cx="3790149" cy="3960313"/>
            </a:xfrm>
          </p:grpSpPr>
          <p:sp>
            <p:nvSpPr>
              <p:cNvPr id="199" name="Google Shape;199;p7"/>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4" name="Google Shape;214;p7"/>
            <p:cNvCxnSpPr/>
            <p:nvPr/>
          </p:nvCxnSpPr>
          <p:spPr>
            <a:xfrm>
              <a:off x="4625700" y="540000"/>
              <a:ext cx="4679100" cy="0"/>
            </a:xfrm>
            <a:prstGeom prst="straightConnector1">
              <a:avLst/>
            </a:prstGeom>
            <a:noFill/>
            <a:ln cap="flat" cmpd="sng" w="9525">
              <a:solidFill>
                <a:srgbClr val="6D9EEB"/>
              </a:solidFill>
              <a:prstDash val="solid"/>
              <a:round/>
              <a:headEnd len="med" w="med" type="none"/>
              <a:tailEnd len="med" w="med" type="none"/>
            </a:ln>
          </p:spPr>
        </p:cxnSp>
        <p:cxnSp>
          <p:nvCxnSpPr>
            <p:cNvPr id="215" name="Google Shape;215;p7"/>
            <p:cNvCxnSpPr/>
            <p:nvPr/>
          </p:nvCxnSpPr>
          <p:spPr>
            <a:xfrm>
              <a:off x="40493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216" name="Google Shape;216;p7"/>
            <p:cNvCxnSpPr/>
            <p:nvPr/>
          </p:nvCxnSpPr>
          <p:spPr>
            <a:xfrm>
              <a:off x="41129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217" name="Google Shape;217;p7"/>
            <p:cNvCxnSpPr/>
            <p:nvPr/>
          </p:nvCxnSpPr>
          <p:spPr>
            <a:xfrm>
              <a:off x="49917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218" name="Google Shape;218;p7"/>
            <p:cNvCxnSpPr/>
            <p:nvPr/>
          </p:nvCxnSpPr>
          <p:spPr>
            <a:xfrm>
              <a:off x="50553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219" name="Google Shape;219;p7"/>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sp>
        <p:nvSpPr>
          <p:cNvPr id="220" name="Google Shape;220;p7"/>
          <p:cNvSpPr txBox="1"/>
          <p:nvPr>
            <p:ph type="title"/>
          </p:nvPr>
        </p:nvSpPr>
        <p:spPr>
          <a:xfrm>
            <a:off x="720000" y="540000"/>
            <a:ext cx="3087300" cy="14592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1" name="Google Shape;221;p7"/>
          <p:cNvSpPr txBox="1"/>
          <p:nvPr>
            <p:ph idx="1" type="subTitle"/>
          </p:nvPr>
        </p:nvSpPr>
        <p:spPr>
          <a:xfrm>
            <a:off x="5703898" y="867200"/>
            <a:ext cx="1041600" cy="406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2" name="Google Shape;222;p7"/>
          <p:cNvSpPr txBox="1"/>
          <p:nvPr>
            <p:ph idx="2" type="subTitle"/>
          </p:nvPr>
        </p:nvSpPr>
        <p:spPr>
          <a:xfrm>
            <a:off x="5703898" y="2856550"/>
            <a:ext cx="1041600" cy="406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3" name="Google Shape;223;p7"/>
          <p:cNvSpPr txBox="1"/>
          <p:nvPr>
            <p:ph idx="3" type="subTitle"/>
          </p:nvPr>
        </p:nvSpPr>
        <p:spPr>
          <a:xfrm>
            <a:off x="906900" y="2856550"/>
            <a:ext cx="1041600" cy="406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4" name="Google Shape;224;p7"/>
          <p:cNvSpPr txBox="1"/>
          <p:nvPr>
            <p:ph idx="4" type="subTitle"/>
          </p:nvPr>
        </p:nvSpPr>
        <p:spPr>
          <a:xfrm>
            <a:off x="906900" y="3263350"/>
            <a:ext cx="2506200" cy="11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5" name="Google Shape;225;p7"/>
          <p:cNvSpPr txBox="1"/>
          <p:nvPr>
            <p:ph idx="5" type="subTitle"/>
          </p:nvPr>
        </p:nvSpPr>
        <p:spPr>
          <a:xfrm>
            <a:off x="5703900" y="3263350"/>
            <a:ext cx="2506200" cy="11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6" name="Google Shape;226;p7"/>
          <p:cNvSpPr txBox="1"/>
          <p:nvPr>
            <p:ph idx="6" type="subTitle"/>
          </p:nvPr>
        </p:nvSpPr>
        <p:spPr>
          <a:xfrm>
            <a:off x="5703900" y="1289800"/>
            <a:ext cx="2506200" cy="11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4">
    <p:spTree>
      <p:nvGrpSpPr>
        <p:cNvPr id="227" name="Shape 227"/>
        <p:cNvGrpSpPr/>
        <p:nvPr/>
      </p:nvGrpSpPr>
      <p:grpSpPr>
        <a:xfrm>
          <a:off x="0" y="0"/>
          <a:ext cx="0" cy="0"/>
          <a:chOff x="0" y="0"/>
          <a:chExt cx="0" cy="0"/>
        </a:xfrm>
      </p:grpSpPr>
      <p:grpSp>
        <p:nvGrpSpPr>
          <p:cNvPr id="228" name="Google Shape;228;p8"/>
          <p:cNvGrpSpPr/>
          <p:nvPr/>
        </p:nvGrpSpPr>
        <p:grpSpPr>
          <a:xfrm>
            <a:off x="-1700" y="329"/>
            <a:ext cx="9147400" cy="5142843"/>
            <a:chOff x="238125" y="854700"/>
            <a:chExt cx="7142500" cy="4015650"/>
          </a:xfrm>
        </p:grpSpPr>
        <p:sp>
          <p:nvSpPr>
            <p:cNvPr id="229" name="Google Shape;229;p8"/>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8"/>
          <p:cNvSpPr txBox="1"/>
          <p:nvPr>
            <p:ph type="title"/>
          </p:nvPr>
        </p:nvSpPr>
        <p:spPr>
          <a:xfrm>
            <a:off x="5314275" y="982000"/>
            <a:ext cx="3109500" cy="1338600"/>
          </a:xfrm>
          <a:prstGeom prst="rect">
            <a:avLst/>
          </a:prstGeom>
        </p:spPr>
        <p:txBody>
          <a:bodyPr anchorCtr="0" anchor="t" bIns="0" lIns="0" spcFirstLastPara="1" rIns="0" wrap="square" tIns="0">
            <a:noAutofit/>
          </a:bodyPr>
          <a:lstStyle>
            <a:lvl1pPr lvl="0" rtl="0" algn="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2" name="Google Shape;252;p8"/>
          <p:cNvSpPr txBox="1"/>
          <p:nvPr>
            <p:ph idx="1" type="subTitle"/>
          </p:nvPr>
        </p:nvSpPr>
        <p:spPr>
          <a:xfrm>
            <a:off x="6241125" y="2642075"/>
            <a:ext cx="2182800" cy="14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5">
    <p:bg>
      <p:bgPr>
        <a:solidFill>
          <a:schemeClr val="lt2"/>
        </a:solidFill>
      </p:bgPr>
    </p:bg>
    <p:spTree>
      <p:nvGrpSpPr>
        <p:cNvPr id="253" name="Shape 253"/>
        <p:cNvGrpSpPr/>
        <p:nvPr/>
      </p:nvGrpSpPr>
      <p:grpSpPr>
        <a:xfrm>
          <a:off x="0" y="0"/>
          <a:ext cx="0" cy="0"/>
          <a:chOff x="0" y="0"/>
          <a:chExt cx="0" cy="0"/>
        </a:xfrm>
      </p:grpSpPr>
      <p:sp>
        <p:nvSpPr>
          <p:cNvPr id="254" name="Google Shape;254;p9"/>
          <p:cNvSpPr txBox="1"/>
          <p:nvPr>
            <p:ph type="title"/>
          </p:nvPr>
        </p:nvSpPr>
        <p:spPr>
          <a:xfrm>
            <a:off x="3223200" y="1570950"/>
            <a:ext cx="2697600" cy="2001600"/>
          </a:xfrm>
          <a:prstGeom prst="rect">
            <a:avLst/>
          </a:prstGeom>
        </p:spPr>
        <p:txBody>
          <a:bodyPr anchorCtr="0" anchor="t" bIns="0" lIns="0" spcFirstLastPara="1" rIns="0" wrap="square" tIns="0">
            <a:noAutofit/>
          </a:bodyPr>
          <a:lstStyle>
            <a:lvl1pPr lvl="0" algn="ctr">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5" name="Shape 255"/>
        <p:cNvGrpSpPr/>
        <p:nvPr/>
      </p:nvGrpSpPr>
      <p:grpSpPr>
        <a:xfrm>
          <a:off x="0" y="0"/>
          <a:ext cx="0" cy="0"/>
          <a:chOff x="0" y="0"/>
          <a:chExt cx="0" cy="0"/>
        </a:xfrm>
      </p:grpSpPr>
      <p:grpSp>
        <p:nvGrpSpPr>
          <p:cNvPr id="256" name="Google Shape;256;p10"/>
          <p:cNvGrpSpPr/>
          <p:nvPr/>
        </p:nvGrpSpPr>
        <p:grpSpPr>
          <a:xfrm>
            <a:off x="-1700" y="329"/>
            <a:ext cx="9147400" cy="5142843"/>
            <a:chOff x="238125" y="854700"/>
            <a:chExt cx="7142500" cy="4015650"/>
          </a:xfrm>
        </p:grpSpPr>
        <p:sp>
          <p:nvSpPr>
            <p:cNvPr id="257" name="Google Shape;257;p10"/>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0"/>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6" name="Google Shape;276;p10"/>
          <p:cNvCxnSpPr/>
          <p:nvPr/>
        </p:nvCxnSpPr>
        <p:spPr>
          <a:xfrm>
            <a:off x="-62550" y="540000"/>
            <a:ext cx="9269100" cy="0"/>
          </a:xfrm>
          <a:prstGeom prst="straightConnector1">
            <a:avLst/>
          </a:prstGeom>
          <a:noFill/>
          <a:ln cap="flat" cmpd="sng" w="9525">
            <a:solidFill>
              <a:srgbClr val="6D9EEB"/>
            </a:solidFill>
            <a:prstDash val="solid"/>
            <a:round/>
            <a:headEnd len="med" w="med" type="none"/>
            <a:tailEnd len="med" w="med" type="none"/>
          </a:ln>
        </p:spPr>
      </p:cxnSp>
      <p:sp>
        <p:nvSpPr>
          <p:cNvPr id="277" name="Google Shape;277;p10"/>
          <p:cNvSpPr/>
          <p:nvPr/>
        </p:nvSpPr>
        <p:spPr>
          <a:xfrm>
            <a:off x="-14550" y="5010825"/>
            <a:ext cx="9160200" cy="1563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txBox="1"/>
          <p:nvPr>
            <p:ph type="title"/>
          </p:nvPr>
        </p:nvSpPr>
        <p:spPr>
          <a:xfrm>
            <a:off x="720000" y="540000"/>
            <a:ext cx="5363400" cy="572700"/>
          </a:xfrm>
          <a:prstGeom prst="rect">
            <a:avLst/>
          </a:prstGeom>
        </p:spPr>
        <p:txBody>
          <a:bodyPr anchorCtr="0" anchor="t"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0" lIns="0" spcFirstLastPara="1" rIns="0" wrap="square" tIns="0">
            <a:noAutofit/>
          </a:bodyPr>
          <a:lstStyle>
            <a:lvl1pPr lvl="0">
              <a:spcBef>
                <a:spcPts val="0"/>
              </a:spcBef>
              <a:spcAft>
                <a:spcPts val="0"/>
              </a:spcAft>
              <a:buClr>
                <a:schemeClr val="dk1"/>
              </a:buClr>
              <a:buSzPts val="3000"/>
              <a:buFont typeface="Itim"/>
              <a:buNone/>
              <a:defRPr b="1" sz="3000">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b="1" sz="2800">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b="1" sz="2800">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b="1" sz="2800">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b="1" sz="2800">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b="1" sz="2800">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b="1" sz="2800">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b="1" sz="2800">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b="1" sz="2800">
                <a:solidFill>
                  <a:schemeClr val="dk1"/>
                </a:solidFill>
                <a:latin typeface="Itim"/>
                <a:ea typeface="Itim"/>
                <a:cs typeface="Itim"/>
                <a:sym typeface="Itim"/>
              </a:defRPr>
            </a:lvl9pPr>
          </a:lstStyle>
          <a:p/>
        </p:txBody>
      </p:sp>
      <p:sp>
        <p:nvSpPr>
          <p:cNvPr id="7" name="Google Shape;7;p1"/>
          <p:cNvSpPr txBox="1"/>
          <p:nvPr>
            <p:ph idx="1" type="body"/>
          </p:nvPr>
        </p:nvSpPr>
        <p:spPr>
          <a:xfrm>
            <a:off x="720000" y="1187100"/>
            <a:ext cx="77040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indent="-330200" lvl="1" marL="9144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indent="-330200" lvl="2" marL="13716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indent="-330200" lvl="3" marL="18288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indent="-330200" lvl="4" marL="22860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indent="-330200" lvl="5" marL="2743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indent="-330200" lvl="6" marL="32004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indent="-330200" lvl="7" marL="36576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indent="-330200" lvl="8" marL="41148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86" name="Shape 786"/>
        <p:cNvGrpSpPr/>
        <p:nvPr/>
      </p:nvGrpSpPr>
      <p:grpSpPr>
        <a:xfrm>
          <a:off x="0" y="0"/>
          <a:ext cx="0" cy="0"/>
          <a:chOff x="0" y="0"/>
          <a:chExt cx="0" cy="0"/>
        </a:xfrm>
      </p:grpSpPr>
      <p:sp>
        <p:nvSpPr>
          <p:cNvPr id="787" name="Google Shape;787;p27"/>
          <p:cNvSpPr txBox="1"/>
          <p:nvPr>
            <p:ph type="ctrTitle"/>
          </p:nvPr>
        </p:nvSpPr>
        <p:spPr>
          <a:xfrm>
            <a:off x="2351850" y="1498850"/>
            <a:ext cx="4440300" cy="1447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Unit </a:t>
            </a:r>
            <a:endParaRPr/>
          </a:p>
          <a:p>
            <a:pPr indent="0" lvl="0" marL="0" rtl="0" algn="ctr">
              <a:spcBef>
                <a:spcPts val="0"/>
              </a:spcBef>
              <a:spcAft>
                <a:spcPts val="0"/>
              </a:spcAft>
              <a:buNone/>
            </a:pPr>
            <a:r>
              <a:rPr lang="en"/>
              <a:t>4 </a:t>
            </a:r>
            <a:endParaRPr/>
          </a:p>
        </p:txBody>
      </p:sp>
      <p:sp>
        <p:nvSpPr>
          <p:cNvPr id="788" name="Google Shape;788;p27"/>
          <p:cNvSpPr txBox="1"/>
          <p:nvPr>
            <p:ph idx="1" type="subTitle"/>
          </p:nvPr>
        </p:nvSpPr>
        <p:spPr>
          <a:xfrm>
            <a:off x="2351850" y="3287050"/>
            <a:ext cx="4440300" cy="35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Economics in Cloud</a:t>
            </a:r>
            <a:endParaRPr/>
          </a:p>
        </p:txBody>
      </p:sp>
      <p:cxnSp>
        <p:nvCxnSpPr>
          <p:cNvPr id="789" name="Google Shape;789;p27"/>
          <p:cNvCxnSpPr/>
          <p:nvPr/>
        </p:nvCxnSpPr>
        <p:spPr>
          <a:xfrm>
            <a:off x="549375" y="-15925"/>
            <a:ext cx="0" cy="5159400"/>
          </a:xfrm>
          <a:prstGeom prst="straightConnector1">
            <a:avLst/>
          </a:prstGeom>
          <a:noFill/>
          <a:ln cap="flat" cmpd="sng" w="19050">
            <a:solidFill>
              <a:schemeClr val="dk2"/>
            </a:solidFill>
            <a:prstDash val="solid"/>
            <a:round/>
            <a:headEnd len="med" w="med" type="none"/>
            <a:tailEnd len="med" w="med" type="none"/>
          </a:ln>
        </p:spPr>
      </p:cxnSp>
      <p:cxnSp>
        <p:nvCxnSpPr>
          <p:cNvPr id="790" name="Google Shape;790;p27"/>
          <p:cNvCxnSpPr/>
          <p:nvPr/>
        </p:nvCxnSpPr>
        <p:spPr>
          <a:xfrm>
            <a:off x="716575" y="-15925"/>
            <a:ext cx="0" cy="5159400"/>
          </a:xfrm>
          <a:prstGeom prst="straightConnector1">
            <a:avLst/>
          </a:prstGeom>
          <a:noFill/>
          <a:ln cap="flat" cmpd="sng" w="19050">
            <a:solidFill>
              <a:schemeClr val="dk2"/>
            </a:solidFill>
            <a:prstDash val="solid"/>
            <a:round/>
            <a:headEnd len="med" w="med" type="none"/>
            <a:tailEnd len="med" w="med" type="none"/>
          </a:ln>
        </p:spPr>
      </p:cxnSp>
      <p:grpSp>
        <p:nvGrpSpPr>
          <p:cNvPr id="791" name="Google Shape;791;p27"/>
          <p:cNvGrpSpPr/>
          <p:nvPr/>
        </p:nvGrpSpPr>
        <p:grpSpPr>
          <a:xfrm>
            <a:off x="4796078" y="4434972"/>
            <a:ext cx="2310700" cy="320922"/>
            <a:chOff x="1394800" y="3522000"/>
            <a:chExt cx="1048650" cy="138275"/>
          </a:xfrm>
        </p:grpSpPr>
        <p:sp>
          <p:nvSpPr>
            <p:cNvPr id="792" name="Google Shape;792;p27"/>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7"/>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7"/>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7"/>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7"/>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7"/>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7"/>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7"/>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7"/>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1" name="Google Shape;801;p27"/>
          <p:cNvSpPr/>
          <p:nvPr/>
        </p:nvSpPr>
        <p:spPr>
          <a:xfrm rot="489382">
            <a:off x="6587619" y="458135"/>
            <a:ext cx="932338" cy="512411"/>
          </a:xfrm>
          <a:custGeom>
            <a:rect b="b" l="l" r="r" t="t"/>
            <a:pathLst>
              <a:path extrusionOk="0" h="9768" w="17773">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2" name="Google Shape;802;p27"/>
          <p:cNvGrpSpPr/>
          <p:nvPr/>
        </p:nvGrpSpPr>
        <p:grpSpPr>
          <a:xfrm rot="6705569">
            <a:off x="797958" y="1349623"/>
            <a:ext cx="806638" cy="421735"/>
            <a:chOff x="1822875" y="1377000"/>
            <a:chExt cx="548075" cy="286550"/>
          </a:xfrm>
        </p:grpSpPr>
        <p:sp>
          <p:nvSpPr>
            <p:cNvPr id="803" name="Google Shape;803;p27"/>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7"/>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7"/>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7"/>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7"/>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7"/>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7"/>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7"/>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7"/>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grpSp>
        <p:nvGrpSpPr>
          <p:cNvPr id="1023" name="Google Shape;1023;p36"/>
          <p:cNvGrpSpPr/>
          <p:nvPr/>
        </p:nvGrpSpPr>
        <p:grpSpPr>
          <a:xfrm flipH="1">
            <a:off x="287613" y="968288"/>
            <a:ext cx="2315769" cy="176025"/>
            <a:chOff x="4345425" y="2175475"/>
            <a:chExt cx="800750" cy="176025"/>
          </a:xfrm>
        </p:grpSpPr>
        <p:sp>
          <p:nvSpPr>
            <p:cNvPr id="1024" name="Google Shape;1024;p3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6" name="Google Shape;1026;p36"/>
          <p:cNvGrpSpPr/>
          <p:nvPr/>
        </p:nvGrpSpPr>
        <p:grpSpPr>
          <a:xfrm flipH="1">
            <a:off x="461998" y="1396568"/>
            <a:ext cx="2435721" cy="176025"/>
            <a:chOff x="4345425" y="2175475"/>
            <a:chExt cx="800750" cy="176025"/>
          </a:xfrm>
        </p:grpSpPr>
        <p:sp>
          <p:nvSpPr>
            <p:cNvPr id="1027" name="Google Shape;1027;p3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36"/>
          <p:cNvGrpSpPr/>
          <p:nvPr/>
        </p:nvGrpSpPr>
        <p:grpSpPr>
          <a:xfrm rot="1123295">
            <a:off x="1440094" y="1690866"/>
            <a:ext cx="875669" cy="585337"/>
            <a:chOff x="4345425" y="2175475"/>
            <a:chExt cx="800750" cy="176025"/>
          </a:xfrm>
        </p:grpSpPr>
        <p:sp>
          <p:nvSpPr>
            <p:cNvPr id="1030" name="Google Shape;1030;p3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2" name="Google Shape;1032;p36"/>
          <p:cNvSpPr txBox="1"/>
          <p:nvPr>
            <p:ph type="title"/>
          </p:nvPr>
        </p:nvSpPr>
        <p:spPr>
          <a:xfrm>
            <a:off x="720000" y="540000"/>
            <a:ext cx="1634400" cy="1032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Exploring</a:t>
            </a:r>
            <a:endParaRPr/>
          </a:p>
          <a:p>
            <a:pPr indent="0" lvl="0" marL="0" rtl="0" algn="l">
              <a:spcBef>
                <a:spcPts val="0"/>
              </a:spcBef>
              <a:spcAft>
                <a:spcPts val="0"/>
              </a:spcAft>
              <a:buNone/>
            </a:pPr>
            <a:r>
              <a:rPr lang="en"/>
              <a:t>The costs</a:t>
            </a:r>
            <a:endParaRPr/>
          </a:p>
        </p:txBody>
      </p:sp>
      <p:sp>
        <p:nvSpPr>
          <p:cNvPr id="1033" name="Google Shape;1033;p36"/>
          <p:cNvSpPr txBox="1"/>
          <p:nvPr>
            <p:ph idx="3" type="subTitle"/>
          </p:nvPr>
        </p:nvSpPr>
        <p:spPr>
          <a:xfrm>
            <a:off x="213500" y="1689375"/>
            <a:ext cx="3547200" cy="50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Up-Front Costs</a:t>
            </a:r>
            <a:endParaRPr/>
          </a:p>
        </p:txBody>
      </p:sp>
      <p:sp>
        <p:nvSpPr>
          <p:cNvPr id="1034" name="Google Shape;1034;p36"/>
          <p:cNvSpPr txBox="1"/>
          <p:nvPr>
            <p:ph idx="4" type="subTitle"/>
          </p:nvPr>
        </p:nvSpPr>
        <p:spPr>
          <a:xfrm>
            <a:off x="135038" y="2049925"/>
            <a:ext cx="3704100" cy="86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Up-front costs are associated with the initial investments that organizations need to make in order to fund the IT resources they intend to use. This includes both the costs associated with obtaining the IT resources, as well as expenses required to deploy and administer them.</a:t>
            </a:r>
            <a:endParaRPr/>
          </a:p>
        </p:txBody>
      </p:sp>
      <p:sp>
        <p:nvSpPr>
          <p:cNvPr id="1035" name="Google Shape;1035;p36"/>
          <p:cNvSpPr txBox="1"/>
          <p:nvPr>
            <p:ph idx="5" type="subTitle"/>
          </p:nvPr>
        </p:nvSpPr>
        <p:spPr>
          <a:xfrm>
            <a:off x="5059600" y="846049"/>
            <a:ext cx="3601800" cy="38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 Up-front costs for the purchase and deployment of on-premise IT resources tend to be high. Examples of up-front costs</a:t>
            </a:r>
            <a:endParaRPr/>
          </a:p>
          <a:p>
            <a:pPr indent="0" lvl="0" marL="0" rtl="0" algn="l">
              <a:spcBef>
                <a:spcPts val="0"/>
              </a:spcBef>
              <a:spcAft>
                <a:spcPts val="0"/>
              </a:spcAft>
              <a:buClr>
                <a:schemeClr val="dk2"/>
              </a:buClr>
              <a:buSzPts val="1100"/>
              <a:buFont typeface="Arial"/>
              <a:buNone/>
            </a:pPr>
            <a:r>
              <a:rPr lang="en"/>
              <a:t>for on-premise environments can include hardware, software, and the labor required for deployment.</a:t>
            </a:r>
            <a:endParaRPr/>
          </a:p>
          <a:p>
            <a:pPr indent="0" lvl="0" marL="0" rtl="0" algn="l">
              <a:spcBef>
                <a:spcPts val="0"/>
              </a:spcBef>
              <a:spcAft>
                <a:spcPts val="0"/>
              </a:spcAft>
              <a:buClr>
                <a:schemeClr val="dk2"/>
              </a:buClr>
              <a:buSzPts val="1100"/>
              <a:buFont typeface="Arial"/>
              <a:buNone/>
            </a:pPr>
            <a:r>
              <a:rPr lang="en"/>
              <a:t>• Up-front costs for the leasing of cloud-based IT resources tend to be low. Examples of up-front costs for cloud-based</a:t>
            </a:r>
            <a:endParaRPr/>
          </a:p>
          <a:p>
            <a:pPr indent="0" lvl="0" marL="0" rtl="0" algn="l">
              <a:spcBef>
                <a:spcPts val="0"/>
              </a:spcBef>
              <a:spcAft>
                <a:spcPts val="0"/>
              </a:spcAft>
              <a:buClr>
                <a:schemeClr val="dk2"/>
              </a:buClr>
              <a:buSzPts val="1100"/>
              <a:buFont typeface="Arial"/>
              <a:buNone/>
            </a:pPr>
            <a:r>
              <a:rPr lang="en"/>
              <a:t>environments can include the labor costs required to assess and set up a cloud environment.</a:t>
            </a:r>
            <a:endParaRPr/>
          </a:p>
          <a:p>
            <a:pPr indent="0" lvl="0" marL="0" rtl="0" algn="l">
              <a:spcBef>
                <a:spcPts val="0"/>
              </a:spcBef>
              <a:spcAft>
                <a:spcPts val="0"/>
              </a:spcAft>
              <a:buNone/>
            </a:pPr>
            <a:r>
              <a:t/>
            </a:r>
            <a:endParaRPr/>
          </a:p>
        </p:txBody>
      </p:sp>
      <p:grpSp>
        <p:nvGrpSpPr>
          <p:cNvPr id="1036" name="Google Shape;1036;p36"/>
          <p:cNvGrpSpPr/>
          <p:nvPr/>
        </p:nvGrpSpPr>
        <p:grpSpPr>
          <a:xfrm rot="2061578">
            <a:off x="7778245" y="309324"/>
            <a:ext cx="843208" cy="402216"/>
            <a:chOff x="-583650" y="3109250"/>
            <a:chExt cx="570275" cy="272025"/>
          </a:xfrm>
        </p:grpSpPr>
        <p:sp>
          <p:nvSpPr>
            <p:cNvPr id="1037" name="Google Shape;1037;p36"/>
            <p:cNvSpPr/>
            <p:nvPr/>
          </p:nvSpPr>
          <p:spPr>
            <a:xfrm>
              <a:off x="-583650" y="3186975"/>
              <a:ext cx="570275" cy="194300"/>
            </a:xfrm>
            <a:custGeom>
              <a:rect b="b" l="l" r="r" t="t"/>
              <a:pathLst>
                <a:path extrusionOk="0" h="7772" w="22811">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6"/>
            <p:cNvSpPr/>
            <p:nvPr/>
          </p:nvSpPr>
          <p:spPr>
            <a:xfrm>
              <a:off x="-198800" y="3109250"/>
              <a:ext cx="181150" cy="265500"/>
            </a:xfrm>
            <a:custGeom>
              <a:rect b="b" l="l" r="r" t="t"/>
              <a:pathLst>
                <a:path extrusionOk="0" h="10620" w="7246">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6"/>
            <p:cNvSpPr/>
            <p:nvPr/>
          </p:nvSpPr>
          <p:spPr>
            <a:xfrm>
              <a:off x="-227425" y="3145900"/>
              <a:ext cx="203250" cy="225300"/>
            </a:xfrm>
            <a:custGeom>
              <a:rect b="b" l="l" r="r" t="t"/>
              <a:pathLst>
                <a:path extrusionOk="0" h="9012" w="813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6"/>
            <p:cNvSpPr/>
            <p:nvPr/>
          </p:nvSpPr>
          <p:spPr>
            <a:xfrm>
              <a:off x="-56275" y="3301800"/>
              <a:ext cx="3325" cy="4475"/>
            </a:xfrm>
            <a:custGeom>
              <a:rect b="b" l="l" r="r" t="t"/>
              <a:pathLst>
                <a:path extrusionOk="0" h="179" w="133">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6"/>
            <p:cNvSpPr/>
            <p:nvPr/>
          </p:nvSpPr>
          <p:spPr>
            <a:xfrm>
              <a:off x="-195250" y="3147325"/>
              <a:ext cx="169125" cy="220300"/>
            </a:xfrm>
            <a:custGeom>
              <a:rect b="b" l="l" r="r" t="t"/>
              <a:pathLst>
                <a:path extrusionOk="0" h="8812" w="6765">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6"/>
            <p:cNvSpPr/>
            <p:nvPr/>
          </p:nvSpPr>
          <p:spPr>
            <a:xfrm>
              <a:off x="-65375" y="3305650"/>
              <a:ext cx="29200" cy="34150"/>
            </a:xfrm>
            <a:custGeom>
              <a:rect b="b" l="l" r="r" t="t"/>
              <a:pathLst>
                <a:path extrusionOk="0" h="1366" w="1168">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6"/>
            <p:cNvSpPr/>
            <p:nvPr/>
          </p:nvSpPr>
          <p:spPr>
            <a:xfrm>
              <a:off x="-517950" y="3165500"/>
              <a:ext cx="439050" cy="151925"/>
            </a:xfrm>
            <a:custGeom>
              <a:rect b="b" l="l" r="r" t="t"/>
              <a:pathLst>
                <a:path extrusionOk="0" h="6077" w="17562">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503150" y="3183350"/>
              <a:ext cx="432275" cy="129350"/>
            </a:xfrm>
            <a:custGeom>
              <a:rect b="b" l="l" r="r" t="t"/>
              <a:pathLst>
                <a:path extrusionOk="0" h="5174" w="17291">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99325" y="3312675"/>
              <a:ext cx="30775" cy="16525"/>
            </a:xfrm>
            <a:custGeom>
              <a:rect b="b" l="l" r="r" t="t"/>
              <a:pathLst>
                <a:path extrusionOk="0" h="661" w="1231">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6"/>
            <p:cNvSpPr/>
            <p:nvPr/>
          </p:nvSpPr>
          <p:spPr>
            <a:xfrm>
              <a:off x="-79000" y="3310550"/>
              <a:ext cx="10800" cy="14900"/>
            </a:xfrm>
            <a:custGeom>
              <a:rect b="b" l="l" r="r" t="t"/>
              <a:pathLst>
                <a:path extrusionOk="0" h="596" w="432">
                  <a:moveTo>
                    <a:pt x="325" y="0"/>
                  </a:moveTo>
                  <a:cubicBezTo>
                    <a:pt x="218" y="29"/>
                    <a:pt x="107" y="57"/>
                    <a:pt x="0" y="86"/>
                  </a:cubicBezTo>
                  <a:cubicBezTo>
                    <a:pt x="139" y="253"/>
                    <a:pt x="279" y="425"/>
                    <a:pt x="417" y="596"/>
                  </a:cubicBezTo>
                  <a:cubicBezTo>
                    <a:pt x="432" y="464"/>
                    <a:pt x="378" y="218"/>
                    <a:pt x="32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6"/>
            <p:cNvSpPr/>
            <p:nvPr/>
          </p:nvSpPr>
          <p:spPr>
            <a:xfrm>
              <a:off x="-89900" y="3239950"/>
              <a:ext cx="33650" cy="61875"/>
            </a:xfrm>
            <a:custGeom>
              <a:rect b="b" l="l" r="r" t="t"/>
              <a:pathLst>
                <a:path extrusionOk="0" h="2475" w="1346">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a:off x="-78925" y="3277825"/>
              <a:ext cx="23825" cy="32750"/>
            </a:xfrm>
            <a:custGeom>
              <a:rect b="b" l="l" r="r" t="t"/>
              <a:pathLst>
                <a:path extrusionOk="0" h="1310" w="953">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a:off x="-70900" y="3306250"/>
              <a:ext cx="20000" cy="23225"/>
            </a:xfrm>
            <a:custGeom>
              <a:rect b="b" l="l" r="r" t="t"/>
              <a:pathLst>
                <a:path extrusionOk="0" h="929" w="80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36"/>
          <p:cNvGrpSpPr/>
          <p:nvPr/>
        </p:nvGrpSpPr>
        <p:grpSpPr>
          <a:xfrm>
            <a:off x="7840615" y="4679711"/>
            <a:ext cx="1745583" cy="230173"/>
            <a:chOff x="1394800" y="3522000"/>
            <a:chExt cx="1048650" cy="138275"/>
          </a:xfrm>
        </p:grpSpPr>
        <p:sp>
          <p:nvSpPr>
            <p:cNvPr id="1051" name="Google Shape;1051;p36"/>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grpSp>
        <p:nvGrpSpPr>
          <p:cNvPr id="1064" name="Google Shape;1064;p37"/>
          <p:cNvGrpSpPr/>
          <p:nvPr/>
        </p:nvGrpSpPr>
        <p:grpSpPr>
          <a:xfrm rot="1123295">
            <a:off x="1440094" y="928866"/>
            <a:ext cx="875669" cy="585337"/>
            <a:chOff x="4345425" y="2175475"/>
            <a:chExt cx="800750" cy="176025"/>
          </a:xfrm>
        </p:grpSpPr>
        <p:sp>
          <p:nvSpPr>
            <p:cNvPr id="1065" name="Google Shape;1065;p37"/>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7"/>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7" name="Google Shape;1067;p37"/>
          <p:cNvSpPr txBox="1"/>
          <p:nvPr>
            <p:ph idx="3" type="subTitle"/>
          </p:nvPr>
        </p:nvSpPr>
        <p:spPr>
          <a:xfrm>
            <a:off x="213500" y="884650"/>
            <a:ext cx="3547200" cy="40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On-going</a:t>
            </a:r>
            <a:r>
              <a:rPr lang="en"/>
              <a:t> Costs</a:t>
            </a:r>
            <a:endParaRPr/>
          </a:p>
        </p:txBody>
      </p:sp>
      <p:sp>
        <p:nvSpPr>
          <p:cNvPr id="1068" name="Google Shape;1068;p37"/>
          <p:cNvSpPr txBox="1"/>
          <p:nvPr>
            <p:ph idx="4" type="subTitle"/>
          </p:nvPr>
        </p:nvSpPr>
        <p:spPr>
          <a:xfrm>
            <a:off x="339650" y="1291450"/>
            <a:ext cx="2781900" cy="86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On-going costs represent the expenses required by an organization to run and maintain IT resources it uses.</a:t>
            </a:r>
            <a:endParaRPr/>
          </a:p>
        </p:txBody>
      </p:sp>
      <p:sp>
        <p:nvSpPr>
          <p:cNvPr id="1069" name="Google Shape;1069;p37"/>
          <p:cNvSpPr txBox="1"/>
          <p:nvPr>
            <p:ph idx="5" type="subTitle"/>
          </p:nvPr>
        </p:nvSpPr>
        <p:spPr>
          <a:xfrm>
            <a:off x="5059600" y="846049"/>
            <a:ext cx="3601800" cy="383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t>• On-going costs for the operation of cloud-based IT resources can also vary, but often exceed the on-going costs of on-premise</a:t>
            </a:r>
            <a:endParaRPr/>
          </a:p>
          <a:p>
            <a:pPr indent="0" lvl="0" marL="0" rtl="0" algn="just">
              <a:spcBef>
                <a:spcPts val="0"/>
              </a:spcBef>
              <a:spcAft>
                <a:spcPts val="0"/>
              </a:spcAft>
              <a:buClr>
                <a:schemeClr val="dk2"/>
              </a:buClr>
              <a:buSzPts val="1100"/>
              <a:buFont typeface="Arial"/>
              <a:buNone/>
            </a:pPr>
            <a:r>
              <a:rPr lang="en"/>
              <a:t>IT resources (especially over a longer period of time). Examples include virtual hardware leasing fees, bandwidth</a:t>
            </a:r>
            <a:endParaRPr/>
          </a:p>
          <a:p>
            <a:pPr indent="0" lvl="0" marL="0" rtl="0" algn="just">
              <a:spcBef>
                <a:spcPts val="0"/>
              </a:spcBef>
              <a:spcAft>
                <a:spcPts val="0"/>
              </a:spcAft>
              <a:buClr>
                <a:schemeClr val="dk2"/>
              </a:buClr>
              <a:buSzPts val="1100"/>
              <a:buFont typeface="Arial"/>
              <a:buNone/>
            </a:pPr>
            <a:r>
              <a:rPr lang="en"/>
              <a:t>usage fees, licensing fees, and labor.</a:t>
            </a:r>
            <a:endParaRPr/>
          </a:p>
          <a:p>
            <a:pPr indent="0" lvl="0" marL="0" rtl="0" algn="just">
              <a:spcBef>
                <a:spcPts val="0"/>
              </a:spcBef>
              <a:spcAft>
                <a:spcPts val="0"/>
              </a:spcAft>
              <a:buNone/>
            </a:pPr>
            <a:r>
              <a:t/>
            </a:r>
            <a:endParaRPr/>
          </a:p>
        </p:txBody>
      </p:sp>
      <p:grpSp>
        <p:nvGrpSpPr>
          <p:cNvPr id="1070" name="Google Shape;1070;p37"/>
          <p:cNvGrpSpPr/>
          <p:nvPr/>
        </p:nvGrpSpPr>
        <p:grpSpPr>
          <a:xfrm rot="2061578">
            <a:off x="7778245" y="309324"/>
            <a:ext cx="843208" cy="402216"/>
            <a:chOff x="-583650" y="3109250"/>
            <a:chExt cx="570275" cy="272025"/>
          </a:xfrm>
        </p:grpSpPr>
        <p:sp>
          <p:nvSpPr>
            <p:cNvPr id="1071" name="Google Shape;1071;p37"/>
            <p:cNvSpPr/>
            <p:nvPr/>
          </p:nvSpPr>
          <p:spPr>
            <a:xfrm>
              <a:off x="-583650" y="3186975"/>
              <a:ext cx="570275" cy="194300"/>
            </a:xfrm>
            <a:custGeom>
              <a:rect b="b" l="l" r="r" t="t"/>
              <a:pathLst>
                <a:path extrusionOk="0" h="7772" w="22811">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7"/>
            <p:cNvSpPr/>
            <p:nvPr/>
          </p:nvSpPr>
          <p:spPr>
            <a:xfrm>
              <a:off x="-198800" y="3109250"/>
              <a:ext cx="181150" cy="265500"/>
            </a:xfrm>
            <a:custGeom>
              <a:rect b="b" l="l" r="r" t="t"/>
              <a:pathLst>
                <a:path extrusionOk="0" h="10620" w="7246">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7"/>
            <p:cNvSpPr/>
            <p:nvPr/>
          </p:nvSpPr>
          <p:spPr>
            <a:xfrm>
              <a:off x="-227425" y="3145900"/>
              <a:ext cx="203250" cy="225300"/>
            </a:xfrm>
            <a:custGeom>
              <a:rect b="b" l="l" r="r" t="t"/>
              <a:pathLst>
                <a:path extrusionOk="0" h="9012" w="813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7"/>
            <p:cNvSpPr/>
            <p:nvPr/>
          </p:nvSpPr>
          <p:spPr>
            <a:xfrm>
              <a:off x="-56275" y="3301800"/>
              <a:ext cx="3325" cy="4475"/>
            </a:xfrm>
            <a:custGeom>
              <a:rect b="b" l="l" r="r" t="t"/>
              <a:pathLst>
                <a:path extrusionOk="0" h="179" w="133">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7"/>
            <p:cNvSpPr/>
            <p:nvPr/>
          </p:nvSpPr>
          <p:spPr>
            <a:xfrm>
              <a:off x="-195250" y="3147325"/>
              <a:ext cx="169125" cy="220300"/>
            </a:xfrm>
            <a:custGeom>
              <a:rect b="b" l="l" r="r" t="t"/>
              <a:pathLst>
                <a:path extrusionOk="0" h="8812" w="6765">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a:off x="-65375" y="3305650"/>
              <a:ext cx="29200" cy="34150"/>
            </a:xfrm>
            <a:custGeom>
              <a:rect b="b" l="l" r="r" t="t"/>
              <a:pathLst>
                <a:path extrusionOk="0" h="1366" w="1168">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p:nvPr/>
          </p:nvSpPr>
          <p:spPr>
            <a:xfrm>
              <a:off x="-517950" y="3165500"/>
              <a:ext cx="439050" cy="151925"/>
            </a:xfrm>
            <a:custGeom>
              <a:rect b="b" l="l" r="r" t="t"/>
              <a:pathLst>
                <a:path extrusionOk="0" h="6077" w="17562">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503150" y="3183350"/>
              <a:ext cx="432275" cy="129350"/>
            </a:xfrm>
            <a:custGeom>
              <a:rect b="b" l="l" r="r" t="t"/>
              <a:pathLst>
                <a:path extrusionOk="0" h="5174" w="17291">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7"/>
            <p:cNvSpPr/>
            <p:nvPr/>
          </p:nvSpPr>
          <p:spPr>
            <a:xfrm>
              <a:off x="-99325" y="3312675"/>
              <a:ext cx="30775" cy="16525"/>
            </a:xfrm>
            <a:custGeom>
              <a:rect b="b" l="l" r="r" t="t"/>
              <a:pathLst>
                <a:path extrusionOk="0" h="661" w="1231">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7"/>
            <p:cNvSpPr/>
            <p:nvPr/>
          </p:nvSpPr>
          <p:spPr>
            <a:xfrm>
              <a:off x="-79000" y="3310550"/>
              <a:ext cx="10800" cy="14900"/>
            </a:xfrm>
            <a:custGeom>
              <a:rect b="b" l="l" r="r" t="t"/>
              <a:pathLst>
                <a:path extrusionOk="0" h="596" w="432">
                  <a:moveTo>
                    <a:pt x="325" y="0"/>
                  </a:moveTo>
                  <a:cubicBezTo>
                    <a:pt x="218" y="29"/>
                    <a:pt x="107" y="57"/>
                    <a:pt x="0" y="86"/>
                  </a:cubicBezTo>
                  <a:cubicBezTo>
                    <a:pt x="139" y="253"/>
                    <a:pt x="279" y="425"/>
                    <a:pt x="417" y="596"/>
                  </a:cubicBezTo>
                  <a:cubicBezTo>
                    <a:pt x="432" y="464"/>
                    <a:pt x="378" y="218"/>
                    <a:pt x="32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7"/>
            <p:cNvSpPr/>
            <p:nvPr/>
          </p:nvSpPr>
          <p:spPr>
            <a:xfrm>
              <a:off x="-89900" y="3239950"/>
              <a:ext cx="33650" cy="61875"/>
            </a:xfrm>
            <a:custGeom>
              <a:rect b="b" l="l" r="r" t="t"/>
              <a:pathLst>
                <a:path extrusionOk="0" h="2475" w="1346">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a:off x="-78925" y="3277825"/>
              <a:ext cx="23825" cy="32750"/>
            </a:xfrm>
            <a:custGeom>
              <a:rect b="b" l="l" r="r" t="t"/>
              <a:pathLst>
                <a:path extrusionOk="0" h="1310" w="953">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a:off x="-70900" y="3306250"/>
              <a:ext cx="20000" cy="23225"/>
            </a:xfrm>
            <a:custGeom>
              <a:rect b="b" l="l" r="r" t="t"/>
              <a:pathLst>
                <a:path extrusionOk="0" h="929" w="80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4" name="Google Shape;1084;p37"/>
          <p:cNvGrpSpPr/>
          <p:nvPr/>
        </p:nvGrpSpPr>
        <p:grpSpPr>
          <a:xfrm>
            <a:off x="7840615" y="4679711"/>
            <a:ext cx="1745583" cy="230173"/>
            <a:chOff x="1394800" y="3522000"/>
            <a:chExt cx="1048650" cy="138275"/>
          </a:xfrm>
        </p:grpSpPr>
        <p:sp>
          <p:nvSpPr>
            <p:cNvPr id="1085" name="Google Shape;1085;p37"/>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7"/>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4" name="Google Shape;1094;p37"/>
          <p:cNvSpPr txBox="1"/>
          <p:nvPr/>
        </p:nvSpPr>
        <p:spPr>
          <a:xfrm>
            <a:off x="306175" y="2793800"/>
            <a:ext cx="35472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Muli"/>
                <a:ea typeface="Muli"/>
                <a:cs typeface="Muli"/>
                <a:sym typeface="Muli"/>
              </a:rPr>
              <a:t>• On-going costs for the operation of on-premise IT resources can vary. Examples include licensing fees, electricity, insurance, and labor.</a:t>
            </a:r>
            <a:endParaRPr sz="1600">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8" name="Shape 1098"/>
        <p:cNvGrpSpPr/>
        <p:nvPr/>
      </p:nvGrpSpPr>
      <p:grpSpPr>
        <a:xfrm>
          <a:off x="0" y="0"/>
          <a:ext cx="0" cy="0"/>
          <a:chOff x="0" y="0"/>
          <a:chExt cx="0" cy="0"/>
        </a:xfrm>
      </p:grpSpPr>
      <p:grpSp>
        <p:nvGrpSpPr>
          <p:cNvPr id="1099" name="Google Shape;1099;p38"/>
          <p:cNvGrpSpPr/>
          <p:nvPr/>
        </p:nvGrpSpPr>
        <p:grpSpPr>
          <a:xfrm>
            <a:off x="3476925" y="1940288"/>
            <a:ext cx="2190131" cy="176025"/>
            <a:chOff x="4345425" y="2175475"/>
            <a:chExt cx="800750" cy="176025"/>
          </a:xfrm>
        </p:grpSpPr>
        <p:sp>
          <p:nvSpPr>
            <p:cNvPr id="1100" name="Google Shape;1100;p3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38"/>
          <p:cNvGrpSpPr/>
          <p:nvPr/>
        </p:nvGrpSpPr>
        <p:grpSpPr>
          <a:xfrm>
            <a:off x="3733250" y="2407525"/>
            <a:ext cx="1677491" cy="176025"/>
            <a:chOff x="4345425" y="2175475"/>
            <a:chExt cx="800750" cy="176025"/>
          </a:xfrm>
        </p:grpSpPr>
        <p:sp>
          <p:nvSpPr>
            <p:cNvPr id="1103" name="Google Shape;1103;p3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38"/>
          <p:cNvGrpSpPr/>
          <p:nvPr/>
        </p:nvGrpSpPr>
        <p:grpSpPr>
          <a:xfrm rot="140656">
            <a:off x="3657768" y="2861848"/>
            <a:ext cx="1828441" cy="176031"/>
            <a:chOff x="4345425" y="2175475"/>
            <a:chExt cx="800750" cy="176025"/>
          </a:xfrm>
        </p:grpSpPr>
        <p:sp>
          <p:nvSpPr>
            <p:cNvPr id="1106" name="Google Shape;1106;p3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8" name="Google Shape;1108;p38"/>
          <p:cNvGrpSpPr/>
          <p:nvPr/>
        </p:nvGrpSpPr>
        <p:grpSpPr>
          <a:xfrm rot="140725">
            <a:off x="3947857" y="3353395"/>
            <a:ext cx="1234670" cy="176031"/>
            <a:chOff x="4345425" y="2175475"/>
            <a:chExt cx="800750" cy="176025"/>
          </a:xfrm>
        </p:grpSpPr>
        <p:sp>
          <p:nvSpPr>
            <p:cNvPr id="1109" name="Google Shape;1109;p3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1" name="Google Shape;1111;p38"/>
          <p:cNvSpPr txBox="1"/>
          <p:nvPr>
            <p:ph type="title"/>
          </p:nvPr>
        </p:nvSpPr>
        <p:spPr>
          <a:xfrm>
            <a:off x="3223200" y="1570950"/>
            <a:ext cx="2697600" cy="200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Utility services cost less even though they cost more.</a:t>
            </a:r>
            <a:endParaRPr/>
          </a:p>
        </p:txBody>
      </p:sp>
      <p:sp>
        <p:nvSpPr>
          <p:cNvPr id="1112" name="Google Shape;1112;p38"/>
          <p:cNvSpPr/>
          <p:nvPr/>
        </p:nvSpPr>
        <p:spPr>
          <a:xfrm>
            <a:off x="7335175" y="3492600"/>
            <a:ext cx="1030054" cy="1376819"/>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8"/>
          <p:cNvSpPr/>
          <p:nvPr/>
        </p:nvSpPr>
        <p:spPr>
          <a:xfrm rot="9797852">
            <a:off x="544930" y="949988"/>
            <a:ext cx="1030058" cy="1376825"/>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grpSp>
        <p:nvGrpSpPr>
          <p:cNvPr id="1118" name="Google Shape;1118;p39"/>
          <p:cNvGrpSpPr/>
          <p:nvPr/>
        </p:nvGrpSpPr>
        <p:grpSpPr>
          <a:xfrm rot="-900145">
            <a:off x="567735" y="3271492"/>
            <a:ext cx="1346977" cy="1179420"/>
            <a:chOff x="2334325" y="3469775"/>
            <a:chExt cx="1136500" cy="995125"/>
          </a:xfrm>
        </p:grpSpPr>
        <p:sp>
          <p:nvSpPr>
            <p:cNvPr id="1119" name="Google Shape;1119;p39"/>
            <p:cNvSpPr/>
            <p:nvPr/>
          </p:nvSpPr>
          <p:spPr>
            <a:xfrm>
              <a:off x="2337450" y="3480425"/>
              <a:ext cx="1100925" cy="952600"/>
            </a:xfrm>
            <a:custGeom>
              <a:rect b="b" l="l" r="r" t="t"/>
              <a:pathLst>
                <a:path extrusionOk="0" h="38104" w="44037">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9"/>
            <p:cNvSpPr/>
            <p:nvPr/>
          </p:nvSpPr>
          <p:spPr>
            <a:xfrm>
              <a:off x="2334325" y="3469775"/>
              <a:ext cx="1107175" cy="965775"/>
            </a:xfrm>
            <a:custGeom>
              <a:rect b="b" l="l" r="r" t="t"/>
              <a:pathLst>
                <a:path extrusionOk="0" h="38631" w="44287">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9"/>
            <p:cNvSpPr/>
            <p:nvPr/>
          </p:nvSpPr>
          <p:spPr>
            <a:xfrm>
              <a:off x="2402775" y="3617550"/>
              <a:ext cx="865425" cy="115450"/>
            </a:xfrm>
            <a:custGeom>
              <a:rect b="b" l="l" r="r" t="t"/>
              <a:pathLst>
                <a:path extrusionOk="0" h="4618" w="34617">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9"/>
            <p:cNvSpPr/>
            <p:nvPr/>
          </p:nvSpPr>
          <p:spPr>
            <a:xfrm>
              <a:off x="2447100" y="4330675"/>
              <a:ext cx="1019450" cy="130975"/>
            </a:xfrm>
            <a:custGeom>
              <a:rect b="b" l="l" r="r" t="t"/>
              <a:pathLst>
                <a:path extrusionOk="0" h="5239" w="40778">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9"/>
            <p:cNvSpPr/>
            <p:nvPr/>
          </p:nvSpPr>
          <p:spPr>
            <a:xfrm>
              <a:off x="2442725" y="4326300"/>
              <a:ext cx="1028100" cy="138600"/>
            </a:xfrm>
            <a:custGeom>
              <a:rect b="b" l="l" r="r" t="t"/>
              <a:pathLst>
                <a:path extrusionOk="0" h="5544" w="4112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4" name="Google Shape;1124;p39"/>
          <p:cNvSpPr txBox="1"/>
          <p:nvPr>
            <p:ph idx="1" type="body"/>
          </p:nvPr>
        </p:nvSpPr>
        <p:spPr>
          <a:xfrm>
            <a:off x="1843800" y="1170100"/>
            <a:ext cx="6255300" cy="303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t>Although utilities cost more when they are used, they cost nothing when they are not. Consequently, customers save money by replacing fixed infrastructure with Clouds when workloads are spiky, specifically when the peak-to-average ratio is greater than the utility premium.</a:t>
            </a:r>
            <a:endParaRPr sz="2100"/>
          </a:p>
        </p:txBody>
      </p:sp>
      <p:grpSp>
        <p:nvGrpSpPr>
          <p:cNvPr id="1125" name="Google Shape;1125;p39"/>
          <p:cNvGrpSpPr/>
          <p:nvPr/>
        </p:nvGrpSpPr>
        <p:grpSpPr>
          <a:xfrm rot="-1220272">
            <a:off x="1050380" y="3614997"/>
            <a:ext cx="427145" cy="632034"/>
            <a:chOff x="2320725" y="552300"/>
            <a:chExt cx="596450" cy="882550"/>
          </a:xfrm>
        </p:grpSpPr>
        <p:sp>
          <p:nvSpPr>
            <p:cNvPr id="1126" name="Google Shape;1126;p39"/>
            <p:cNvSpPr/>
            <p:nvPr/>
          </p:nvSpPr>
          <p:spPr>
            <a:xfrm>
              <a:off x="2745500" y="900325"/>
              <a:ext cx="30975" cy="188925"/>
            </a:xfrm>
            <a:custGeom>
              <a:rect b="b" l="l" r="r" t="t"/>
              <a:pathLst>
                <a:path extrusionOk="0" h="7557" w="1239">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9"/>
            <p:cNvSpPr/>
            <p:nvPr/>
          </p:nvSpPr>
          <p:spPr>
            <a:xfrm>
              <a:off x="2531150" y="912900"/>
              <a:ext cx="136400" cy="211225"/>
            </a:xfrm>
            <a:custGeom>
              <a:rect b="b" l="l" r="r" t="t"/>
              <a:pathLst>
                <a:path extrusionOk="0" h="8449" w="5456">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9"/>
            <p:cNvSpPr/>
            <p:nvPr/>
          </p:nvSpPr>
          <p:spPr>
            <a:xfrm>
              <a:off x="2335625" y="892900"/>
              <a:ext cx="141100" cy="9425"/>
            </a:xfrm>
            <a:custGeom>
              <a:rect b="b" l="l" r="r" t="t"/>
              <a:pathLst>
                <a:path extrusionOk="0" h="377" w="5644">
                  <a:moveTo>
                    <a:pt x="0" y="377"/>
                  </a:moveTo>
                  <a:cubicBezTo>
                    <a:pt x="1881" y="252"/>
                    <a:pt x="3762" y="126"/>
                    <a:pt x="5643" y="1"/>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9"/>
            <p:cNvSpPr/>
            <p:nvPr/>
          </p:nvSpPr>
          <p:spPr>
            <a:xfrm>
              <a:off x="2415175" y="1131550"/>
              <a:ext cx="502000" cy="66250"/>
            </a:xfrm>
            <a:custGeom>
              <a:rect b="b" l="l" r="r" t="t"/>
              <a:pathLst>
                <a:path extrusionOk="0" h="2650" w="2008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9"/>
            <p:cNvSpPr/>
            <p:nvPr/>
          </p:nvSpPr>
          <p:spPr>
            <a:xfrm>
              <a:off x="2320725" y="881925"/>
              <a:ext cx="152475" cy="26300"/>
            </a:xfrm>
            <a:custGeom>
              <a:rect b="b" l="l" r="r" t="t"/>
              <a:pathLst>
                <a:path extrusionOk="0" h="1052" w="6099">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9"/>
            <p:cNvSpPr/>
            <p:nvPr/>
          </p:nvSpPr>
          <p:spPr>
            <a:xfrm>
              <a:off x="2495325" y="572200"/>
              <a:ext cx="139700" cy="211600"/>
            </a:xfrm>
            <a:custGeom>
              <a:rect b="b" l="l" r="r" t="t"/>
              <a:pathLst>
                <a:path extrusionOk="0" h="8464" w="5588">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9"/>
            <p:cNvSpPr/>
            <p:nvPr/>
          </p:nvSpPr>
          <p:spPr>
            <a:xfrm>
              <a:off x="2674750" y="552300"/>
              <a:ext cx="109575" cy="207300"/>
            </a:xfrm>
            <a:custGeom>
              <a:rect b="b" l="l" r="r" t="t"/>
              <a:pathLst>
                <a:path extrusionOk="0" h="8292" w="4383">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9"/>
            <p:cNvSpPr/>
            <p:nvPr/>
          </p:nvSpPr>
          <p:spPr>
            <a:xfrm>
              <a:off x="2718875" y="1212200"/>
              <a:ext cx="138725" cy="181675"/>
            </a:xfrm>
            <a:custGeom>
              <a:rect b="b" l="l" r="r" t="t"/>
              <a:pathLst>
                <a:path extrusionOk="0" h="7267" w="5549">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9"/>
            <p:cNvSpPr/>
            <p:nvPr/>
          </p:nvSpPr>
          <p:spPr>
            <a:xfrm>
              <a:off x="2533125" y="1252725"/>
              <a:ext cx="174775" cy="182125"/>
            </a:xfrm>
            <a:custGeom>
              <a:rect b="b" l="l" r="r" t="t"/>
              <a:pathLst>
                <a:path extrusionOk="0" h="7285" w="6991">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39"/>
          <p:cNvGrpSpPr/>
          <p:nvPr/>
        </p:nvGrpSpPr>
        <p:grpSpPr>
          <a:xfrm rot="697126">
            <a:off x="8221312" y="-564115"/>
            <a:ext cx="1305393" cy="1346461"/>
            <a:chOff x="1492000" y="427450"/>
            <a:chExt cx="1188000" cy="1225375"/>
          </a:xfrm>
        </p:grpSpPr>
        <p:sp>
          <p:nvSpPr>
            <p:cNvPr id="1136" name="Google Shape;1136;p39"/>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9"/>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9"/>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9"/>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9"/>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9"/>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9"/>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9"/>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9"/>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9"/>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9"/>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7" name="Google Shape;1147;p39"/>
          <p:cNvGrpSpPr/>
          <p:nvPr/>
        </p:nvGrpSpPr>
        <p:grpSpPr>
          <a:xfrm rot="514806">
            <a:off x="1068419" y="466113"/>
            <a:ext cx="1118061" cy="876421"/>
            <a:chOff x="378575" y="1776375"/>
            <a:chExt cx="737425" cy="578050"/>
          </a:xfrm>
        </p:grpSpPr>
        <p:sp>
          <p:nvSpPr>
            <p:cNvPr id="1148" name="Google Shape;1148;p39"/>
            <p:cNvSpPr/>
            <p:nvPr/>
          </p:nvSpPr>
          <p:spPr>
            <a:xfrm>
              <a:off x="378575" y="1776375"/>
              <a:ext cx="737425" cy="60825"/>
            </a:xfrm>
            <a:custGeom>
              <a:rect b="b" l="l" r="r" t="t"/>
              <a:pathLst>
                <a:path extrusionOk="0" h="2433" w="29497">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9"/>
            <p:cNvSpPr/>
            <p:nvPr/>
          </p:nvSpPr>
          <p:spPr>
            <a:xfrm>
              <a:off x="1004275" y="1828625"/>
              <a:ext cx="74725" cy="327700"/>
            </a:xfrm>
            <a:custGeom>
              <a:rect b="b" l="l" r="r" t="t"/>
              <a:pathLst>
                <a:path extrusionOk="0" h="13108" w="2989">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9"/>
            <p:cNvSpPr/>
            <p:nvPr/>
          </p:nvSpPr>
          <p:spPr>
            <a:xfrm>
              <a:off x="1007300" y="1780650"/>
              <a:ext cx="62500" cy="49075"/>
            </a:xfrm>
            <a:custGeom>
              <a:rect b="b" l="l" r="r" t="t"/>
              <a:pathLst>
                <a:path extrusionOk="0" h="1963" w="250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9"/>
            <p:cNvSpPr/>
            <p:nvPr/>
          </p:nvSpPr>
          <p:spPr>
            <a:xfrm>
              <a:off x="785225" y="2133225"/>
              <a:ext cx="290025" cy="69200"/>
            </a:xfrm>
            <a:custGeom>
              <a:rect b="b" l="l" r="r" t="t"/>
              <a:pathLst>
                <a:path extrusionOk="0" h="2768" w="11601">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9"/>
            <p:cNvSpPr/>
            <p:nvPr/>
          </p:nvSpPr>
          <p:spPr>
            <a:xfrm>
              <a:off x="1013075" y="2131900"/>
              <a:ext cx="60050" cy="47175"/>
            </a:xfrm>
            <a:custGeom>
              <a:rect b="b" l="l" r="r" t="t"/>
              <a:pathLst>
                <a:path extrusionOk="0" h="1887" w="2402">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9"/>
            <p:cNvSpPr/>
            <p:nvPr/>
          </p:nvSpPr>
          <p:spPr>
            <a:xfrm>
              <a:off x="798250" y="2195875"/>
              <a:ext cx="62525" cy="151150"/>
            </a:xfrm>
            <a:custGeom>
              <a:rect b="b" l="l" r="r" t="t"/>
              <a:pathLst>
                <a:path extrusionOk="0" h="6046" w="2501">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9"/>
            <p:cNvSpPr/>
            <p:nvPr/>
          </p:nvSpPr>
          <p:spPr>
            <a:xfrm>
              <a:off x="805750" y="2179750"/>
              <a:ext cx="58250" cy="23100"/>
            </a:xfrm>
            <a:custGeom>
              <a:rect b="b" l="l" r="r" t="t"/>
              <a:pathLst>
                <a:path extrusionOk="0" h="924" w="233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9"/>
            <p:cNvSpPr/>
            <p:nvPr/>
          </p:nvSpPr>
          <p:spPr>
            <a:xfrm>
              <a:off x="799950" y="2316150"/>
              <a:ext cx="21675" cy="32475"/>
            </a:xfrm>
            <a:custGeom>
              <a:rect b="b" l="l" r="r" t="t"/>
              <a:pathLst>
                <a:path extrusionOk="0" h="1299" w="867">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9"/>
            <p:cNvSpPr/>
            <p:nvPr/>
          </p:nvSpPr>
          <p:spPr>
            <a:xfrm>
              <a:off x="475450" y="2160675"/>
              <a:ext cx="363125" cy="193750"/>
            </a:xfrm>
            <a:custGeom>
              <a:rect b="b" l="l" r="r" t="t"/>
              <a:pathLst>
                <a:path extrusionOk="0" h="7750" w="14525">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9"/>
            <p:cNvSpPr/>
            <p:nvPr/>
          </p:nvSpPr>
          <p:spPr>
            <a:xfrm>
              <a:off x="797650" y="2262025"/>
              <a:ext cx="43350" cy="86600"/>
            </a:xfrm>
            <a:custGeom>
              <a:rect b="b" l="l" r="r" t="t"/>
              <a:pathLst>
                <a:path extrusionOk="0" h="3464" w="173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9"/>
            <p:cNvSpPr/>
            <p:nvPr/>
          </p:nvSpPr>
          <p:spPr>
            <a:xfrm>
              <a:off x="394775" y="1828875"/>
              <a:ext cx="101325" cy="394500"/>
            </a:xfrm>
            <a:custGeom>
              <a:rect b="b" l="l" r="r" t="t"/>
              <a:pathLst>
                <a:path extrusionOk="0" h="15780" w="4053">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9"/>
            <p:cNvSpPr/>
            <p:nvPr/>
          </p:nvSpPr>
          <p:spPr>
            <a:xfrm>
              <a:off x="471175" y="2175750"/>
              <a:ext cx="46850" cy="44750"/>
            </a:xfrm>
            <a:custGeom>
              <a:rect b="b" l="l" r="r" t="t"/>
              <a:pathLst>
                <a:path extrusionOk="0" h="1790" w="1874">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39"/>
          <p:cNvGrpSpPr/>
          <p:nvPr/>
        </p:nvGrpSpPr>
        <p:grpSpPr>
          <a:xfrm>
            <a:off x="6604940" y="3898502"/>
            <a:ext cx="1745583" cy="230173"/>
            <a:chOff x="1394800" y="3522000"/>
            <a:chExt cx="1048650" cy="138275"/>
          </a:xfrm>
        </p:grpSpPr>
        <p:sp>
          <p:nvSpPr>
            <p:cNvPr id="1161" name="Google Shape;1161;p39"/>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9"/>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9"/>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9"/>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9"/>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9"/>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9"/>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9"/>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9"/>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3" name="Shape 1173"/>
        <p:cNvGrpSpPr/>
        <p:nvPr/>
      </p:nvGrpSpPr>
      <p:grpSpPr>
        <a:xfrm>
          <a:off x="0" y="0"/>
          <a:ext cx="0" cy="0"/>
          <a:chOff x="0" y="0"/>
          <a:chExt cx="0" cy="0"/>
        </a:xfrm>
      </p:grpSpPr>
      <p:grpSp>
        <p:nvGrpSpPr>
          <p:cNvPr id="1174" name="Google Shape;1174;p40"/>
          <p:cNvGrpSpPr/>
          <p:nvPr/>
        </p:nvGrpSpPr>
        <p:grpSpPr>
          <a:xfrm>
            <a:off x="3476925" y="1940288"/>
            <a:ext cx="2190131" cy="176025"/>
            <a:chOff x="4345425" y="2175475"/>
            <a:chExt cx="800750" cy="176025"/>
          </a:xfrm>
        </p:grpSpPr>
        <p:sp>
          <p:nvSpPr>
            <p:cNvPr id="1175" name="Google Shape;1175;p4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40"/>
          <p:cNvGrpSpPr/>
          <p:nvPr/>
        </p:nvGrpSpPr>
        <p:grpSpPr>
          <a:xfrm>
            <a:off x="3733250" y="2407525"/>
            <a:ext cx="1677491" cy="176025"/>
            <a:chOff x="4345425" y="2175475"/>
            <a:chExt cx="800750" cy="176025"/>
          </a:xfrm>
        </p:grpSpPr>
        <p:sp>
          <p:nvSpPr>
            <p:cNvPr id="1178" name="Google Shape;1178;p4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40"/>
          <p:cNvGrpSpPr/>
          <p:nvPr/>
        </p:nvGrpSpPr>
        <p:grpSpPr>
          <a:xfrm rot="140656">
            <a:off x="3657768" y="2861848"/>
            <a:ext cx="1828441" cy="176031"/>
            <a:chOff x="4345425" y="2175475"/>
            <a:chExt cx="800750" cy="176025"/>
          </a:xfrm>
        </p:grpSpPr>
        <p:sp>
          <p:nvSpPr>
            <p:cNvPr id="1181" name="Google Shape;1181;p4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40"/>
          <p:cNvGrpSpPr/>
          <p:nvPr/>
        </p:nvGrpSpPr>
        <p:grpSpPr>
          <a:xfrm rot="140725">
            <a:off x="3947857" y="3353395"/>
            <a:ext cx="1234670" cy="176031"/>
            <a:chOff x="4345425" y="2175475"/>
            <a:chExt cx="800750" cy="176025"/>
          </a:xfrm>
        </p:grpSpPr>
        <p:sp>
          <p:nvSpPr>
            <p:cNvPr id="1184" name="Google Shape;1184;p4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6" name="Google Shape;1186;p40"/>
          <p:cNvSpPr txBox="1"/>
          <p:nvPr>
            <p:ph type="title"/>
          </p:nvPr>
        </p:nvSpPr>
        <p:spPr>
          <a:xfrm>
            <a:off x="3223200" y="1570950"/>
            <a:ext cx="2697600" cy="200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 On-demand trumps forecasting.</a:t>
            </a:r>
            <a:endParaRPr/>
          </a:p>
        </p:txBody>
      </p:sp>
      <p:sp>
        <p:nvSpPr>
          <p:cNvPr id="1187" name="Google Shape;1187;p40"/>
          <p:cNvSpPr/>
          <p:nvPr/>
        </p:nvSpPr>
        <p:spPr>
          <a:xfrm>
            <a:off x="7335175" y="3492600"/>
            <a:ext cx="1030054" cy="1376819"/>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0"/>
          <p:cNvSpPr/>
          <p:nvPr/>
        </p:nvSpPr>
        <p:spPr>
          <a:xfrm rot="9797852">
            <a:off x="544930" y="949988"/>
            <a:ext cx="1030058" cy="1376825"/>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grpSp>
        <p:nvGrpSpPr>
          <p:cNvPr id="1193" name="Google Shape;1193;p41"/>
          <p:cNvGrpSpPr/>
          <p:nvPr/>
        </p:nvGrpSpPr>
        <p:grpSpPr>
          <a:xfrm rot="-900145">
            <a:off x="567735" y="3271492"/>
            <a:ext cx="1346977" cy="1179420"/>
            <a:chOff x="2334325" y="3469775"/>
            <a:chExt cx="1136500" cy="995125"/>
          </a:xfrm>
        </p:grpSpPr>
        <p:sp>
          <p:nvSpPr>
            <p:cNvPr id="1194" name="Google Shape;1194;p41"/>
            <p:cNvSpPr/>
            <p:nvPr/>
          </p:nvSpPr>
          <p:spPr>
            <a:xfrm>
              <a:off x="2337450" y="3480425"/>
              <a:ext cx="1100925" cy="952600"/>
            </a:xfrm>
            <a:custGeom>
              <a:rect b="b" l="l" r="r" t="t"/>
              <a:pathLst>
                <a:path extrusionOk="0" h="38104" w="44037">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1"/>
            <p:cNvSpPr/>
            <p:nvPr/>
          </p:nvSpPr>
          <p:spPr>
            <a:xfrm>
              <a:off x="2334325" y="3469775"/>
              <a:ext cx="1107175" cy="965775"/>
            </a:xfrm>
            <a:custGeom>
              <a:rect b="b" l="l" r="r" t="t"/>
              <a:pathLst>
                <a:path extrusionOk="0" h="38631" w="44287">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1"/>
            <p:cNvSpPr/>
            <p:nvPr/>
          </p:nvSpPr>
          <p:spPr>
            <a:xfrm>
              <a:off x="2402775" y="3617550"/>
              <a:ext cx="865425" cy="115450"/>
            </a:xfrm>
            <a:custGeom>
              <a:rect b="b" l="l" r="r" t="t"/>
              <a:pathLst>
                <a:path extrusionOk="0" h="4618" w="34617">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1"/>
            <p:cNvSpPr/>
            <p:nvPr/>
          </p:nvSpPr>
          <p:spPr>
            <a:xfrm>
              <a:off x="2447100" y="4330675"/>
              <a:ext cx="1019450" cy="130975"/>
            </a:xfrm>
            <a:custGeom>
              <a:rect b="b" l="l" r="r" t="t"/>
              <a:pathLst>
                <a:path extrusionOk="0" h="5239" w="40778">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1"/>
            <p:cNvSpPr/>
            <p:nvPr/>
          </p:nvSpPr>
          <p:spPr>
            <a:xfrm>
              <a:off x="2442725" y="4326300"/>
              <a:ext cx="1028100" cy="138600"/>
            </a:xfrm>
            <a:custGeom>
              <a:rect b="b" l="l" r="r" t="t"/>
              <a:pathLst>
                <a:path extrusionOk="0" h="5544" w="4112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9" name="Google Shape;1199;p41"/>
          <p:cNvSpPr txBox="1"/>
          <p:nvPr>
            <p:ph idx="1" type="body"/>
          </p:nvPr>
        </p:nvSpPr>
        <p:spPr>
          <a:xfrm>
            <a:off x="1843800" y="1170100"/>
            <a:ext cx="6255300" cy="303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t>Forecasting is often wrong, the ability to up and down scale to meet unpredictable demand spikes allows for revenue and cost optimalities.</a:t>
            </a:r>
            <a:endParaRPr sz="2100"/>
          </a:p>
        </p:txBody>
      </p:sp>
      <p:grpSp>
        <p:nvGrpSpPr>
          <p:cNvPr id="1200" name="Google Shape;1200;p41"/>
          <p:cNvGrpSpPr/>
          <p:nvPr/>
        </p:nvGrpSpPr>
        <p:grpSpPr>
          <a:xfrm rot="-1220272">
            <a:off x="1050380" y="3614997"/>
            <a:ext cx="427145" cy="632034"/>
            <a:chOff x="2320725" y="552300"/>
            <a:chExt cx="596450" cy="882550"/>
          </a:xfrm>
        </p:grpSpPr>
        <p:sp>
          <p:nvSpPr>
            <p:cNvPr id="1201" name="Google Shape;1201;p41"/>
            <p:cNvSpPr/>
            <p:nvPr/>
          </p:nvSpPr>
          <p:spPr>
            <a:xfrm>
              <a:off x="2745500" y="900325"/>
              <a:ext cx="30975" cy="188925"/>
            </a:xfrm>
            <a:custGeom>
              <a:rect b="b" l="l" r="r" t="t"/>
              <a:pathLst>
                <a:path extrusionOk="0" h="7557" w="1239">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1"/>
            <p:cNvSpPr/>
            <p:nvPr/>
          </p:nvSpPr>
          <p:spPr>
            <a:xfrm>
              <a:off x="2531150" y="912900"/>
              <a:ext cx="136400" cy="211225"/>
            </a:xfrm>
            <a:custGeom>
              <a:rect b="b" l="l" r="r" t="t"/>
              <a:pathLst>
                <a:path extrusionOk="0" h="8449" w="5456">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1"/>
            <p:cNvSpPr/>
            <p:nvPr/>
          </p:nvSpPr>
          <p:spPr>
            <a:xfrm>
              <a:off x="2335625" y="892900"/>
              <a:ext cx="141100" cy="9425"/>
            </a:xfrm>
            <a:custGeom>
              <a:rect b="b" l="l" r="r" t="t"/>
              <a:pathLst>
                <a:path extrusionOk="0" h="377" w="5644">
                  <a:moveTo>
                    <a:pt x="0" y="377"/>
                  </a:moveTo>
                  <a:cubicBezTo>
                    <a:pt x="1881" y="252"/>
                    <a:pt x="3762" y="126"/>
                    <a:pt x="5643" y="1"/>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1"/>
            <p:cNvSpPr/>
            <p:nvPr/>
          </p:nvSpPr>
          <p:spPr>
            <a:xfrm>
              <a:off x="2415175" y="1131550"/>
              <a:ext cx="502000" cy="66250"/>
            </a:xfrm>
            <a:custGeom>
              <a:rect b="b" l="l" r="r" t="t"/>
              <a:pathLst>
                <a:path extrusionOk="0" h="2650" w="2008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1"/>
            <p:cNvSpPr/>
            <p:nvPr/>
          </p:nvSpPr>
          <p:spPr>
            <a:xfrm>
              <a:off x="2320725" y="881925"/>
              <a:ext cx="152475" cy="26300"/>
            </a:xfrm>
            <a:custGeom>
              <a:rect b="b" l="l" r="r" t="t"/>
              <a:pathLst>
                <a:path extrusionOk="0" h="1052" w="6099">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1"/>
            <p:cNvSpPr/>
            <p:nvPr/>
          </p:nvSpPr>
          <p:spPr>
            <a:xfrm>
              <a:off x="2495325" y="572200"/>
              <a:ext cx="139700" cy="211600"/>
            </a:xfrm>
            <a:custGeom>
              <a:rect b="b" l="l" r="r" t="t"/>
              <a:pathLst>
                <a:path extrusionOk="0" h="8464" w="5588">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1"/>
            <p:cNvSpPr/>
            <p:nvPr/>
          </p:nvSpPr>
          <p:spPr>
            <a:xfrm>
              <a:off x="2674750" y="552300"/>
              <a:ext cx="109575" cy="207300"/>
            </a:xfrm>
            <a:custGeom>
              <a:rect b="b" l="l" r="r" t="t"/>
              <a:pathLst>
                <a:path extrusionOk="0" h="8292" w="4383">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1"/>
            <p:cNvSpPr/>
            <p:nvPr/>
          </p:nvSpPr>
          <p:spPr>
            <a:xfrm>
              <a:off x="2718875" y="1212200"/>
              <a:ext cx="138725" cy="181675"/>
            </a:xfrm>
            <a:custGeom>
              <a:rect b="b" l="l" r="r" t="t"/>
              <a:pathLst>
                <a:path extrusionOk="0" h="7267" w="5549">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1"/>
            <p:cNvSpPr/>
            <p:nvPr/>
          </p:nvSpPr>
          <p:spPr>
            <a:xfrm>
              <a:off x="2533125" y="1252725"/>
              <a:ext cx="174775" cy="182125"/>
            </a:xfrm>
            <a:custGeom>
              <a:rect b="b" l="l" r="r" t="t"/>
              <a:pathLst>
                <a:path extrusionOk="0" h="7285" w="6991">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0" name="Google Shape;1210;p41"/>
          <p:cNvGrpSpPr/>
          <p:nvPr/>
        </p:nvGrpSpPr>
        <p:grpSpPr>
          <a:xfrm rot="697126">
            <a:off x="8221312" y="-564115"/>
            <a:ext cx="1305393" cy="1346461"/>
            <a:chOff x="1492000" y="427450"/>
            <a:chExt cx="1188000" cy="1225375"/>
          </a:xfrm>
        </p:grpSpPr>
        <p:sp>
          <p:nvSpPr>
            <p:cNvPr id="1211" name="Google Shape;1211;p41"/>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1"/>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1"/>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1"/>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1"/>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1"/>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1"/>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1"/>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1"/>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1"/>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1"/>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41"/>
          <p:cNvGrpSpPr/>
          <p:nvPr/>
        </p:nvGrpSpPr>
        <p:grpSpPr>
          <a:xfrm rot="514806">
            <a:off x="1068419" y="466113"/>
            <a:ext cx="1118061" cy="876421"/>
            <a:chOff x="378575" y="1776375"/>
            <a:chExt cx="737425" cy="578050"/>
          </a:xfrm>
        </p:grpSpPr>
        <p:sp>
          <p:nvSpPr>
            <p:cNvPr id="1223" name="Google Shape;1223;p41"/>
            <p:cNvSpPr/>
            <p:nvPr/>
          </p:nvSpPr>
          <p:spPr>
            <a:xfrm>
              <a:off x="378575" y="1776375"/>
              <a:ext cx="737425" cy="60825"/>
            </a:xfrm>
            <a:custGeom>
              <a:rect b="b" l="l" r="r" t="t"/>
              <a:pathLst>
                <a:path extrusionOk="0" h="2433" w="29497">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1"/>
            <p:cNvSpPr/>
            <p:nvPr/>
          </p:nvSpPr>
          <p:spPr>
            <a:xfrm>
              <a:off x="1004275" y="1828625"/>
              <a:ext cx="74725" cy="327700"/>
            </a:xfrm>
            <a:custGeom>
              <a:rect b="b" l="l" r="r" t="t"/>
              <a:pathLst>
                <a:path extrusionOk="0" h="13108" w="2989">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1"/>
            <p:cNvSpPr/>
            <p:nvPr/>
          </p:nvSpPr>
          <p:spPr>
            <a:xfrm>
              <a:off x="1007300" y="1780650"/>
              <a:ext cx="62500" cy="49075"/>
            </a:xfrm>
            <a:custGeom>
              <a:rect b="b" l="l" r="r" t="t"/>
              <a:pathLst>
                <a:path extrusionOk="0" h="1963" w="250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1"/>
            <p:cNvSpPr/>
            <p:nvPr/>
          </p:nvSpPr>
          <p:spPr>
            <a:xfrm>
              <a:off x="785225" y="2133225"/>
              <a:ext cx="290025" cy="69200"/>
            </a:xfrm>
            <a:custGeom>
              <a:rect b="b" l="l" r="r" t="t"/>
              <a:pathLst>
                <a:path extrusionOk="0" h="2768" w="11601">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1"/>
            <p:cNvSpPr/>
            <p:nvPr/>
          </p:nvSpPr>
          <p:spPr>
            <a:xfrm>
              <a:off x="1013075" y="2131900"/>
              <a:ext cx="60050" cy="47175"/>
            </a:xfrm>
            <a:custGeom>
              <a:rect b="b" l="l" r="r" t="t"/>
              <a:pathLst>
                <a:path extrusionOk="0" h="1887" w="2402">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1"/>
            <p:cNvSpPr/>
            <p:nvPr/>
          </p:nvSpPr>
          <p:spPr>
            <a:xfrm>
              <a:off x="798250" y="2195875"/>
              <a:ext cx="62525" cy="151150"/>
            </a:xfrm>
            <a:custGeom>
              <a:rect b="b" l="l" r="r" t="t"/>
              <a:pathLst>
                <a:path extrusionOk="0" h="6046" w="2501">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1"/>
            <p:cNvSpPr/>
            <p:nvPr/>
          </p:nvSpPr>
          <p:spPr>
            <a:xfrm>
              <a:off x="805750" y="2179750"/>
              <a:ext cx="58250" cy="23100"/>
            </a:xfrm>
            <a:custGeom>
              <a:rect b="b" l="l" r="r" t="t"/>
              <a:pathLst>
                <a:path extrusionOk="0" h="924" w="233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1"/>
            <p:cNvSpPr/>
            <p:nvPr/>
          </p:nvSpPr>
          <p:spPr>
            <a:xfrm>
              <a:off x="799950" y="2316150"/>
              <a:ext cx="21675" cy="32475"/>
            </a:xfrm>
            <a:custGeom>
              <a:rect b="b" l="l" r="r" t="t"/>
              <a:pathLst>
                <a:path extrusionOk="0" h="1299" w="867">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1"/>
            <p:cNvSpPr/>
            <p:nvPr/>
          </p:nvSpPr>
          <p:spPr>
            <a:xfrm>
              <a:off x="475450" y="2160675"/>
              <a:ext cx="363125" cy="193750"/>
            </a:xfrm>
            <a:custGeom>
              <a:rect b="b" l="l" r="r" t="t"/>
              <a:pathLst>
                <a:path extrusionOk="0" h="7750" w="14525">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1"/>
            <p:cNvSpPr/>
            <p:nvPr/>
          </p:nvSpPr>
          <p:spPr>
            <a:xfrm>
              <a:off x="797650" y="2262025"/>
              <a:ext cx="43350" cy="86600"/>
            </a:xfrm>
            <a:custGeom>
              <a:rect b="b" l="l" r="r" t="t"/>
              <a:pathLst>
                <a:path extrusionOk="0" h="3464" w="173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1"/>
            <p:cNvSpPr/>
            <p:nvPr/>
          </p:nvSpPr>
          <p:spPr>
            <a:xfrm>
              <a:off x="394775" y="1828875"/>
              <a:ext cx="101325" cy="394500"/>
            </a:xfrm>
            <a:custGeom>
              <a:rect b="b" l="l" r="r" t="t"/>
              <a:pathLst>
                <a:path extrusionOk="0" h="15780" w="4053">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1"/>
            <p:cNvSpPr/>
            <p:nvPr/>
          </p:nvSpPr>
          <p:spPr>
            <a:xfrm>
              <a:off x="471175" y="2175750"/>
              <a:ext cx="46850" cy="44750"/>
            </a:xfrm>
            <a:custGeom>
              <a:rect b="b" l="l" r="r" t="t"/>
              <a:pathLst>
                <a:path extrusionOk="0" h="1790" w="1874">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41"/>
          <p:cNvGrpSpPr/>
          <p:nvPr/>
        </p:nvGrpSpPr>
        <p:grpSpPr>
          <a:xfrm>
            <a:off x="6604940" y="3898502"/>
            <a:ext cx="1745583" cy="230173"/>
            <a:chOff x="1394800" y="3522000"/>
            <a:chExt cx="1048650" cy="138275"/>
          </a:xfrm>
        </p:grpSpPr>
        <p:sp>
          <p:nvSpPr>
            <p:cNvPr id="1236" name="Google Shape;1236;p41"/>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1"/>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1"/>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1"/>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1"/>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1"/>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1"/>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1"/>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1"/>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8" name="Shape 1248"/>
        <p:cNvGrpSpPr/>
        <p:nvPr/>
      </p:nvGrpSpPr>
      <p:grpSpPr>
        <a:xfrm>
          <a:off x="0" y="0"/>
          <a:ext cx="0" cy="0"/>
          <a:chOff x="0" y="0"/>
          <a:chExt cx="0" cy="0"/>
        </a:xfrm>
      </p:grpSpPr>
      <p:grpSp>
        <p:nvGrpSpPr>
          <p:cNvPr id="1249" name="Google Shape;1249;p42"/>
          <p:cNvGrpSpPr/>
          <p:nvPr/>
        </p:nvGrpSpPr>
        <p:grpSpPr>
          <a:xfrm>
            <a:off x="3476925" y="1940288"/>
            <a:ext cx="2190131" cy="176025"/>
            <a:chOff x="4345425" y="2175475"/>
            <a:chExt cx="800750" cy="176025"/>
          </a:xfrm>
        </p:grpSpPr>
        <p:sp>
          <p:nvSpPr>
            <p:cNvPr id="1250" name="Google Shape;1250;p4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2" name="Google Shape;1252;p42"/>
          <p:cNvGrpSpPr/>
          <p:nvPr/>
        </p:nvGrpSpPr>
        <p:grpSpPr>
          <a:xfrm>
            <a:off x="3733250" y="2407525"/>
            <a:ext cx="1677491" cy="176025"/>
            <a:chOff x="4345425" y="2175475"/>
            <a:chExt cx="800750" cy="176025"/>
          </a:xfrm>
        </p:grpSpPr>
        <p:sp>
          <p:nvSpPr>
            <p:cNvPr id="1253" name="Google Shape;1253;p4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5" name="Google Shape;1255;p42"/>
          <p:cNvGrpSpPr/>
          <p:nvPr/>
        </p:nvGrpSpPr>
        <p:grpSpPr>
          <a:xfrm rot="140656">
            <a:off x="3657768" y="2861848"/>
            <a:ext cx="1828441" cy="176031"/>
            <a:chOff x="4345425" y="2175475"/>
            <a:chExt cx="800750" cy="176025"/>
          </a:xfrm>
        </p:grpSpPr>
        <p:sp>
          <p:nvSpPr>
            <p:cNvPr id="1256" name="Google Shape;1256;p4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8" name="Google Shape;1258;p42"/>
          <p:cNvGrpSpPr/>
          <p:nvPr/>
        </p:nvGrpSpPr>
        <p:grpSpPr>
          <a:xfrm rot="140725">
            <a:off x="3947857" y="3353395"/>
            <a:ext cx="1234670" cy="176031"/>
            <a:chOff x="4345425" y="2175475"/>
            <a:chExt cx="800750" cy="176025"/>
          </a:xfrm>
        </p:grpSpPr>
        <p:sp>
          <p:nvSpPr>
            <p:cNvPr id="1259" name="Google Shape;1259;p4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1" name="Google Shape;1261;p42"/>
          <p:cNvSpPr txBox="1"/>
          <p:nvPr>
            <p:ph type="title"/>
          </p:nvPr>
        </p:nvSpPr>
        <p:spPr>
          <a:xfrm>
            <a:off x="3223200" y="1570950"/>
            <a:ext cx="2697600" cy="200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The peak of the sum is never greater than the sum of the peaks.</a:t>
            </a:r>
            <a:endParaRPr/>
          </a:p>
        </p:txBody>
      </p:sp>
      <p:sp>
        <p:nvSpPr>
          <p:cNvPr id="1262" name="Google Shape;1262;p42"/>
          <p:cNvSpPr/>
          <p:nvPr/>
        </p:nvSpPr>
        <p:spPr>
          <a:xfrm>
            <a:off x="7335175" y="3492600"/>
            <a:ext cx="1030054" cy="1376819"/>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2"/>
          <p:cNvSpPr/>
          <p:nvPr/>
        </p:nvSpPr>
        <p:spPr>
          <a:xfrm rot="9797852">
            <a:off x="544930" y="949988"/>
            <a:ext cx="1030058" cy="1376825"/>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grpSp>
        <p:nvGrpSpPr>
          <p:cNvPr id="1268" name="Google Shape;1268;p43"/>
          <p:cNvGrpSpPr/>
          <p:nvPr/>
        </p:nvGrpSpPr>
        <p:grpSpPr>
          <a:xfrm rot="-900145">
            <a:off x="567735" y="3271492"/>
            <a:ext cx="1346977" cy="1179420"/>
            <a:chOff x="2334325" y="3469775"/>
            <a:chExt cx="1136500" cy="995125"/>
          </a:xfrm>
        </p:grpSpPr>
        <p:sp>
          <p:nvSpPr>
            <p:cNvPr id="1269" name="Google Shape;1269;p43"/>
            <p:cNvSpPr/>
            <p:nvPr/>
          </p:nvSpPr>
          <p:spPr>
            <a:xfrm>
              <a:off x="2337450" y="3480425"/>
              <a:ext cx="1100925" cy="952600"/>
            </a:xfrm>
            <a:custGeom>
              <a:rect b="b" l="l" r="r" t="t"/>
              <a:pathLst>
                <a:path extrusionOk="0" h="38104" w="44037">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3"/>
            <p:cNvSpPr/>
            <p:nvPr/>
          </p:nvSpPr>
          <p:spPr>
            <a:xfrm>
              <a:off x="2334325" y="3469775"/>
              <a:ext cx="1107175" cy="965775"/>
            </a:xfrm>
            <a:custGeom>
              <a:rect b="b" l="l" r="r" t="t"/>
              <a:pathLst>
                <a:path extrusionOk="0" h="38631" w="44287">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3"/>
            <p:cNvSpPr/>
            <p:nvPr/>
          </p:nvSpPr>
          <p:spPr>
            <a:xfrm>
              <a:off x="2402775" y="3617550"/>
              <a:ext cx="865425" cy="115450"/>
            </a:xfrm>
            <a:custGeom>
              <a:rect b="b" l="l" r="r" t="t"/>
              <a:pathLst>
                <a:path extrusionOk="0" h="4618" w="34617">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3"/>
            <p:cNvSpPr/>
            <p:nvPr/>
          </p:nvSpPr>
          <p:spPr>
            <a:xfrm>
              <a:off x="2447100" y="4330675"/>
              <a:ext cx="1019450" cy="130975"/>
            </a:xfrm>
            <a:custGeom>
              <a:rect b="b" l="l" r="r" t="t"/>
              <a:pathLst>
                <a:path extrusionOk="0" h="5239" w="40778">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3"/>
            <p:cNvSpPr/>
            <p:nvPr/>
          </p:nvSpPr>
          <p:spPr>
            <a:xfrm>
              <a:off x="2442725" y="4326300"/>
              <a:ext cx="1028100" cy="138600"/>
            </a:xfrm>
            <a:custGeom>
              <a:rect b="b" l="l" r="r" t="t"/>
              <a:pathLst>
                <a:path extrusionOk="0" h="5544" w="4112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4" name="Google Shape;1274;p43"/>
          <p:cNvSpPr txBox="1"/>
          <p:nvPr>
            <p:ph idx="1" type="body"/>
          </p:nvPr>
        </p:nvSpPr>
        <p:spPr>
          <a:xfrm>
            <a:off x="1843800" y="1170100"/>
            <a:ext cx="6255300" cy="303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Enterprises deploy capacity to handle their peak demands. Under this strategy, the total capacity deployed is the sum of these individual peaks. However, since clouds can reallocate resources across many enterprises with different peak periods, a cloud needs to deploy less capacity.</a:t>
            </a:r>
            <a:endParaRPr sz="2000"/>
          </a:p>
        </p:txBody>
      </p:sp>
      <p:grpSp>
        <p:nvGrpSpPr>
          <p:cNvPr id="1275" name="Google Shape;1275;p43"/>
          <p:cNvGrpSpPr/>
          <p:nvPr/>
        </p:nvGrpSpPr>
        <p:grpSpPr>
          <a:xfrm rot="-1220272">
            <a:off x="1050380" y="3614997"/>
            <a:ext cx="427145" cy="632034"/>
            <a:chOff x="2320725" y="552300"/>
            <a:chExt cx="596450" cy="882550"/>
          </a:xfrm>
        </p:grpSpPr>
        <p:sp>
          <p:nvSpPr>
            <p:cNvPr id="1276" name="Google Shape;1276;p43"/>
            <p:cNvSpPr/>
            <p:nvPr/>
          </p:nvSpPr>
          <p:spPr>
            <a:xfrm>
              <a:off x="2745500" y="900325"/>
              <a:ext cx="30975" cy="188925"/>
            </a:xfrm>
            <a:custGeom>
              <a:rect b="b" l="l" r="r" t="t"/>
              <a:pathLst>
                <a:path extrusionOk="0" h="7557" w="1239">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3"/>
            <p:cNvSpPr/>
            <p:nvPr/>
          </p:nvSpPr>
          <p:spPr>
            <a:xfrm>
              <a:off x="2531150" y="912900"/>
              <a:ext cx="136400" cy="211225"/>
            </a:xfrm>
            <a:custGeom>
              <a:rect b="b" l="l" r="r" t="t"/>
              <a:pathLst>
                <a:path extrusionOk="0" h="8449" w="5456">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3"/>
            <p:cNvSpPr/>
            <p:nvPr/>
          </p:nvSpPr>
          <p:spPr>
            <a:xfrm>
              <a:off x="2335625" y="892900"/>
              <a:ext cx="141100" cy="9425"/>
            </a:xfrm>
            <a:custGeom>
              <a:rect b="b" l="l" r="r" t="t"/>
              <a:pathLst>
                <a:path extrusionOk="0" h="377" w="5644">
                  <a:moveTo>
                    <a:pt x="0" y="377"/>
                  </a:moveTo>
                  <a:cubicBezTo>
                    <a:pt x="1881" y="252"/>
                    <a:pt x="3762" y="126"/>
                    <a:pt x="5643" y="1"/>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3"/>
            <p:cNvSpPr/>
            <p:nvPr/>
          </p:nvSpPr>
          <p:spPr>
            <a:xfrm>
              <a:off x="2415175" y="1131550"/>
              <a:ext cx="502000" cy="66250"/>
            </a:xfrm>
            <a:custGeom>
              <a:rect b="b" l="l" r="r" t="t"/>
              <a:pathLst>
                <a:path extrusionOk="0" h="2650" w="2008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3"/>
            <p:cNvSpPr/>
            <p:nvPr/>
          </p:nvSpPr>
          <p:spPr>
            <a:xfrm>
              <a:off x="2320725" y="881925"/>
              <a:ext cx="152475" cy="26300"/>
            </a:xfrm>
            <a:custGeom>
              <a:rect b="b" l="l" r="r" t="t"/>
              <a:pathLst>
                <a:path extrusionOk="0" h="1052" w="6099">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3"/>
            <p:cNvSpPr/>
            <p:nvPr/>
          </p:nvSpPr>
          <p:spPr>
            <a:xfrm>
              <a:off x="2495325" y="572200"/>
              <a:ext cx="139700" cy="211600"/>
            </a:xfrm>
            <a:custGeom>
              <a:rect b="b" l="l" r="r" t="t"/>
              <a:pathLst>
                <a:path extrusionOk="0" h="8464" w="5588">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3"/>
            <p:cNvSpPr/>
            <p:nvPr/>
          </p:nvSpPr>
          <p:spPr>
            <a:xfrm>
              <a:off x="2674750" y="552300"/>
              <a:ext cx="109575" cy="207300"/>
            </a:xfrm>
            <a:custGeom>
              <a:rect b="b" l="l" r="r" t="t"/>
              <a:pathLst>
                <a:path extrusionOk="0" h="8292" w="4383">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3"/>
            <p:cNvSpPr/>
            <p:nvPr/>
          </p:nvSpPr>
          <p:spPr>
            <a:xfrm>
              <a:off x="2718875" y="1212200"/>
              <a:ext cx="138725" cy="181675"/>
            </a:xfrm>
            <a:custGeom>
              <a:rect b="b" l="l" r="r" t="t"/>
              <a:pathLst>
                <a:path extrusionOk="0" h="7267" w="5549">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3"/>
            <p:cNvSpPr/>
            <p:nvPr/>
          </p:nvSpPr>
          <p:spPr>
            <a:xfrm>
              <a:off x="2533125" y="1252725"/>
              <a:ext cx="174775" cy="182125"/>
            </a:xfrm>
            <a:custGeom>
              <a:rect b="b" l="l" r="r" t="t"/>
              <a:pathLst>
                <a:path extrusionOk="0" h="7285" w="6991">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5" name="Google Shape;1285;p43"/>
          <p:cNvGrpSpPr/>
          <p:nvPr/>
        </p:nvGrpSpPr>
        <p:grpSpPr>
          <a:xfrm rot="697126">
            <a:off x="8221312" y="-564115"/>
            <a:ext cx="1305393" cy="1346461"/>
            <a:chOff x="1492000" y="427450"/>
            <a:chExt cx="1188000" cy="1225375"/>
          </a:xfrm>
        </p:grpSpPr>
        <p:sp>
          <p:nvSpPr>
            <p:cNvPr id="1286" name="Google Shape;1286;p43"/>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3"/>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3"/>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3"/>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3"/>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3"/>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3"/>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3"/>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3"/>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3"/>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3"/>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43"/>
          <p:cNvGrpSpPr/>
          <p:nvPr/>
        </p:nvGrpSpPr>
        <p:grpSpPr>
          <a:xfrm rot="514806">
            <a:off x="1068419" y="466113"/>
            <a:ext cx="1118061" cy="876421"/>
            <a:chOff x="378575" y="1776375"/>
            <a:chExt cx="737425" cy="578050"/>
          </a:xfrm>
        </p:grpSpPr>
        <p:sp>
          <p:nvSpPr>
            <p:cNvPr id="1298" name="Google Shape;1298;p43"/>
            <p:cNvSpPr/>
            <p:nvPr/>
          </p:nvSpPr>
          <p:spPr>
            <a:xfrm>
              <a:off x="378575" y="1776375"/>
              <a:ext cx="737425" cy="60825"/>
            </a:xfrm>
            <a:custGeom>
              <a:rect b="b" l="l" r="r" t="t"/>
              <a:pathLst>
                <a:path extrusionOk="0" h="2433" w="29497">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3"/>
            <p:cNvSpPr/>
            <p:nvPr/>
          </p:nvSpPr>
          <p:spPr>
            <a:xfrm>
              <a:off x="1004275" y="1828625"/>
              <a:ext cx="74725" cy="327700"/>
            </a:xfrm>
            <a:custGeom>
              <a:rect b="b" l="l" r="r" t="t"/>
              <a:pathLst>
                <a:path extrusionOk="0" h="13108" w="2989">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3"/>
            <p:cNvSpPr/>
            <p:nvPr/>
          </p:nvSpPr>
          <p:spPr>
            <a:xfrm>
              <a:off x="1007300" y="1780650"/>
              <a:ext cx="62500" cy="49075"/>
            </a:xfrm>
            <a:custGeom>
              <a:rect b="b" l="l" r="r" t="t"/>
              <a:pathLst>
                <a:path extrusionOk="0" h="1963" w="250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3"/>
            <p:cNvSpPr/>
            <p:nvPr/>
          </p:nvSpPr>
          <p:spPr>
            <a:xfrm>
              <a:off x="785225" y="2133225"/>
              <a:ext cx="290025" cy="69200"/>
            </a:xfrm>
            <a:custGeom>
              <a:rect b="b" l="l" r="r" t="t"/>
              <a:pathLst>
                <a:path extrusionOk="0" h="2768" w="11601">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3"/>
            <p:cNvSpPr/>
            <p:nvPr/>
          </p:nvSpPr>
          <p:spPr>
            <a:xfrm>
              <a:off x="1013075" y="2131900"/>
              <a:ext cx="60050" cy="47175"/>
            </a:xfrm>
            <a:custGeom>
              <a:rect b="b" l="l" r="r" t="t"/>
              <a:pathLst>
                <a:path extrusionOk="0" h="1887" w="2402">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3"/>
            <p:cNvSpPr/>
            <p:nvPr/>
          </p:nvSpPr>
          <p:spPr>
            <a:xfrm>
              <a:off x="798250" y="2195875"/>
              <a:ext cx="62525" cy="151150"/>
            </a:xfrm>
            <a:custGeom>
              <a:rect b="b" l="l" r="r" t="t"/>
              <a:pathLst>
                <a:path extrusionOk="0" h="6046" w="2501">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3"/>
            <p:cNvSpPr/>
            <p:nvPr/>
          </p:nvSpPr>
          <p:spPr>
            <a:xfrm>
              <a:off x="805750" y="2179750"/>
              <a:ext cx="58250" cy="23100"/>
            </a:xfrm>
            <a:custGeom>
              <a:rect b="b" l="l" r="r" t="t"/>
              <a:pathLst>
                <a:path extrusionOk="0" h="924" w="233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3"/>
            <p:cNvSpPr/>
            <p:nvPr/>
          </p:nvSpPr>
          <p:spPr>
            <a:xfrm>
              <a:off x="799950" y="2316150"/>
              <a:ext cx="21675" cy="32475"/>
            </a:xfrm>
            <a:custGeom>
              <a:rect b="b" l="l" r="r" t="t"/>
              <a:pathLst>
                <a:path extrusionOk="0" h="1299" w="867">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3"/>
            <p:cNvSpPr/>
            <p:nvPr/>
          </p:nvSpPr>
          <p:spPr>
            <a:xfrm>
              <a:off x="475450" y="2160675"/>
              <a:ext cx="363125" cy="193750"/>
            </a:xfrm>
            <a:custGeom>
              <a:rect b="b" l="l" r="r" t="t"/>
              <a:pathLst>
                <a:path extrusionOk="0" h="7750" w="14525">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3"/>
            <p:cNvSpPr/>
            <p:nvPr/>
          </p:nvSpPr>
          <p:spPr>
            <a:xfrm>
              <a:off x="797650" y="2262025"/>
              <a:ext cx="43350" cy="86600"/>
            </a:xfrm>
            <a:custGeom>
              <a:rect b="b" l="l" r="r" t="t"/>
              <a:pathLst>
                <a:path extrusionOk="0" h="3464" w="173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3"/>
            <p:cNvSpPr/>
            <p:nvPr/>
          </p:nvSpPr>
          <p:spPr>
            <a:xfrm>
              <a:off x="394775" y="1828875"/>
              <a:ext cx="101325" cy="394500"/>
            </a:xfrm>
            <a:custGeom>
              <a:rect b="b" l="l" r="r" t="t"/>
              <a:pathLst>
                <a:path extrusionOk="0" h="15780" w="4053">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3"/>
            <p:cNvSpPr/>
            <p:nvPr/>
          </p:nvSpPr>
          <p:spPr>
            <a:xfrm>
              <a:off x="471175" y="2175750"/>
              <a:ext cx="46850" cy="44750"/>
            </a:xfrm>
            <a:custGeom>
              <a:rect b="b" l="l" r="r" t="t"/>
              <a:pathLst>
                <a:path extrusionOk="0" h="1790" w="1874">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0" name="Google Shape;1310;p43"/>
          <p:cNvGrpSpPr/>
          <p:nvPr/>
        </p:nvGrpSpPr>
        <p:grpSpPr>
          <a:xfrm>
            <a:off x="6604940" y="3898502"/>
            <a:ext cx="1745583" cy="230173"/>
            <a:chOff x="1394800" y="3522000"/>
            <a:chExt cx="1048650" cy="138275"/>
          </a:xfrm>
        </p:grpSpPr>
        <p:sp>
          <p:nvSpPr>
            <p:cNvPr id="1311" name="Google Shape;1311;p43"/>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3"/>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3"/>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3"/>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3"/>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3"/>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3"/>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3"/>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3"/>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3" name="Shape 1323"/>
        <p:cNvGrpSpPr/>
        <p:nvPr/>
      </p:nvGrpSpPr>
      <p:grpSpPr>
        <a:xfrm>
          <a:off x="0" y="0"/>
          <a:ext cx="0" cy="0"/>
          <a:chOff x="0" y="0"/>
          <a:chExt cx="0" cy="0"/>
        </a:xfrm>
      </p:grpSpPr>
      <p:grpSp>
        <p:nvGrpSpPr>
          <p:cNvPr id="1324" name="Google Shape;1324;p44"/>
          <p:cNvGrpSpPr/>
          <p:nvPr/>
        </p:nvGrpSpPr>
        <p:grpSpPr>
          <a:xfrm>
            <a:off x="3476925" y="1940288"/>
            <a:ext cx="2190131" cy="176025"/>
            <a:chOff x="4345425" y="2175475"/>
            <a:chExt cx="800750" cy="176025"/>
          </a:xfrm>
        </p:grpSpPr>
        <p:sp>
          <p:nvSpPr>
            <p:cNvPr id="1325" name="Google Shape;1325;p4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7" name="Google Shape;1327;p44"/>
          <p:cNvGrpSpPr/>
          <p:nvPr/>
        </p:nvGrpSpPr>
        <p:grpSpPr>
          <a:xfrm>
            <a:off x="3733250" y="2407525"/>
            <a:ext cx="1677491" cy="176025"/>
            <a:chOff x="4345425" y="2175475"/>
            <a:chExt cx="800750" cy="176025"/>
          </a:xfrm>
        </p:grpSpPr>
        <p:sp>
          <p:nvSpPr>
            <p:cNvPr id="1328" name="Google Shape;1328;p4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0" name="Google Shape;1330;p44"/>
          <p:cNvGrpSpPr/>
          <p:nvPr/>
        </p:nvGrpSpPr>
        <p:grpSpPr>
          <a:xfrm rot="140656">
            <a:off x="3657768" y="2861848"/>
            <a:ext cx="1828441" cy="176031"/>
            <a:chOff x="4345425" y="2175475"/>
            <a:chExt cx="800750" cy="176025"/>
          </a:xfrm>
        </p:grpSpPr>
        <p:sp>
          <p:nvSpPr>
            <p:cNvPr id="1331" name="Google Shape;1331;p4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3" name="Google Shape;1333;p44"/>
          <p:cNvGrpSpPr/>
          <p:nvPr/>
        </p:nvGrpSpPr>
        <p:grpSpPr>
          <a:xfrm rot="140725">
            <a:off x="3947857" y="3353395"/>
            <a:ext cx="1234670" cy="176031"/>
            <a:chOff x="4345425" y="2175475"/>
            <a:chExt cx="800750" cy="176025"/>
          </a:xfrm>
        </p:grpSpPr>
        <p:sp>
          <p:nvSpPr>
            <p:cNvPr id="1334" name="Google Shape;1334;p4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6" name="Google Shape;1336;p44"/>
          <p:cNvSpPr txBox="1"/>
          <p:nvPr>
            <p:ph type="title"/>
          </p:nvPr>
        </p:nvSpPr>
        <p:spPr>
          <a:xfrm>
            <a:off x="3223200" y="1570950"/>
            <a:ext cx="2697600" cy="200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Aggregate demand is smoother than individual.</a:t>
            </a:r>
            <a:endParaRPr/>
          </a:p>
        </p:txBody>
      </p:sp>
      <p:sp>
        <p:nvSpPr>
          <p:cNvPr id="1337" name="Google Shape;1337;p44"/>
          <p:cNvSpPr/>
          <p:nvPr/>
        </p:nvSpPr>
        <p:spPr>
          <a:xfrm>
            <a:off x="7335175" y="3492600"/>
            <a:ext cx="1030054" cy="1376819"/>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4"/>
          <p:cNvSpPr/>
          <p:nvPr/>
        </p:nvSpPr>
        <p:spPr>
          <a:xfrm rot="9797852">
            <a:off x="544930" y="949988"/>
            <a:ext cx="1030058" cy="1376825"/>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grpSp>
        <p:nvGrpSpPr>
          <p:cNvPr id="1343" name="Google Shape;1343;p45"/>
          <p:cNvGrpSpPr/>
          <p:nvPr/>
        </p:nvGrpSpPr>
        <p:grpSpPr>
          <a:xfrm rot="-900145">
            <a:off x="567735" y="3271492"/>
            <a:ext cx="1346977" cy="1179420"/>
            <a:chOff x="2334325" y="3469775"/>
            <a:chExt cx="1136500" cy="995125"/>
          </a:xfrm>
        </p:grpSpPr>
        <p:sp>
          <p:nvSpPr>
            <p:cNvPr id="1344" name="Google Shape;1344;p45"/>
            <p:cNvSpPr/>
            <p:nvPr/>
          </p:nvSpPr>
          <p:spPr>
            <a:xfrm>
              <a:off x="2337450" y="3480425"/>
              <a:ext cx="1100925" cy="952600"/>
            </a:xfrm>
            <a:custGeom>
              <a:rect b="b" l="l" r="r" t="t"/>
              <a:pathLst>
                <a:path extrusionOk="0" h="38104" w="44037">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5"/>
            <p:cNvSpPr/>
            <p:nvPr/>
          </p:nvSpPr>
          <p:spPr>
            <a:xfrm>
              <a:off x="2334325" y="3469775"/>
              <a:ext cx="1107175" cy="965775"/>
            </a:xfrm>
            <a:custGeom>
              <a:rect b="b" l="l" r="r" t="t"/>
              <a:pathLst>
                <a:path extrusionOk="0" h="38631" w="44287">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5"/>
            <p:cNvSpPr/>
            <p:nvPr/>
          </p:nvSpPr>
          <p:spPr>
            <a:xfrm>
              <a:off x="2402775" y="3617550"/>
              <a:ext cx="865425" cy="115450"/>
            </a:xfrm>
            <a:custGeom>
              <a:rect b="b" l="l" r="r" t="t"/>
              <a:pathLst>
                <a:path extrusionOk="0" h="4618" w="34617">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5"/>
            <p:cNvSpPr/>
            <p:nvPr/>
          </p:nvSpPr>
          <p:spPr>
            <a:xfrm>
              <a:off x="2447100" y="4330675"/>
              <a:ext cx="1019450" cy="130975"/>
            </a:xfrm>
            <a:custGeom>
              <a:rect b="b" l="l" r="r" t="t"/>
              <a:pathLst>
                <a:path extrusionOk="0" h="5239" w="40778">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5"/>
            <p:cNvSpPr/>
            <p:nvPr/>
          </p:nvSpPr>
          <p:spPr>
            <a:xfrm>
              <a:off x="2442725" y="4326300"/>
              <a:ext cx="1028100" cy="138600"/>
            </a:xfrm>
            <a:custGeom>
              <a:rect b="b" l="l" r="r" t="t"/>
              <a:pathLst>
                <a:path extrusionOk="0" h="5544" w="4112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9" name="Google Shape;1349;p45"/>
          <p:cNvSpPr txBox="1"/>
          <p:nvPr>
            <p:ph idx="1" type="body"/>
          </p:nvPr>
        </p:nvSpPr>
        <p:spPr>
          <a:xfrm>
            <a:off x="1843800" y="1170100"/>
            <a:ext cx="6255300" cy="303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t>Aggregating demand from multiple customers tends to smooth out variation. Therefore, Clouds get higher utilization, enabling better economics.</a:t>
            </a:r>
            <a:endParaRPr sz="2100"/>
          </a:p>
        </p:txBody>
      </p:sp>
      <p:grpSp>
        <p:nvGrpSpPr>
          <p:cNvPr id="1350" name="Google Shape;1350;p45"/>
          <p:cNvGrpSpPr/>
          <p:nvPr/>
        </p:nvGrpSpPr>
        <p:grpSpPr>
          <a:xfrm rot="-1220272">
            <a:off x="1050380" y="3614997"/>
            <a:ext cx="427145" cy="632034"/>
            <a:chOff x="2320725" y="552300"/>
            <a:chExt cx="596450" cy="882550"/>
          </a:xfrm>
        </p:grpSpPr>
        <p:sp>
          <p:nvSpPr>
            <p:cNvPr id="1351" name="Google Shape;1351;p45"/>
            <p:cNvSpPr/>
            <p:nvPr/>
          </p:nvSpPr>
          <p:spPr>
            <a:xfrm>
              <a:off x="2745500" y="900325"/>
              <a:ext cx="30975" cy="188925"/>
            </a:xfrm>
            <a:custGeom>
              <a:rect b="b" l="l" r="r" t="t"/>
              <a:pathLst>
                <a:path extrusionOk="0" h="7557" w="1239">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5"/>
            <p:cNvSpPr/>
            <p:nvPr/>
          </p:nvSpPr>
          <p:spPr>
            <a:xfrm>
              <a:off x="2531150" y="912900"/>
              <a:ext cx="136400" cy="211225"/>
            </a:xfrm>
            <a:custGeom>
              <a:rect b="b" l="l" r="r" t="t"/>
              <a:pathLst>
                <a:path extrusionOk="0" h="8449" w="5456">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5"/>
            <p:cNvSpPr/>
            <p:nvPr/>
          </p:nvSpPr>
          <p:spPr>
            <a:xfrm>
              <a:off x="2335625" y="892900"/>
              <a:ext cx="141100" cy="9425"/>
            </a:xfrm>
            <a:custGeom>
              <a:rect b="b" l="l" r="r" t="t"/>
              <a:pathLst>
                <a:path extrusionOk="0" h="377" w="5644">
                  <a:moveTo>
                    <a:pt x="0" y="377"/>
                  </a:moveTo>
                  <a:cubicBezTo>
                    <a:pt x="1881" y="252"/>
                    <a:pt x="3762" y="126"/>
                    <a:pt x="5643" y="1"/>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5"/>
            <p:cNvSpPr/>
            <p:nvPr/>
          </p:nvSpPr>
          <p:spPr>
            <a:xfrm>
              <a:off x="2415175" y="1131550"/>
              <a:ext cx="502000" cy="66250"/>
            </a:xfrm>
            <a:custGeom>
              <a:rect b="b" l="l" r="r" t="t"/>
              <a:pathLst>
                <a:path extrusionOk="0" h="2650" w="2008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5"/>
            <p:cNvSpPr/>
            <p:nvPr/>
          </p:nvSpPr>
          <p:spPr>
            <a:xfrm>
              <a:off x="2320725" y="881925"/>
              <a:ext cx="152475" cy="26300"/>
            </a:xfrm>
            <a:custGeom>
              <a:rect b="b" l="l" r="r" t="t"/>
              <a:pathLst>
                <a:path extrusionOk="0" h="1052" w="6099">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5"/>
            <p:cNvSpPr/>
            <p:nvPr/>
          </p:nvSpPr>
          <p:spPr>
            <a:xfrm>
              <a:off x="2495325" y="572200"/>
              <a:ext cx="139700" cy="211600"/>
            </a:xfrm>
            <a:custGeom>
              <a:rect b="b" l="l" r="r" t="t"/>
              <a:pathLst>
                <a:path extrusionOk="0" h="8464" w="5588">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5"/>
            <p:cNvSpPr/>
            <p:nvPr/>
          </p:nvSpPr>
          <p:spPr>
            <a:xfrm>
              <a:off x="2674750" y="552300"/>
              <a:ext cx="109575" cy="207300"/>
            </a:xfrm>
            <a:custGeom>
              <a:rect b="b" l="l" r="r" t="t"/>
              <a:pathLst>
                <a:path extrusionOk="0" h="8292" w="4383">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5"/>
            <p:cNvSpPr/>
            <p:nvPr/>
          </p:nvSpPr>
          <p:spPr>
            <a:xfrm>
              <a:off x="2718875" y="1212200"/>
              <a:ext cx="138725" cy="181675"/>
            </a:xfrm>
            <a:custGeom>
              <a:rect b="b" l="l" r="r" t="t"/>
              <a:pathLst>
                <a:path extrusionOk="0" h="7267" w="5549">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5"/>
            <p:cNvSpPr/>
            <p:nvPr/>
          </p:nvSpPr>
          <p:spPr>
            <a:xfrm>
              <a:off x="2533125" y="1252725"/>
              <a:ext cx="174775" cy="182125"/>
            </a:xfrm>
            <a:custGeom>
              <a:rect b="b" l="l" r="r" t="t"/>
              <a:pathLst>
                <a:path extrusionOk="0" h="7285" w="6991">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0" name="Google Shape;1360;p45"/>
          <p:cNvGrpSpPr/>
          <p:nvPr/>
        </p:nvGrpSpPr>
        <p:grpSpPr>
          <a:xfrm rot="697126">
            <a:off x="8221312" y="-564115"/>
            <a:ext cx="1305393" cy="1346461"/>
            <a:chOff x="1492000" y="427450"/>
            <a:chExt cx="1188000" cy="1225375"/>
          </a:xfrm>
        </p:grpSpPr>
        <p:sp>
          <p:nvSpPr>
            <p:cNvPr id="1361" name="Google Shape;1361;p45"/>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5"/>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5"/>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5"/>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5"/>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5"/>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5"/>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5"/>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5"/>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5"/>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5"/>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2" name="Google Shape;1372;p45"/>
          <p:cNvGrpSpPr/>
          <p:nvPr/>
        </p:nvGrpSpPr>
        <p:grpSpPr>
          <a:xfrm rot="514806">
            <a:off x="1068419" y="466113"/>
            <a:ext cx="1118061" cy="876421"/>
            <a:chOff x="378575" y="1776375"/>
            <a:chExt cx="737425" cy="578050"/>
          </a:xfrm>
        </p:grpSpPr>
        <p:sp>
          <p:nvSpPr>
            <p:cNvPr id="1373" name="Google Shape;1373;p45"/>
            <p:cNvSpPr/>
            <p:nvPr/>
          </p:nvSpPr>
          <p:spPr>
            <a:xfrm>
              <a:off x="378575" y="1776375"/>
              <a:ext cx="737425" cy="60825"/>
            </a:xfrm>
            <a:custGeom>
              <a:rect b="b" l="l" r="r" t="t"/>
              <a:pathLst>
                <a:path extrusionOk="0" h="2433" w="29497">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5"/>
            <p:cNvSpPr/>
            <p:nvPr/>
          </p:nvSpPr>
          <p:spPr>
            <a:xfrm>
              <a:off x="1004275" y="1828625"/>
              <a:ext cx="74725" cy="327700"/>
            </a:xfrm>
            <a:custGeom>
              <a:rect b="b" l="l" r="r" t="t"/>
              <a:pathLst>
                <a:path extrusionOk="0" h="13108" w="2989">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5"/>
            <p:cNvSpPr/>
            <p:nvPr/>
          </p:nvSpPr>
          <p:spPr>
            <a:xfrm>
              <a:off x="1007300" y="1780650"/>
              <a:ext cx="62500" cy="49075"/>
            </a:xfrm>
            <a:custGeom>
              <a:rect b="b" l="l" r="r" t="t"/>
              <a:pathLst>
                <a:path extrusionOk="0" h="1963" w="250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5"/>
            <p:cNvSpPr/>
            <p:nvPr/>
          </p:nvSpPr>
          <p:spPr>
            <a:xfrm>
              <a:off x="785225" y="2133225"/>
              <a:ext cx="290025" cy="69200"/>
            </a:xfrm>
            <a:custGeom>
              <a:rect b="b" l="l" r="r" t="t"/>
              <a:pathLst>
                <a:path extrusionOk="0" h="2768" w="11601">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5"/>
            <p:cNvSpPr/>
            <p:nvPr/>
          </p:nvSpPr>
          <p:spPr>
            <a:xfrm>
              <a:off x="1013075" y="2131900"/>
              <a:ext cx="60050" cy="47175"/>
            </a:xfrm>
            <a:custGeom>
              <a:rect b="b" l="l" r="r" t="t"/>
              <a:pathLst>
                <a:path extrusionOk="0" h="1887" w="2402">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5"/>
            <p:cNvSpPr/>
            <p:nvPr/>
          </p:nvSpPr>
          <p:spPr>
            <a:xfrm>
              <a:off x="798250" y="2195875"/>
              <a:ext cx="62525" cy="151150"/>
            </a:xfrm>
            <a:custGeom>
              <a:rect b="b" l="l" r="r" t="t"/>
              <a:pathLst>
                <a:path extrusionOk="0" h="6046" w="2501">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5"/>
            <p:cNvSpPr/>
            <p:nvPr/>
          </p:nvSpPr>
          <p:spPr>
            <a:xfrm>
              <a:off x="805750" y="2179750"/>
              <a:ext cx="58250" cy="23100"/>
            </a:xfrm>
            <a:custGeom>
              <a:rect b="b" l="l" r="r" t="t"/>
              <a:pathLst>
                <a:path extrusionOk="0" h="924" w="233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5"/>
            <p:cNvSpPr/>
            <p:nvPr/>
          </p:nvSpPr>
          <p:spPr>
            <a:xfrm>
              <a:off x="799950" y="2316150"/>
              <a:ext cx="21675" cy="32475"/>
            </a:xfrm>
            <a:custGeom>
              <a:rect b="b" l="l" r="r" t="t"/>
              <a:pathLst>
                <a:path extrusionOk="0" h="1299" w="867">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5"/>
            <p:cNvSpPr/>
            <p:nvPr/>
          </p:nvSpPr>
          <p:spPr>
            <a:xfrm>
              <a:off x="475450" y="2160675"/>
              <a:ext cx="363125" cy="193750"/>
            </a:xfrm>
            <a:custGeom>
              <a:rect b="b" l="l" r="r" t="t"/>
              <a:pathLst>
                <a:path extrusionOk="0" h="7750" w="14525">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5"/>
            <p:cNvSpPr/>
            <p:nvPr/>
          </p:nvSpPr>
          <p:spPr>
            <a:xfrm>
              <a:off x="797650" y="2262025"/>
              <a:ext cx="43350" cy="86600"/>
            </a:xfrm>
            <a:custGeom>
              <a:rect b="b" l="l" r="r" t="t"/>
              <a:pathLst>
                <a:path extrusionOk="0" h="3464" w="173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5"/>
            <p:cNvSpPr/>
            <p:nvPr/>
          </p:nvSpPr>
          <p:spPr>
            <a:xfrm>
              <a:off x="394775" y="1828875"/>
              <a:ext cx="101325" cy="394500"/>
            </a:xfrm>
            <a:custGeom>
              <a:rect b="b" l="l" r="r" t="t"/>
              <a:pathLst>
                <a:path extrusionOk="0" h="15780" w="4053">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5"/>
            <p:cNvSpPr/>
            <p:nvPr/>
          </p:nvSpPr>
          <p:spPr>
            <a:xfrm>
              <a:off x="471175" y="2175750"/>
              <a:ext cx="46850" cy="44750"/>
            </a:xfrm>
            <a:custGeom>
              <a:rect b="b" l="l" r="r" t="t"/>
              <a:pathLst>
                <a:path extrusionOk="0" h="1790" w="1874">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5" name="Google Shape;1385;p45"/>
          <p:cNvGrpSpPr/>
          <p:nvPr/>
        </p:nvGrpSpPr>
        <p:grpSpPr>
          <a:xfrm>
            <a:off x="6604940" y="3898502"/>
            <a:ext cx="1745583" cy="230173"/>
            <a:chOff x="1394800" y="3522000"/>
            <a:chExt cx="1048650" cy="138275"/>
          </a:xfrm>
        </p:grpSpPr>
        <p:sp>
          <p:nvSpPr>
            <p:cNvPr id="1386" name="Google Shape;1386;p45"/>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5"/>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5"/>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5"/>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5"/>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5"/>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5"/>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5"/>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5"/>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grpSp>
        <p:nvGrpSpPr>
          <p:cNvPr id="816" name="Google Shape;816;p28"/>
          <p:cNvGrpSpPr/>
          <p:nvPr/>
        </p:nvGrpSpPr>
        <p:grpSpPr>
          <a:xfrm>
            <a:off x="699619" y="529975"/>
            <a:ext cx="4356480" cy="176025"/>
            <a:chOff x="4345425" y="2175475"/>
            <a:chExt cx="800750" cy="176025"/>
          </a:xfrm>
        </p:grpSpPr>
        <p:sp>
          <p:nvSpPr>
            <p:cNvPr id="817" name="Google Shape;817;p2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28"/>
          <p:cNvSpPr txBox="1"/>
          <p:nvPr>
            <p:ph type="title"/>
          </p:nvPr>
        </p:nvSpPr>
        <p:spPr>
          <a:xfrm>
            <a:off x="720000" y="244150"/>
            <a:ext cx="7704000" cy="36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Contents </a:t>
            </a:r>
            <a:endParaRPr/>
          </a:p>
        </p:txBody>
      </p:sp>
      <p:sp>
        <p:nvSpPr>
          <p:cNvPr id="820" name="Google Shape;820;p28"/>
          <p:cNvSpPr txBox="1"/>
          <p:nvPr>
            <p:ph idx="1" type="body"/>
          </p:nvPr>
        </p:nvSpPr>
        <p:spPr>
          <a:xfrm>
            <a:off x="720000" y="736575"/>
            <a:ext cx="7704000" cy="3645600"/>
          </a:xfrm>
          <a:prstGeom prst="rect">
            <a:avLst/>
          </a:prstGeom>
        </p:spPr>
        <p:txBody>
          <a:bodyPr anchorCtr="0" anchor="t" bIns="91425" lIns="91425" spcFirstLastPara="1" rIns="91425" wrap="square" tIns="91425">
            <a:noAutofit/>
          </a:bodyPr>
          <a:lstStyle/>
          <a:p>
            <a:pPr indent="-336550" lvl="0" marL="914400" rtl="0" algn="l">
              <a:spcBef>
                <a:spcPts val="0"/>
              </a:spcBef>
              <a:spcAft>
                <a:spcPts val="0"/>
              </a:spcAft>
              <a:buSzPts val="1700"/>
              <a:buChar char="●"/>
            </a:pPr>
            <a:r>
              <a:rPr b="1" lang="en" sz="1700"/>
              <a:t>Cloud Economics : </a:t>
            </a:r>
            <a:endParaRPr b="1" sz="1700"/>
          </a:p>
          <a:p>
            <a:pPr indent="-336550" lvl="1" marL="1371600" rtl="0" algn="l">
              <a:spcBef>
                <a:spcPts val="0"/>
              </a:spcBef>
              <a:spcAft>
                <a:spcPts val="0"/>
              </a:spcAft>
              <a:buSzPts val="1700"/>
              <a:buChar char="○"/>
            </a:pPr>
            <a:r>
              <a:rPr lang="en" sz="1700"/>
              <a:t>Developing an Economic Strategy</a:t>
            </a:r>
            <a:endParaRPr sz="1700"/>
          </a:p>
          <a:p>
            <a:pPr indent="-336550" lvl="1" marL="1371600" rtl="0" algn="l">
              <a:spcBef>
                <a:spcPts val="0"/>
              </a:spcBef>
              <a:spcAft>
                <a:spcPts val="0"/>
              </a:spcAft>
              <a:buSzPts val="1700"/>
              <a:buChar char="○"/>
            </a:pPr>
            <a:r>
              <a:rPr lang="en" sz="1700"/>
              <a:t>Exploring the Costs</a:t>
            </a:r>
            <a:endParaRPr sz="1700"/>
          </a:p>
          <a:p>
            <a:pPr indent="-336550" lvl="1" marL="1371600" rtl="0" algn="l">
              <a:spcBef>
                <a:spcPts val="0"/>
              </a:spcBef>
              <a:spcAft>
                <a:spcPts val="0"/>
              </a:spcAft>
              <a:buSzPts val="1700"/>
              <a:buChar char="○"/>
            </a:pPr>
            <a:r>
              <a:rPr lang="en" sz="1700"/>
              <a:t>Laws of cloudonomics</a:t>
            </a:r>
            <a:endParaRPr sz="1700"/>
          </a:p>
          <a:p>
            <a:pPr indent="-336550" lvl="1" marL="1371600" rtl="0" algn="l">
              <a:spcBef>
                <a:spcPts val="0"/>
              </a:spcBef>
              <a:spcAft>
                <a:spcPts val="0"/>
              </a:spcAft>
              <a:buSzPts val="1700"/>
              <a:buChar char="○"/>
            </a:pPr>
            <a:r>
              <a:rPr lang="en" sz="1700"/>
              <a:t>Cost estimation</a:t>
            </a:r>
            <a:endParaRPr sz="1700"/>
          </a:p>
          <a:p>
            <a:pPr indent="-336550" lvl="0" marL="914400" rtl="0" algn="l">
              <a:spcBef>
                <a:spcPts val="0"/>
              </a:spcBef>
              <a:spcAft>
                <a:spcPts val="0"/>
              </a:spcAft>
              <a:buSzPts val="1700"/>
              <a:buChar char="●"/>
            </a:pPr>
            <a:r>
              <a:rPr b="1" lang="en" sz="1700"/>
              <a:t>Cloud security : </a:t>
            </a:r>
            <a:endParaRPr b="1" sz="1700"/>
          </a:p>
          <a:p>
            <a:pPr indent="-336550" lvl="1" marL="1371600" rtl="0" algn="l">
              <a:spcBef>
                <a:spcPts val="0"/>
              </a:spcBef>
              <a:spcAft>
                <a:spcPts val="0"/>
              </a:spcAft>
              <a:buSzPts val="1700"/>
              <a:buChar char="○"/>
            </a:pPr>
            <a:r>
              <a:rPr lang="en" sz="1700"/>
              <a:t>Risks and threats</a:t>
            </a:r>
            <a:endParaRPr sz="1700"/>
          </a:p>
          <a:p>
            <a:pPr indent="-336550" lvl="1" marL="1371600" rtl="0" algn="l">
              <a:spcBef>
                <a:spcPts val="0"/>
              </a:spcBef>
              <a:spcAft>
                <a:spcPts val="0"/>
              </a:spcAft>
              <a:buSzPts val="1700"/>
              <a:buChar char="○"/>
            </a:pPr>
            <a:r>
              <a:rPr lang="en" sz="1700"/>
              <a:t>Security mechanisms</a:t>
            </a:r>
            <a:endParaRPr sz="1700"/>
          </a:p>
          <a:p>
            <a:pPr indent="-336550" lvl="1" marL="1371600" rtl="0" algn="l">
              <a:spcBef>
                <a:spcPts val="0"/>
              </a:spcBef>
              <a:spcAft>
                <a:spcPts val="0"/>
              </a:spcAft>
              <a:buSzPts val="1700"/>
              <a:buChar char="○"/>
            </a:pPr>
            <a:r>
              <a:rPr lang="en" sz="1700"/>
              <a:t>Vulnerability checklist</a:t>
            </a:r>
            <a:endParaRPr sz="1700"/>
          </a:p>
          <a:p>
            <a:pPr indent="-336550" lvl="1" marL="1371600" rtl="0" algn="l">
              <a:spcBef>
                <a:spcPts val="0"/>
              </a:spcBef>
              <a:spcAft>
                <a:spcPts val="0"/>
              </a:spcAft>
              <a:buSzPts val="1700"/>
              <a:buChar char="○"/>
            </a:pPr>
            <a:r>
              <a:rPr lang="en" sz="1700"/>
              <a:t>Establishing a Cloud Governance Strategy</a:t>
            </a:r>
            <a:endParaRPr sz="1700"/>
          </a:p>
          <a:p>
            <a:pPr indent="-336550" lvl="1" marL="1371600" rtl="0" algn="l">
              <a:spcBef>
                <a:spcPts val="0"/>
              </a:spcBef>
              <a:spcAft>
                <a:spcPts val="0"/>
              </a:spcAft>
              <a:buSzPts val="1700"/>
              <a:buChar char="○"/>
            </a:pPr>
            <a:r>
              <a:rPr lang="en" sz="1700"/>
              <a:t>Managing Service Levels</a:t>
            </a:r>
            <a:endParaRPr sz="1700"/>
          </a:p>
          <a:p>
            <a:pPr indent="-336550" lvl="1" marL="1371600" rtl="0" algn="l">
              <a:spcBef>
                <a:spcPts val="0"/>
              </a:spcBef>
              <a:spcAft>
                <a:spcPts val="0"/>
              </a:spcAft>
              <a:buSzPts val="1700"/>
              <a:buChar char="○"/>
            </a:pPr>
            <a:r>
              <a:rPr lang="en" sz="1700"/>
              <a:t>Developing a Secure, Accountable</a:t>
            </a:r>
            <a:r>
              <a:rPr lang="en" sz="1700"/>
              <a:t>, </a:t>
            </a:r>
            <a:r>
              <a:rPr lang="en" sz="1700"/>
              <a:t>Reliable Cloud Environment</a:t>
            </a:r>
            <a:endParaRPr sz="1700"/>
          </a:p>
        </p:txBody>
      </p:sp>
      <p:grpSp>
        <p:nvGrpSpPr>
          <p:cNvPr id="821" name="Google Shape;821;p28"/>
          <p:cNvGrpSpPr/>
          <p:nvPr/>
        </p:nvGrpSpPr>
        <p:grpSpPr>
          <a:xfrm rot="1461682">
            <a:off x="7211497" y="174521"/>
            <a:ext cx="2743443" cy="1090954"/>
            <a:chOff x="4038775" y="3369325"/>
            <a:chExt cx="1789725" cy="711700"/>
          </a:xfrm>
        </p:grpSpPr>
        <p:sp>
          <p:nvSpPr>
            <p:cNvPr id="822" name="Google Shape;822;p28"/>
            <p:cNvSpPr/>
            <p:nvPr/>
          </p:nvSpPr>
          <p:spPr>
            <a:xfrm>
              <a:off x="4059950" y="3603700"/>
              <a:ext cx="523950" cy="276175"/>
            </a:xfrm>
            <a:custGeom>
              <a:rect b="b" l="l" r="r" t="t"/>
              <a:pathLst>
                <a:path extrusionOk="0" h="11047" w="20958">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8"/>
            <p:cNvSpPr/>
            <p:nvPr/>
          </p:nvSpPr>
          <p:spPr>
            <a:xfrm>
              <a:off x="4043050" y="3372050"/>
              <a:ext cx="501200" cy="322275"/>
            </a:xfrm>
            <a:custGeom>
              <a:rect b="b" l="l" r="r" t="t"/>
              <a:pathLst>
                <a:path extrusionOk="0" h="12891" w="20048">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8"/>
            <p:cNvSpPr/>
            <p:nvPr/>
          </p:nvSpPr>
          <p:spPr>
            <a:xfrm>
              <a:off x="4101875" y="3397400"/>
              <a:ext cx="372750" cy="117625"/>
            </a:xfrm>
            <a:custGeom>
              <a:rect b="b" l="l" r="r" t="t"/>
              <a:pathLst>
                <a:path extrusionOk="0" h="4705" w="1491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8"/>
            <p:cNvSpPr/>
            <p:nvPr/>
          </p:nvSpPr>
          <p:spPr>
            <a:xfrm>
              <a:off x="4038775" y="3369325"/>
              <a:ext cx="550325" cy="519150"/>
            </a:xfrm>
            <a:custGeom>
              <a:rect b="b" l="l" r="r" t="t"/>
              <a:pathLst>
                <a:path extrusionOk="0" h="20766" w="22013">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8"/>
            <p:cNvSpPr/>
            <p:nvPr/>
          </p:nvSpPr>
          <p:spPr>
            <a:xfrm>
              <a:off x="4780825" y="3534300"/>
              <a:ext cx="393725" cy="234375"/>
            </a:xfrm>
            <a:custGeom>
              <a:rect b="b" l="l" r="r" t="t"/>
              <a:pathLst>
                <a:path extrusionOk="0" h="9375" w="15749">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8"/>
            <p:cNvSpPr/>
            <p:nvPr/>
          </p:nvSpPr>
          <p:spPr>
            <a:xfrm>
              <a:off x="4772275" y="3553675"/>
              <a:ext cx="363275" cy="417375"/>
            </a:xfrm>
            <a:custGeom>
              <a:rect b="b" l="l" r="r" t="t"/>
              <a:pathLst>
                <a:path extrusionOk="0" h="16695" w="14531">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8"/>
            <p:cNvSpPr/>
            <p:nvPr/>
          </p:nvSpPr>
          <p:spPr>
            <a:xfrm>
              <a:off x="4702650" y="3626025"/>
              <a:ext cx="70775" cy="58375"/>
            </a:xfrm>
            <a:custGeom>
              <a:rect b="b" l="l" r="r" t="t"/>
              <a:pathLst>
                <a:path extrusionOk="0" h="2335" w="2831">
                  <a:moveTo>
                    <a:pt x="0" y="0"/>
                  </a:moveTo>
                  <a:lnTo>
                    <a:pt x="198" y="1118"/>
                  </a:lnTo>
                  <a:lnTo>
                    <a:pt x="325" y="1848"/>
                  </a:lnTo>
                  <a:lnTo>
                    <a:pt x="2443" y="2335"/>
                  </a:lnTo>
                  <a:lnTo>
                    <a:pt x="2831" y="64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8"/>
            <p:cNvSpPr/>
            <p:nvPr/>
          </p:nvSpPr>
          <p:spPr>
            <a:xfrm>
              <a:off x="4710750" y="3642250"/>
              <a:ext cx="82050" cy="82500"/>
            </a:xfrm>
            <a:custGeom>
              <a:rect b="b" l="l" r="r" t="t"/>
              <a:pathLst>
                <a:path extrusionOk="0" h="3300" w="3282">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8"/>
            <p:cNvSpPr/>
            <p:nvPr/>
          </p:nvSpPr>
          <p:spPr>
            <a:xfrm>
              <a:off x="4889225" y="3618300"/>
              <a:ext cx="140200" cy="44575"/>
            </a:xfrm>
            <a:custGeom>
              <a:rect b="b" l="l" r="r" t="t"/>
              <a:pathLst>
                <a:path extrusionOk="0" h="1783" w="5608">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8"/>
            <p:cNvSpPr/>
            <p:nvPr/>
          </p:nvSpPr>
          <p:spPr>
            <a:xfrm>
              <a:off x="5118850" y="3528450"/>
              <a:ext cx="709650" cy="395050"/>
            </a:xfrm>
            <a:custGeom>
              <a:rect b="b" l="l" r="r" t="t"/>
              <a:pathLst>
                <a:path extrusionOk="0" h="15802" w="28386">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8"/>
            <p:cNvSpPr/>
            <p:nvPr/>
          </p:nvSpPr>
          <p:spPr>
            <a:xfrm>
              <a:off x="5213500" y="3590975"/>
              <a:ext cx="396875" cy="147475"/>
            </a:xfrm>
            <a:custGeom>
              <a:rect b="b" l="l" r="r" t="t"/>
              <a:pathLst>
                <a:path extrusionOk="0" h="5899" w="15875">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8"/>
            <p:cNvSpPr/>
            <p:nvPr/>
          </p:nvSpPr>
          <p:spPr>
            <a:xfrm>
              <a:off x="5070850" y="3766400"/>
              <a:ext cx="724975" cy="311175"/>
            </a:xfrm>
            <a:custGeom>
              <a:rect b="b" l="l" r="r" t="t"/>
              <a:pathLst>
                <a:path extrusionOk="0" h="12447" w="28999">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8"/>
            <p:cNvSpPr/>
            <p:nvPr/>
          </p:nvSpPr>
          <p:spPr>
            <a:xfrm>
              <a:off x="4697000" y="3525875"/>
              <a:ext cx="1131500" cy="555150"/>
            </a:xfrm>
            <a:custGeom>
              <a:rect b="b" l="l" r="r" t="t"/>
              <a:pathLst>
                <a:path extrusionOk="0" h="22206" w="4526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8"/>
            <p:cNvSpPr/>
            <p:nvPr/>
          </p:nvSpPr>
          <p:spPr>
            <a:xfrm>
              <a:off x="5068825" y="3761150"/>
              <a:ext cx="57725" cy="214775"/>
            </a:xfrm>
            <a:custGeom>
              <a:rect b="b" l="l" r="r" t="t"/>
              <a:pathLst>
                <a:path extrusionOk="0" h="8591" w="2309">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8"/>
            <p:cNvSpPr/>
            <p:nvPr/>
          </p:nvSpPr>
          <p:spPr>
            <a:xfrm>
              <a:off x="4825225" y="3697850"/>
              <a:ext cx="21000" cy="56475"/>
            </a:xfrm>
            <a:custGeom>
              <a:rect b="b" l="l" r="r" t="t"/>
              <a:pathLst>
                <a:path extrusionOk="0" h="2259" w="84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8"/>
            <p:cNvSpPr/>
            <p:nvPr/>
          </p:nvSpPr>
          <p:spPr>
            <a:xfrm>
              <a:off x="5115925" y="3539325"/>
              <a:ext cx="61550" cy="232125"/>
            </a:xfrm>
            <a:custGeom>
              <a:rect b="b" l="l" r="r" t="t"/>
              <a:pathLst>
                <a:path extrusionOk="0" h="9285" w="2462">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8"/>
            <p:cNvSpPr/>
            <p:nvPr/>
          </p:nvSpPr>
          <p:spPr>
            <a:xfrm>
              <a:off x="5039525" y="3548650"/>
              <a:ext cx="101450" cy="405350"/>
            </a:xfrm>
            <a:custGeom>
              <a:rect b="b" l="l" r="r" t="t"/>
              <a:pathLst>
                <a:path extrusionOk="0" h="16214" w="4058">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8"/>
            <p:cNvSpPr/>
            <p:nvPr/>
          </p:nvSpPr>
          <p:spPr>
            <a:xfrm>
              <a:off x="4836050" y="3636975"/>
              <a:ext cx="24350" cy="70875"/>
            </a:xfrm>
            <a:custGeom>
              <a:rect b="b" l="l" r="r" t="t"/>
              <a:pathLst>
                <a:path extrusionOk="0" h="2835" w="974">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8"/>
            <p:cNvSpPr/>
            <p:nvPr/>
          </p:nvSpPr>
          <p:spPr>
            <a:xfrm>
              <a:off x="4769575" y="3641500"/>
              <a:ext cx="28650" cy="88500"/>
            </a:xfrm>
            <a:custGeom>
              <a:rect b="b" l="l" r="r" t="t"/>
              <a:pathLst>
                <a:path extrusionOk="0" h="3540" w="1146">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8" name="Shape 1398"/>
        <p:cNvGrpSpPr/>
        <p:nvPr/>
      </p:nvGrpSpPr>
      <p:grpSpPr>
        <a:xfrm>
          <a:off x="0" y="0"/>
          <a:ext cx="0" cy="0"/>
          <a:chOff x="0" y="0"/>
          <a:chExt cx="0" cy="0"/>
        </a:xfrm>
      </p:grpSpPr>
      <p:grpSp>
        <p:nvGrpSpPr>
          <p:cNvPr id="1399" name="Google Shape;1399;p46"/>
          <p:cNvGrpSpPr/>
          <p:nvPr/>
        </p:nvGrpSpPr>
        <p:grpSpPr>
          <a:xfrm>
            <a:off x="3476925" y="1940288"/>
            <a:ext cx="2190131" cy="176025"/>
            <a:chOff x="4345425" y="2175475"/>
            <a:chExt cx="800750" cy="176025"/>
          </a:xfrm>
        </p:grpSpPr>
        <p:sp>
          <p:nvSpPr>
            <p:cNvPr id="1400" name="Google Shape;1400;p4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2" name="Google Shape;1402;p46"/>
          <p:cNvGrpSpPr/>
          <p:nvPr/>
        </p:nvGrpSpPr>
        <p:grpSpPr>
          <a:xfrm>
            <a:off x="3733250" y="2407525"/>
            <a:ext cx="1677491" cy="176025"/>
            <a:chOff x="4345425" y="2175475"/>
            <a:chExt cx="800750" cy="176025"/>
          </a:xfrm>
        </p:grpSpPr>
        <p:sp>
          <p:nvSpPr>
            <p:cNvPr id="1403" name="Google Shape;1403;p4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5" name="Google Shape;1405;p46"/>
          <p:cNvGrpSpPr/>
          <p:nvPr/>
        </p:nvGrpSpPr>
        <p:grpSpPr>
          <a:xfrm rot="140656">
            <a:off x="3657768" y="2861848"/>
            <a:ext cx="1828441" cy="176031"/>
            <a:chOff x="4345425" y="2175475"/>
            <a:chExt cx="800750" cy="176025"/>
          </a:xfrm>
        </p:grpSpPr>
        <p:sp>
          <p:nvSpPr>
            <p:cNvPr id="1406" name="Google Shape;1406;p4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8" name="Google Shape;1408;p46"/>
          <p:cNvGrpSpPr/>
          <p:nvPr/>
        </p:nvGrpSpPr>
        <p:grpSpPr>
          <a:xfrm rot="140725">
            <a:off x="3947857" y="3353395"/>
            <a:ext cx="1234670" cy="176031"/>
            <a:chOff x="4345425" y="2175475"/>
            <a:chExt cx="800750" cy="176025"/>
          </a:xfrm>
        </p:grpSpPr>
        <p:sp>
          <p:nvSpPr>
            <p:cNvPr id="1409" name="Google Shape;1409;p4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1" name="Google Shape;1411;p46"/>
          <p:cNvSpPr txBox="1"/>
          <p:nvPr>
            <p:ph type="title"/>
          </p:nvPr>
        </p:nvSpPr>
        <p:spPr>
          <a:xfrm>
            <a:off x="3223200" y="1570950"/>
            <a:ext cx="2697600" cy="200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Average unit costs are reduced.</a:t>
            </a:r>
            <a:endParaRPr/>
          </a:p>
        </p:txBody>
      </p:sp>
      <p:sp>
        <p:nvSpPr>
          <p:cNvPr id="1412" name="Google Shape;1412;p46"/>
          <p:cNvSpPr/>
          <p:nvPr/>
        </p:nvSpPr>
        <p:spPr>
          <a:xfrm>
            <a:off x="7335175" y="3492600"/>
            <a:ext cx="1030054" cy="1376819"/>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6"/>
          <p:cNvSpPr/>
          <p:nvPr/>
        </p:nvSpPr>
        <p:spPr>
          <a:xfrm rot="9797852">
            <a:off x="544930" y="949988"/>
            <a:ext cx="1030058" cy="1376825"/>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grpSp>
        <p:nvGrpSpPr>
          <p:cNvPr id="1418" name="Google Shape;1418;p47"/>
          <p:cNvGrpSpPr/>
          <p:nvPr/>
        </p:nvGrpSpPr>
        <p:grpSpPr>
          <a:xfrm rot="-900145">
            <a:off x="567735" y="3271492"/>
            <a:ext cx="1346977" cy="1179420"/>
            <a:chOff x="2334325" y="3469775"/>
            <a:chExt cx="1136500" cy="995125"/>
          </a:xfrm>
        </p:grpSpPr>
        <p:sp>
          <p:nvSpPr>
            <p:cNvPr id="1419" name="Google Shape;1419;p47"/>
            <p:cNvSpPr/>
            <p:nvPr/>
          </p:nvSpPr>
          <p:spPr>
            <a:xfrm>
              <a:off x="2337450" y="3480425"/>
              <a:ext cx="1100925" cy="952600"/>
            </a:xfrm>
            <a:custGeom>
              <a:rect b="b" l="l" r="r" t="t"/>
              <a:pathLst>
                <a:path extrusionOk="0" h="38104" w="44037">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7"/>
            <p:cNvSpPr/>
            <p:nvPr/>
          </p:nvSpPr>
          <p:spPr>
            <a:xfrm>
              <a:off x="2334325" y="3469775"/>
              <a:ext cx="1107175" cy="965775"/>
            </a:xfrm>
            <a:custGeom>
              <a:rect b="b" l="l" r="r" t="t"/>
              <a:pathLst>
                <a:path extrusionOk="0" h="38631" w="44287">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7"/>
            <p:cNvSpPr/>
            <p:nvPr/>
          </p:nvSpPr>
          <p:spPr>
            <a:xfrm>
              <a:off x="2402775" y="3617550"/>
              <a:ext cx="865425" cy="115450"/>
            </a:xfrm>
            <a:custGeom>
              <a:rect b="b" l="l" r="r" t="t"/>
              <a:pathLst>
                <a:path extrusionOk="0" h="4618" w="34617">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7"/>
            <p:cNvSpPr/>
            <p:nvPr/>
          </p:nvSpPr>
          <p:spPr>
            <a:xfrm>
              <a:off x="2447100" y="4330675"/>
              <a:ext cx="1019450" cy="130975"/>
            </a:xfrm>
            <a:custGeom>
              <a:rect b="b" l="l" r="r" t="t"/>
              <a:pathLst>
                <a:path extrusionOk="0" h="5239" w="40778">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7"/>
            <p:cNvSpPr/>
            <p:nvPr/>
          </p:nvSpPr>
          <p:spPr>
            <a:xfrm>
              <a:off x="2442725" y="4326300"/>
              <a:ext cx="1028100" cy="138600"/>
            </a:xfrm>
            <a:custGeom>
              <a:rect b="b" l="l" r="r" t="t"/>
              <a:pathLst>
                <a:path extrusionOk="0" h="5544" w="4112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4" name="Google Shape;1424;p47"/>
          <p:cNvSpPr txBox="1"/>
          <p:nvPr>
            <p:ph idx="1" type="body"/>
          </p:nvPr>
        </p:nvSpPr>
        <p:spPr>
          <a:xfrm>
            <a:off x="1843800" y="1170100"/>
            <a:ext cx="6255300" cy="303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They are reduced by distributing fixed costs over more units of output. Larger cloud providers can therefore achieve economies of scale.</a:t>
            </a:r>
            <a:endParaRPr sz="2000"/>
          </a:p>
        </p:txBody>
      </p:sp>
      <p:grpSp>
        <p:nvGrpSpPr>
          <p:cNvPr id="1425" name="Google Shape;1425;p47"/>
          <p:cNvGrpSpPr/>
          <p:nvPr/>
        </p:nvGrpSpPr>
        <p:grpSpPr>
          <a:xfrm rot="-1220272">
            <a:off x="1050380" y="3614997"/>
            <a:ext cx="427145" cy="632034"/>
            <a:chOff x="2320725" y="552300"/>
            <a:chExt cx="596450" cy="882550"/>
          </a:xfrm>
        </p:grpSpPr>
        <p:sp>
          <p:nvSpPr>
            <p:cNvPr id="1426" name="Google Shape;1426;p47"/>
            <p:cNvSpPr/>
            <p:nvPr/>
          </p:nvSpPr>
          <p:spPr>
            <a:xfrm>
              <a:off x="2745500" y="900325"/>
              <a:ext cx="30975" cy="188925"/>
            </a:xfrm>
            <a:custGeom>
              <a:rect b="b" l="l" r="r" t="t"/>
              <a:pathLst>
                <a:path extrusionOk="0" h="7557" w="1239">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7"/>
            <p:cNvSpPr/>
            <p:nvPr/>
          </p:nvSpPr>
          <p:spPr>
            <a:xfrm>
              <a:off x="2531150" y="912900"/>
              <a:ext cx="136400" cy="211225"/>
            </a:xfrm>
            <a:custGeom>
              <a:rect b="b" l="l" r="r" t="t"/>
              <a:pathLst>
                <a:path extrusionOk="0" h="8449" w="5456">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7"/>
            <p:cNvSpPr/>
            <p:nvPr/>
          </p:nvSpPr>
          <p:spPr>
            <a:xfrm>
              <a:off x="2335625" y="892900"/>
              <a:ext cx="141100" cy="9425"/>
            </a:xfrm>
            <a:custGeom>
              <a:rect b="b" l="l" r="r" t="t"/>
              <a:pathLst>
                <a:path extrusionOk="0" h="377" w="5644">
                  <a:moveTo>
                    <a:pt x="0" y="377"/>
                  </a:moveTo>
                  <a:cubicBezTo>
                    <a:pt x="1881" y="252"/>
                    <a:pt x="3762" y="126"/>
                    <a:pt x="5643" y="1"/>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7"/>
            <p:cNvSpPr/>
            <p:nvPr/>
          </p:nvSpPr>
          <p:spPr>
            <a:xfrm>
              <a:off x="2415175" y="1131550"/>
              <a:ext cx="502000" cy="66250"/>
            </a:xfrm>
            <a:custGeom>
              <a:rect b="b" l="l" r="r" t="t"/>
              <a:pathLst>
                <a:path extrusionOk="0" h="2650" w="2008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7"/>
            <p:cNvSpPr/>
            <p:nvPr/>
          </p:nvSpPr>
          <p:spPr>
            <a:xfrm>
              <a:off x="2320725" y="881925"/>
              <a:ext cx="152475" cy="26300"/>
            </a:xfrm>
            <a:custGeom>
              <a:rect b="b" l="l" r="r" t="t"/>
              <a:pathLst>
                <a:path extrusionOk="0" h="1052" w="6099">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7"/>
            <p:cNvSpPr/>
            <p:nvPr/>
          </p:nvSpPr>
          <p:spPr>
            <a:xfrm>
              <a:off x="2495325" y="572200"/>
              <a:ext cx="139700" cy="211600"/>
            </a:xfrm>
            <a:custGeom>
              <a:rect b="b" l="l" r="r" t="t"/>
              <a:pathLst>
                <a:path extrusionOk="0" h="8464" w="5588">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7"/>
            <p:cNvSpPr/>
            <p:nvPr/>
          </p:nvSpPr>
          <p:spPr>
            <a:xfrm>
              <a:off x="2674750" y="552300"/>
              <a:ext cx="109575" cy="207300"/>
            </a:xfrm>
            <a:custGeom>
              <a:rect b="b" l="l" r="r" t="t"/>
              <a:pathLst>
                <a:path extrusionOk="0" h="8292" w="4383">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7"/>
            <p:cNvSpPr/>
            <p:nvPr/>
          </p:nvSpPr>
          <p:spPr>
            <a:xfrm>
              <a:off x="2718875" y="1212200"/>
              <a:ext cx="138725" cy="181675"/>
            </a:xfrm>
            <a:custGeom>
              <a:rect b="b" l="l" r="r" t="t"/>
              <a:pathLst>
                <a:path extrusionOk="0" h="7267" w="5549">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7"/>
            <p:cNvSpPr/>
            <p:nvPr/>
          </p:nvSpPr>
          <p:spPr>
            <a:xfrm>
              <a:off x="2533125" y="1252725"/>
              <a:ext cx="174775" cy="182125"/>
            </a:xfrm>
            <a:custGeom>
              <a:rect b="b" l="l" r="r" t="t"/>
              <a:pathLst>
                <a:path extrusionOk="0" h="7285" w="6991">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47"/>
          <p:cNvGrpSpPr/>
          <p:nvPr/>
        </p:nvGrpSpPr>
        <p:grpSpPr>
          <a:xfrm rot="697126">
            <a:off x="8221312" y="-564115"/>
            <a:ext cx="1305393" cy="1346461"/>
            <a:chOff x="1492000" y="427450"/>
            <a:chExt cx="1188000" cy="1225375"/>
          </a:xfrm>
        </p:grpSpPr>
        <p:sp>
          <p:nvSpPr>
            <p:cNvPr id="1436" name="Google Shape;1436;p47"/>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7"/>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7"/>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7"/>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7"/>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7"/>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7"/>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7"/>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7"/>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7"/>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7"/>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7" name="Google Shape;1447;p47"/>
          <p:cNvGrpSpPr/>
          <p:nvPr/>
        </p:nvGrpSpPr>
        <p:grpSpPr>
          <a:xfrm rot="514806">
            <a:off x="1068419" y="466113"/>
            <a:ext cx="1118061" cy="876421"/>
            <a:chOff x="378575" y="1776375"/>
            <a:chExt cx="737425" cy="578050"/>
          </a:xfrm>
        </p:grpSpPr>
        <p:sp>
          <p:nvSpPr>
            <p:cNvPr id="1448" name="Google Shape;1448;p47"/>
            <p:cNvSpPr/>
            <p:nvPr/>
          </p:nvSpPr>
          <p:spPr>
            <a:xfrm>
              <a:off x="378575" y="1776375"/>
              <a:ext cx="737425" cy="60825"/>
            </a:xfrm>
            <a:custGeom>
              <a:rect b="b" l="l" r="r" t="t"/>
              <a:pathLst>
                <a:path extrusionOk="0" h="2433" w="29497">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7"/>
            <p:cNvSpPr/>
            <p:nvPr/>
          </p:nvSpPr>
          <p:spPr>
            <a:xfrm>
              <a:off x="1004275" y="1828625"/>
              <a:ext cx="74725" cy="327700"/>
            </a:xfrm>
            <a:custGeom>
              <a:rect b="b" l="l" r="r" t="t"/>
              <a:pathLst>
                <a:path extrusionOk="0" h="13108" w="2989">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7"/>
            <p:cNvSpPr/>
            <p:nvPr/>
          </p:nvSpPr>
          <p:spPr>
            <a:xfrm>
              <a:off x="1007300" y="1780650"/>
              <a:ext cx="62500" cy="49075"/>
            </a:xfrm>
            <a:custGeom>
              <a:rect b="b" l="l" r="r" t="t"/>
              <a:pathLst>
                <a:path extrusionOk="0" h="1963" w="250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7"/>
            <p:cNvSpPr/>
            <p:nvPr/>
          </p:nvSpPr>
          <p:spPr>
            <a:xfrm>
              <a:off x="785225" y="2133225"/>
              <a:ext cx="290025" cy="69200"/>
            </a:xfrm>
            <a:custGeom>
              <a:rect b="b" l="l" r="r" t="t"/>
              <a:pathLst>
                <a:path extrusionOk="0" h="2768" w="11601">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7"/>
            <p:cNvSpPr/>
            <p:nvPr/>
          </p:nvSpPr>
          <p:spPr>
            <a:xfrm>
              <a:off x="1013075" y="2131900"/>
              <a:ext cx="60050" cy="47175"/>
            </a:xfrm>
            <a:custGeom>
              <a:rect b="b" l="l" r="r" t="t"/>
              <a:pathLst>
                <a:path extrusionOk="0" h="1887" w="2402">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7"/>
            <p:cNvSpPr/>
            <p:nvPr/>
          </p:nvSpPr>
          <p:spPr>
            <a:xfrm>
              <a:off x="798250" y="2195875"/>
              <a:ext cx="62525" cy="151150"/>
            </a:xfrm>
            <a:custGeom>
              <a:rect b="b" l="l" r="r" t="t"/>
              <a:pathLst>
                <a:path extrusionOk="0" h="6046" w="2501">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7"/>
            <p:cNvSpPr/>
            <p:nvPr/>
          </p:nvSpPr>
          <p:spPr>
            <a:xfrm>
              <a:off x="805750" y="2179750"/>
              <a:ext cx="58250" cy="23100"/>
            </a:xfrm>
            <a:custGeom>
              <a:rect b="b" l="l" r="r" t="t"/>
              <a:pathLst>
                <a:path extrusionOk="0" h="924" w="233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7"/>
            <p:cNvSpPr/>
            <p:nvPr/>
          </p:nvSpPr>
          <p:spPr>
            <a:xfrm>
              <a:off x="799950" y="2316150"/>
              <a:ext cx="21675" cy="32475"/>
            </a:xfrm>
            <a:custGeom>
              <a:rect b="b" l="l" r="r" t="t"/>
              <a:pathLst>
                <a:path extrusionOk="0" h="1299" w="867">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7"/>
            <p:cNvSpPr/>
            <p:nvPr/>
          </p:nvSpPr>
          <p:spPr>
            <a:xfrm>
              <a:off x="475450" y="2160675"/>
              <a:ext cx="363125" cy="193750"/>
            </a:xfrm>
            <a:custGeom>
              <a:rect b="b" l="l" r="r" t="t"/>
              <a:pathLst>
                <a:path extrusionOk="0" h="7750" w="14525">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7"/>
            <p:cNvSpPr/>
            <p:nvPr/>
          </p:nvSpPr>
          <p:spPr>
            <a:xfrm>
              <a:off x="797650" y="2262025"/>
              <a:ext cx="43350" cy="86600"/>
            </a:xfrm>
            <a:custGeom>
              <a:rect b="b" l="l" r="r" t="t"/>
              <a:pathLst>
                <a:path extrusionOk="0" h="3464" w="173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7"/>
            <p:cNvSpPr/>
            <p:nvPr/>
          </p:nvSpPr>
          <p:spPr>
            <a:xfrm>
              <a:off x="394775" y="1828875"/>
              <a:ext cx="101325" cy="394500"/>
            </a:xfrm>
            <a:custGeom>
              <a:rect b="b" l="l" r="r" t="t"/>
              <a:pathLst>
                <a:path extrusionOk="0" h="15780" w="4053">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7"/>
            <p:cNvSpPr/>
            <p:nvPr/>
          </p:nvSpPr>
          <p:spPr>
            <a:xfrm>
              <a:off x="471175" y="2175750"/>
              <a:ext cx="46850" cy="44750"/>
            </a:xfrm>
            <a:custGeom>
              <a:rect b="b" l="l" r="r" t="t"/>
              <a:pathLst>
                <a:path extrusionOk="0" h="1790" w="1874">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47"/>
          <p:cNvGrpSpPr/>
          <p:nvPr/>
        </p:nvGrpSpPr>
        <p:grpSpPr>
          <a:xfrm>
            <a:off x="6604940" y="3898502"/>
            <a:ext cx="1745583" cy="230173"/>
            <a:chOff x="1394800" y="3522000"/>
            <a:chExt cx="1048650" cy="138275"/>
          </a:xfrm>
        </p:grpSpPr>
        <p:sp>
          <p:nvSpPr>
            <p:cNvPr id="1461" name="Google Shape;1461;p47"/>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7"/>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7"/>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7"/>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7"/>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7"/>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7"/>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7"/>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7"/>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3" name="Shape 1473"/>
        <p:cNvGrpSpPr/>
        <p:nvPr/>
      </p:nvGrpSpPr>
      <p:grpSpPr>
        <a:xfrm>
          <a:off x="0" y="0"/>
          <a:ext cx="0" cy="0"/>
          <a:chOff x="0" y="0"/>
          <a:chExt cx="0" cy="0"/>
        </a:xfrm>
      </p:grpSpPr>
      <p:grpSp>
        <p:nvGrpSpPr>
          <p:cNvPr id="1474" name="Google Shape;1474;p48"/>
          <p:cNvGrpSpPr/>
          <p:nvPr/>
        </p:nvGrpSpPr>
        <p:grpSpPr>
          <a:xfrm>
            <a:off x="3476925" y="1940288"/>
            <a:ext cx="2190131" cy="176025"/>
            <a:chOff x="4345425" y="2175475"/>
            <a:chExt cx="800750" cy="176025"/>
          </a:xfrm>
        </p:grpSpPr>
        <p:sp>
          <p:nvSpPr>
            <p:cNvPr id="1475" name="Google Shape;1475;p4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48"/>
          <p:cNvGrpSpPr/>
          <p:nvPr/>
        </p:nvGrpSpPr>
        <p:grpSpPr>
          <a:xfrm>
            <a:off x="3733250" y="2407525"/>
            <a:ext cx="1677491" cy="176025"/>
            <a:chOff x="4345425" y="2175475"/>
            <a:chExt cx="800750" cy="176025"/>
          </a:xfrm>
        </p:grpSpPr>
        <p:sp>
          <p:nvSpPr>
            <p:cNvPr id="1478" name="Google Shape;1478;p4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0" name="Google Shape;1480;p48"/>
          <p:cNvGrpSpPr/>
          <p:nvPr/>
        </p:nvGrpSpPr>
        <p:grpSpPr>
          <a:xfrm rot="140656">
            <a:off x="3657768" y="2861848"/>
            <a:ext cx="1828441" cy="176031"/>
            <a:chOff x="4345425" y="2175475"/>
            <a:chExt cx="800750" cy="176025"/>
          </a:xfrm>
        </p:grpSpPr>
        <p:sp>
          <p:nvSpPr>
            <p:cNvPr id="1481" name="Google Shape;1481;p4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3" name="Google Shape;1483;p48"/>
          <p:cNvGrpSpPr/>
          <p:nvPr/>
        </p:nvGrpSpPr>
        <p:grpSpPr>
          <a:xfrm rot="140725">
            <a:off x="3947857" y="3353395"/>
            <a:ext cx="1234670" cy="176031"/>
            <a:chOff x="4345425" y="2175475"/>
            <a:chExt cx="800750" cy="176025"/>
          </a:xfrm>
        </p:grpSpPr>
        <p:sp>
          <p:nvSpPr>
            <p:cNvPr id="1484" name="Google Shape;1484;p4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6" name="Google Shape;1486;p48"/>
          <p:cNvSpPr txBox="1"/>
          <p:nvPr>
            <p:ph type="title"/>
          </p:nvPr>
        </p:nvSpPr>
        <p:spPr>
          <a:xfrm>
            <a:off x="3223200" y="1570950"/>
            <a:ext cx="2697600" cy="200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 Superiority in numbers.</a:t>
            </a:r>
            <a:endParaRPr/>
          </a:p>
        </p:txBody>
      </p:sp>
      <p:sp>
        <p:nvSpPr>
          <p:cNvPr id="1487" name="Google Shape;1487;p48"/>
          <p:cNvSpPr/>
          <p:nvPr/>
        </p:nvSpPr>
        <p:spPr>
          <a:xfrm>
            <a:off x="7335175" y="3492600"/>
            <a:ext cx="1030054" cy="1376819"/>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8"/>
          <p:cNvSpPr/>
          <p:nvPr/>
        </p:nvSpPr>
        <p:spPr>
          <a:xfrm rot="9797852">
            <a:off x="544930" y="949988"/>
            <a:ext cx="1030058" cy="1376825"/>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grpSp>
        <p:nvGrpSpPr>
          <p:cNvPr id="1493" name="Google Shape;1493;p49"/>
          <p:cNvGrpSpPr/>
          <p:nvPr/>
        </p:nvGrpSpPr>
        <p:grpSpPr>
          <a:xfrm rot="-900145">
            <a:off x="567735" y="3271492"/>
            <a:ext cx="1346977" cy="1179420"/>
            <a:chOff x="2334325" y="3469775"/>
            <a:chExt cx="1136500" cy="995125"/>
          </a:xfrm>
        </p:grpSpPr>
        <p:sp>
          <p:nvSpPr>
            <p:cNvPr id="1494" name="Google Shape;1494;p49"/>
            <p:cNvSpPr/>
            <p:nvPr/>
          </p:nvSpPr>
          <p:spPr>
            <a:xfrm>
              <a:off x="2337450" y="3480425"/>
              <a:ext cx="1100925" cy="952600"/>
            </a:xfrm>
            <a:custGeom>
              <a:rect b="b" l="l" r="r" t="t"/>
              <a:pathLst>
                <a:path extrusionOk="0" h="38104" w="44037">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9"/>
            <p:cNvSpPr/>
            <p:nvPr/>
          </p:nvSpPr>
          <p:spPr>
            <a:xfrm>
              <a:off x="2334325" y="3469775"/>
              <a:ext cx="1107175" cy="965775"/>
            </a:xfrm>
            <a:custGeom>
              <a:rect b="b" l="l" r="r" t="t"/>
              <a:pathLst>
                <a:path extrusionOk="0" h="38631" w="44287">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9"/>
            <p:cNvSpPr/>
            <p:nvPr/>
          </p:nvSpPr>
          <p:spPr>
            <a:xfrm>
              <a:off x="2402775" y="3617550"/>
              <a:ext cx="865425" cy="115450"/>
            </a:xfrm>
            <a:custGeom>
              <a:rect b="b" l="l" r="r" t="t"/>
              <a:pathLst>
                <a:path extrusionOk="0" h="4618" w="34617">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9"/>
            <p:cNvSpPr/>
            <p:nvPr/>
          </p:nvSpPr>
          <p:spPr>
            <a:xfrm>
              <a:off x="2447100" y="4330675"/>
              <a:ext cx="1019450" cy="130975"/>
            </a:xfrm>
            <a:custGeom>
              <a:rect b="b" l="l" r="r" t="t"/>
              <a:pathLst>
                <a:path extrusionOk="0" h="5239" w="40778">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9"/>
            <p:cNvSpPr/>
            <p:nvPr/>
          </p:nvSpPr>
          <p:spPr>
            <a:xfrm>
              <a:off x="2442725" y="4326300"/>
              <a:ext cx="1028100" cy="138600"/>
            </a:xfrm>
            <a:custGeom>
              <a:rect b="b" l="l" r="r" t="t"/>
              <a:pathLst>
                <a:path extrusionOk="0" h="5544" w="4112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9" name="Google Shape;1499;p49"/>
          <p:cNvSpPr txBox="1"/>
          <p:nvPr>
            <p:ph idx="1" type="body"/>
          </p:nvPr>
        </p:nvSpPr>
        <p:spPr>
          <a:xfrm>
            <a:off x="1843800" y="1170100"/>
            <a:ext cx="6255300" cy="303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Superiority in numbers is the most important factor in the result of a combat. Service providers have the scale to fight rogue attacks.</a:t>
            </a:r>
            <a:endParaRPr sz="2000"/>
          </a:p>
        </p:txBody>
      </p:sp>
      <p:grpSp>
        <p:nvGrpSpPr>
          <p:cNvPr id="1500" name="Google Shape;1500;p49"/>
          <p:cNvGrpSpPr/>
          <p:nvPr/>
        </p:nvGrpSpPr>
        <p:grpSpPr>
          <a:xfrm rot="-1220272">
            <a:off x="1050380" y="3614997"/>
            <a:ext cx="427145" cy="632034"/>
            <a:chOff x="2320725" y="552300"/>
            <a:chExt cx="596450" cy="882550"/>
          </a:xfrm>
        </p:grpSpPr>
        <p:sp>
          <p:nvSpPr>
            <p:cNvPr id="1501" name="Google Shape;1501;p49"/>
            <p:cNvSpPr/>
            <p:nvPr/>
          </p:nvSpPr>
          <p:spPr>
            <a:xfrm>
              <a:off x="2745500" y="900325"/>
              <a:ext cx="30975" cy="188925"/>
            </a:xfrm>
            <a:custGeom>
              <a:rect b="b" l="l" r="r" t="t"/>
              <a:pathLst>
                <a:path extrusionOk="0" h="7557" w="1239">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9"/>
            <p:cNvSpPr/>
            <p:nvPr/>
          </p:nvSpPr>
          <p:spPr>
            <a:xfrm>
              <a:off x="2531150" y="912900"/>
              <a:ext cx="136400" cy="211225"/>
            </a:xfrm>
            <a:custGeom>
              <a:rect b="b" l="l" r="r" t="t"/>
              <a:pathLst>
                <a:path extrusionOk="0" h="8449" w="5456">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9"/>
            <p:cNvSpPr/>
            <p:nvPr/>
          </p:nvSpPr>
          <p:spPr>
            <a:xfrm>
              <a:off x="2335625" y="892900"/>
              <a:ext cx="141100" cy="9425"/>
            </a:xfrm>
            <a:custGeom>
              <a:rect b="b" l="l" r="r" t="t"/>
              <a:pathLst>
                <a:path extrusionOk="0" h="377" w="5644">
                  <a:moveTo>
                    <a:pt x="0" y="377"/>
                  </a:moveTo>
                  <a:cubicBezTo>
                    <a:pt x="1881" y="252"/>
                    <a:pt x="3762" y="126"/>
                    <a:pt x="5643" y="1"/>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9"/>
            <p:cNvSpPr/>
            <p:nvPr/>
          </p:nvSpPr>
          <p:spPr>
            <a:xfrm>
              <a:off x="2415175" y="1131550"/>
              <a:ext cx="502000" cy="66250"/>
            </a:xfrm>
            <a:custGeom>
              <a:rect b="b" l="l" r="r" t="t"/>
              <a:pathLst>
                <a:path extrusionOk="0" h="2650" w="2008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9"/>
            <p:cNvSpPr/>
            <p:nvPr/>
          </p:nvSpPr>
          <p:spPr>
            <a:xfrm>
              <a:off x="2320725" y="881925"/>
              <a:ext cx="152475" cy="26300"/>
            </a:xfrm>
            <a:custGeom>
              <a:rect b="b" l="l" r="r" t="t"/>
              <a:pathLst>
                <a:path extrusionOk="0" h="1052" w="6099">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9"/>
            <p:cNvSpPr/>
            <p:nvPr/>
          </p:nvSpPr>
          <p:spPr>
            <a:xfrm>
              <a:off x="2495325" y="572200"/>
              <a:ext cx="139700" cy="211600"/>
            </a:xfrm>
            <a:custGeom>
              <a:rect b="b" l="l" r="r" t="t"/>
              <a:pathLst>
                <a:path extrusionOk="0" h="8464" w="5588">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9"/>
            <p:cNvSpPr/>
            <p:nvPr/>
          </p:nvSpPr>
          <p:spPr>
            <a:xfrm>
              <a:off x="2674750" y="552300"/>
              <a:ext cx="109575" cy="207300"/>
            </a:xfrm>
            <a:custGeom>
              <a:rect b="b" l="l" r="r" t="t"/>
              <a:pathLst>
                <a:path extrusionOk="0" h="8292" w="4383">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9"/>
            <p:cNvSpPr/>
            <p:nvPr/>
          </p:nvSpPr>
          <p:spPr>
            <a:xfrm>
              <a:off x="2718875" y="1212200"/>
              <a:ext cx="138725" cy="181675"/>
            </a:xfrm>
            <a:custGeom>
              <a:rect b="b" l="l" r="r" t="t"/>
              <a:pathLst>
                <a:path extrusionOk="0" h="7267" w="5549">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9"/>
            <p:cNvSpPr/>
            <p:nvPr/>
          </p:nvSpPr>
          <p:spPr>
            <a:xfrm>
              <a:off x="2533125" y="1252725"/>
              <a:ext cx="174775" cy="182125"/>
            </a:xfrm>
            <a:custGeom>
              <a:rect b="b" l="l" r="r" t="t"/>
              <a:pathLst>
                <a:path extrusionOk="0" h="7285" w="6991">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0" name="Google Shape;1510;p49"/>
          <p:cNvGrpSpPr/>
          <p:nvPr/>
        </p:nvGrpSpPr>
        <p:grpSpPr>
          <a:xfrm rot="697126">
            <a:off x="8221312" y="-564115"/>
            <a:ext cx="1305393" cy="1346461"/>
            <a:chOff x="1492000" y="427450"/>
            <a:chExt cx="1188000" cy="1225375"/>
          </a:xfrm>
        </p:grpSpPr>
        <p:sp>
          <p:nvSpPr>
            <p:cNvPr id="1511" name="Google Shape;1511;p49"/>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9"/>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9"/>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9"/>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9"/>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9"/>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9"/>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9"/>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9"/>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9"/>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9"/>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49"/>
          <p:cNvGrpSpPr/>
          <p:nvPr/>
        </p:nvGrpSpPr>
        <p:grpSpPr>
          <a:xfrm rot="514806">
            <a:off x="1068419" y="466113"/>
            <a:ext cx="1118061" cy="876421"/>
            <a:chOff x="378575" y="1776375"/>
            <a:chExt cx="737425" cy="578050"/>
          </a:xfrm>
        </p:grpSpPr>
        <p:sp>
          <p:nvSpPr>
            <p:cNvPr id="1523" name="Google Shape;1523;p49"/>
            <p:cNvSpPr/>
            <p:nvPr/>
          </p:nvSpPr>
          <p:spPr>
            <a:xfrm>
              <a:off x="378575" y="1776375"/>
              <a:ext cx="737425" cy="60825"/>
            </a:xfrm>
            <a:custGeom>
              <a:rect b="b" l="l" r="r" t="t"/>
              <a:pathLst>
                <a:path extrusionOk="0" h="2433" w="29497">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9"/>
            <p:cNvSpPr/>
            <p:nvPr/>
          </p:nvSpPr>
          <p:spPr>
            <a:xfrm>
              <a:off x="1004275" y="1828625"/>
              <a:ext cx="74725" cy="327700"/>
            </a:xfrm>
            <a:custGeom>
              <a:rect b="b" l="l" r="r" t="t"/>
              <a:pathLst>
                <a:path extrusionOk="0" h="13108" w="2989">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9"/>
            <p:cNvSpPr/>
            <p:nvPr/>
          </p:nvSpPr>
          <p:spPr>
            <a:xfrm>
              <a:off x="1007300" y="1780650"/>
              <a:ext cx="62500" cy="49075"/>
            </a:xfrm>
            <a:custGeom>
              <a:rect b="b" l="l" r="r" t="t"/>
              <a:pathLst>
                <a:path extrusionOk="0" h="1963" w="250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9"/>
            <p:cNvSpPr/>
            <p:nvPr/>
          </p:nvSpPr>
          <p:spPr>
            <a:xfrm>
              <a:off x="785225" y="2133225"/>
              <a:ext cx="290025" cy="69200"/>
            </a:xfrm>
            <a:custGeom>
              <a:rect b="b" l="l" r="r" t="t"/>
              <a:pathLst>
                <a:path extrusionOk="0" h="2768" w="11601">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9"/>
            <p:cNvSpPr/>
            <p:nvPr/>
          </p:nvSpPr>
          <p:spPr>
            <a:xfrm>
              <a:off x="1013075" y="2131900"/>
              <a:ext cx="60050" cy="47175"/>
            </a:xfrm>
            <a:custGeom>
              <a:rect b="b" l="l" r="r" t="t"/>
              <a:pathLst>
                <a:path extrusionOk="0" h="1887" w="2402">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9"/>
            <p:cNvSpPr/>
            <p:nvPr/>
          </p:nvSpPr>
          <p:spPr>
            <a:xfrm>
              <a:off x="798250" y="2195875"/>
              <a:ext cx="62525" cy="151150"/>
            </a:xfrm>
            <a:custGeom>
              <a:rect b="b" l="l" r="r" t="t"/>
              <a:pathLst>
                <a:path extrusionOk="0" h="6046" w="2501">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9"/>
            <p:cNvSpPr/>
            <p:nvPr/>
          </p:nvSpPr>
          <p:spPr>
            <a:xfrm>
              <a:off x="805750" y="2179750"/>
              <a:ext cx="58250" cy="23100"/>
            </a:xfrm>
            <a:custGeom>
              <a:rect b="b" l="l" r="r" t="t"/>
              <a:pathLst>
                <a:path extrusionOk="0" h="924" w="233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9"/>
            <p:cNvSpPr/>
            <p:nvPr/>
          </p:nvSpPr>
          <p:spPr>
            <a:xfrm>
              <a:off x="799950" y="2316150"/>
              <a:ext cx="21675" cy="32475"/>
            </a:xfrm>
            <a:custGeom>
              <a:rect b="b" l="l" r="r" t="t"/>
              <a:pathLst>
                <a:path extrusionOk="0" h="1299" w="867">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9"/>
            <p:cNvSpPr/>
            <p:nvPr/>
          </p:nvSpPr>
          <p:spPr>
            <a:xfrm>
              <a:off x="475450" y="2160675"/>
              <a:ext cx="363125" cy="193750"/>
            </a:xfrm>
            <a:custGeom>
              <a:rect b="b" l="l" r="r" t="t"/>
              <a:pathLst>
                <a:path extrusionOk="0" h="7750" w="14525">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9"/>
            <p:cNvSpPr/>
            <p:nvPr/>
          </p:nvSpPr>
          <p:spPr>
            <a:xfrm>
              <a:off x="797650" y="2262025"/>
              <a:ext cx="43350" cy="86600"/>
            </a:xfrm>
            <a:custGeom>
              <a:rect b="b" l="l" r="r" t="t"/>
              <a:pathLst>
                <a:path extrusionOk="0" h="3464" w="173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9"/>
            <p:cNvSpPr/>
            <p:nvPr/>
          </p:nvSpPr>
          <p:spPr>
            <a:xfrm>
              <a:off x="394775" y="1828875"/>
              <a:ext cx="101325" cy="394500"/>
            </a:xfrm>
            <a:custGeom>
              <a:rect b="b" l="l" r="r" t="t"/>
              <a:pathLst>
                <a:path extrusionOk="0" h="15780" w="4053">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9"/>
            <p:cNvSpPr/>
            <p:nvPr/>
          </p:nvSpPr>
          <p:spPr>
            <a:xfrm>
              <a:off x="471175" y="2175750"/>
              <a:ext cx="46850" cy="44750"/>
            </a:xfrm>
            <a:custGeom>
              <a:rect b="b" l="l" r="r" t="t"/>
              <a:pathLst>
                <a:path extrusionOk="0" h="1790" w="1874">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5" name="Google Shape;1535;p49"/>
          <p:cNvGrpSpPr/>
          <p:nvPr/>
        </p:nvGrpSpPr>
        <p:grpSpPr>
          <a:xfrm>
            <a:off x="6604940" y="3898502"/>
            <a:ext cx="1745583" cy="230173"/>
            <a:chOff x="1394800" y="3522000"/>
            <a:chExt cx="1048650" cy="138275"/>
          </a:xfrm>
        </p:grpSpPr>
        <p:sp>
          <p:nvSpPr>
            <p:cNvPr id="1536" name="Google Shape;1536;p49"/>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9"/>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9"/>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9"/>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9"/>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9"/>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9"/>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9"/>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9"/>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8" name="Shape 1548"/>
        <p:cNvGrpSpPr/>
        <p:nvPr/>
      </p:nvGrpSpPr>
      <p:grpSpPr>
        <a:xfrm>
          <a:off x="0" y="0"/>
          <a:ext cx="0" cy="0"/>
          <a:chOff x="0" y="0"/>
          <a:chExt cx="0" cy="0"/>
        </a:xfrm>
      </p:grpSpPr>
      <p:grpSp>
        <p:nvGrpSpPr>
          <p:cNvPr id="1549" name="Google Shape;1549;p50"/>
          <p:cNvGrpSpPr/>
          <p:nvPr/>
        </p:nvGrpSpPr>
        <p:grpSpPr>
          <a:xfrm>
            <a:off x="3476925" y="1940288"/>
            <a:ext cx="2190131" cy="176025"/>
            <a:chOff x="4345425" y="2175475"/>
            <a:chExt cx="800750" cy="176025"/>
          </a:xfrm>
        </p:grpSpPr>
        <p:sp>
          <p:nvSpPr>
            <p:cNvPr id="1550" name="Google Shape;1550;p5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2" name="Google Shape;1552;p50"/>
          <p:cNvGrpSpPr/>
          <p:nvPr/>
        </p:nvGrpSpPr>
        <p:grpSpPr>
          <a:xfrm>
            <a:off x="3733250" y="2407525"/>
            <a:ext cx="1677491" cy="176025"/>
            <a:chOff x="4345425" y="2175475"/>
            <a:chExt cx="800750" cy="176025"/>
          </a:xfrm>
        </p:grpSpPr>
        <p:sp>
          <p:nvSpPr>
            <p:cNvPr id="1553" name="Google Shape;1553;p5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5" name="Google Shape;1555;p50"/>
          <p:cNvGrpSpPr/>
          <p:nvPr/>
        </p:nvGrpSpPr>
        <p:grpSpPr>
          <a:xfrm rot="140656">
            <a:off x="3657768" y="2861848"/>
            <a:ext cx="1828441" cy="176031"/>
            <a:chOff x="4345425" y="2175475"/>
            <a:chExt cx="800750" cy="176025"/>
          </a:xfrm>
        </p:grpSpPr>
        <p:sp>
          <p:nvSpPr>
            <p:cNvPr id="1556" name="Google Shape;1556;p5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8" name="Google Shape;1558;p50"/>
          <p:cNvGrpSpPr/>
          <p:nvPr/>
        </p:nvGrpSpPr>
        <p:grpSpPr>
          <a:xfrm rot="140725">
            <a:off x="3947857" y="3353395"/>
            <a:ext cx="1234670" cy="176031"/>
            <a:chOff x="4345425" y="2175475"/>
            <a:chExt cx="800750" cy="176025"/>
          </a:xfrm>
        </p:grpSpPr>
        <p:sp>
          <p:nvSpPr>
            <p:cNvPr id="1559" name="Google Shape;1559;p5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1" name="Google Shape;1561;p50"/>
          <p:cNvSpPr txBox="1"/>
          <p:nvPr>
            <p:ph type="title"/>
          </p:nvPr>
        </p:nvSpPr>
        <p:spPr>
          <a:xfrm>
            <a:off x="3223200" y="1570950"/>
            <a:ext cx="2697600" cy="200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Space-time is a continuum.</a:t>
            </a:r>
            <a:endParaRPr/>
          </a:p>
        </p:txBody>
      </p:sp>
      <p:sp>
        <p:nvSpPr>
          <p:cNvPr id="1562" name="Google Shape;1562;p50"/>
          <p:cNvSpPr/>
          <p:nvPr/>
        </p:nvSpPr>
        <p:spPr>
          <a:xfrm>
            <a:off x="7335175" y="3492600"/>
            <a:ext cx="1030054" cy="1376819"/>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0"/>
          <p:cNvSpPr/>
          <p:nvPr/>
        </p:nvSpPr>
        <p:spPr>
          <a:xfrm rot="9797852">
            <a:off x="544930" y="949988"/>
            <a:ext cx="1030058" cy="1376825"/>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grpSp>
        <p:nvGrpSpPr>
          <p:cNvPr id="1568" name="Google Shape;1568;p51"/>
          <p:cNvGrpSpPr/>
          <p:nvPr/>
        </p:nvGrpSpPr>
        <p:grpSpPr>
          <a:xfrm rot="-900145">
            <a:off x="567735" y="3271492"/>
            <a:ext cx="1346977" cy="1179420"/>
            <a:chOff x="2334325" y="3469775"/>
            <a:chExt cx="1136500" cy="995125"/>
          </a:xfrm>
        </p:grpSpPr>
        <p:sp>
          <p:nvSpPr>
            <p:cNvPr id="1569" name="Google Shape;1569;p51"/>
            <p:cNvSpPr/>
            <p:nvPr/>
          </p:nvSpPr>
          <p:spPr>
            <a:xfrm>
              <a:off x="2337450" y="3480425"/>
              <a:ext cx="1100925" cy="952600"/>
            </a:xfrm>
            <a:custGeom>
              <a:rect b="b" l="l" r="r" t="t"/>
              <a:pathLst>
                <a:path extrusionOk="0" h="38104" w="44037">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1"/>
            <p:cNvSpPr/>
            <p:nvPr/>
          </p:nvSpPr>
          <p:spPr>
            <a:xfrm>
              <a:off x="2334325" y="3469775"/>
              <a:ext cx="1107175" cy="965775"/>
            </a:xfrm>
            <a:custGeom>
              <a:rect b="b" l="l" r="r" t="t"/>
              <a:pathLst>
                <a:path extrusionOk="0" h="38631" w="44287">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1"/>
            <p:cNvSpPr/>
            <p:nvPr/>
          </p:nvSpPr>
          <p:spPr>
            <a:xfrm>
              <a:off x="2402775" y="3617550"/>
              <a:ext cx="865425" cy="115450"/>
            </a:xfrm>
            <a:custGeom>
              <a:rect b="b" l="l" r="r" t="t"/>
              <a:pathLst>
                <a:path extrusionOk="0" h="4618" w="34617">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1"/>
            <p:cNvSpPr/>
            <p:nvPr/>
          </p:nvSpPr>
          <p:spPr>
            <a:xfrm>
              <a:off x="2447100" y="4330675"/>
              <a:ext cx="1019450" cy="130975"/>
            </a:xfrm>
            <a:custGeom>
              <a:rect b="b" l="l" r="r" t="t"/>
              <a:pathLst>
                <a:path extrusionOk="0" h="5239" w="40778">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1"/>
            <p:cNvSpPr/>
            <p:nvPr/>
          </p:nvSpPr>
          <p:spPr>
            <a:xfrm>
              <a:off x="2442725" y="4326300"/>
              <a:ext cx="1028100" cy="138600"/>
            </a:xfrm>
            <a:custGeom>
              <a:rect b="b" l="l" r="r" t="t"/>
              <a:pathLst>
                <a:path extrusionOk="0" h="5544" w="4112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4" name="Google Shape;1574;p51"/>
          <p:cNvSpPr txBox="1"/>
          <p:nvPr>
            <p:ph idx="1" type="body"/>
          </p:nvPr>
        </p:nvSpPr>
        <p:spPr>
          <a:xfrm>
            <a:off x="1843800" y="1170100"/>
            <a:ext cx="6255300" cy="303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Organizations derive competitive advantage from responding to changing business conditions faster than the competition. With Cloud scalability, for the same cost, a business can accelerate its information processing and decision-making.</a:t>
            </a:r>
            <a:endParaRPr sz="2000"/>
          </a:p>
        </p:txBody>
      </p:sp>
      <p:grpSp>
        <p:nvGrpSpPr>
          <p:cNvPr id="1575" name="Google Shape;1575;p51"/>
          <p:cNvGrpSpPr/>
          <p:nvPr/>
        </p:nvGrpSpPr>
        <p:grpSpPr>
          <a:xfrm rot="-1220272">
            <a:off x="1050380" y="3614997"/>
            <a:ext cx="427145" cy="632034"/>
            <a:chOff x="2320725" y="552300"/>
            <a:chExt cx="596450" cy="882550"/>
          </a:xfrm>
        </p:grpSpPr>
        <p:sp>
          <p:nvSpPr>
            <p:cNvPr id="1576" name="Google Shape;1576;p51"/>
            <p:cNvSpPr/>
            <p:nvPr/>
          </p:nvSpPr>
          <p:spPr>
            <a:xfrm>
              <a:off x="2745500" y="900325"/>
              <a:ext cx="30975" cy="188925"/>
            </a:xfrm>
            <a:custGeom>
              <a:rect b="b" l="l" r="r" t="t"/>
              <a:pathLst>
                <a:path extrusionOk="0" h="7557" w="1239">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1"/>
            <p:cNvSpPr/>
            <p:nvPr/>
          </p:nvSpPr>
          <p:spPr>
            <a:xfrm>
              <a:off x="2531150" y="912900"/>
              <a:ext cx="136400" cy="211225"/>
            </a:xfrm>
            <a:custGeom>
              <a:rect b="b" l="l" r="r" t="t"/>
              <a:pathLst>
                <a:path extrusionOk="0" h="8449" w="5456">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1"/>
            <p:cNvSpPr/>
            <p:nvPr/>
          </p:nvSpPr>
          <p:spPr>
            <a:xfrm>
              <a:off x="2335625" y="892900"/>
              <a:ext cx="141100" cy="9425"/>
            </a:xfrm>
            <a:custGeom>
              <a:rect b="b" l="l" r="r" t="t"/>
              <a:pathLst>
                <a:path extrusionOk="0" h="377" w="5644">
                  <a:moveTo>
                    <a:pt x="0" y="377"/>
                  </a:moveTo>
                  <a:cubicBezTo>
                    <a:pt x="1881" y="252"/>
                    <a:pt x="3762" y="126"/>
                    <a:pt x="5643" y="1"/>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1"/>
            <p:cNvSpPr/>
            <p:nvPr/>
          </p:nvSpPr>
          <p:spPr>
            <a:xfrm>
              <a:off x="2415175" y="1131550"/>
              <a:ext cx="502000" cy="66250"/>
            </a:xfrm>
            <a:custGeom>
              <a:rect b="b" l="l" r="r" t="t"/>
              <a:pathLst>
                <a:path extrusionOk="0" h="2650" w="2008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1"/>
            <p:cNvSpPr/>
            <p:nvPr/>
          </p:nvSpPr>
          <p:spPr>
            <a:xfrm>
              <a:off x="2320725" y="881925"/>
              <a:ext cx="152475" cy="26300"/>
            </a:xfrm>
            <a:custGeom>
              <a:rect b="b" l="l" r="r" t="t"/>
              <a:pathLst>
                <a:path extrusionOk="0" h="1052" w="6099">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1"/>
            <p:cNvSpPr/>
            <p:nvPr/>
          </p:nvSpPr>
          <p:spPr>
            <a:xfrm>
              <a:off x="2495325" y="572200"/>
              <a:ext cx="139700" cy="211600"/>
            </a:xfrm>
            <a:custGeom>
              <a:rect b="b" l="l" r="r" t="t"/>
              <a:pathLst>
                <a:path extrusionOk="0" h="8464" w="5588">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1"/>
            <p:cNvSpPr/>
            <p:nvPr/>
          </p:nvSpPr>
          <p:spPr>
            <a:xfrm>
              <a:off x="2674750" y="552300"/>
              <a:ext cx="109575" cy="207300"/>
            </a:xfrm>
            <a:custGeom>
              <a:rect b="b" l="l" r="r" t="t"/>
              <a:pathLst>
                <a:path extrusionOk="0" h="8292" w="4383">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1"/>
            <p:cNvSpPr/>
            <p:nvPr/>
          </p:nvSpPr>
          <p:spPr>
            <a:xfrm>
              <a:off x="2718875" y="1212200"/>
              <a:ext cx="138725" cy="181675"/>
            </a:xfrm>
            <a:custGeom>
              <a:rect b="b" l="l" r="r" t="t"/>
              <a:pathLst>
                <a:path extrusionOk="0" h="7267" w="5549">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1"/>
            <p:cNvSpPr/>
            <p:nvPr/>
          </p:nvSpPr>
          <p:spPr>
            <a:xfrm>
              <a:off x="2533125" y="1252725"/>
              <a:ext cx="174775" cy="182125"/>
            </a:xfrm>
            <a:custGeom>
              <a:rect b="b" l="l" r="r" t="t"/>
              <a:pathLst>
                <a:path extrusionOk="0" h="7285" w="6991">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5" name="Google Shape;1585;p51"/>
          <p:cNvGrpSpPr/>
          <p:nvPr/>
        </p:nvGrpSpPr>
        <p:grpSpPr>
          <a:xfrm rot="697126">
            <a:off x="8221312" y="-564115"/>
            <a:ext cx="1305393" cy="1346461"/>
            <a:chOff x="1492000" y="427450"/>
            <a:chExt cx="1188000" cy="1225375"/>
          </a:xfrm>
        </p:grpSpPr>
        <p:sp>
          <p:nvSpPr>
            <p:cNvPr id="1586" name="Google Shape;1586;p51"/>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1"/>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1"/>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1"/>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1"/>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1"/>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1"/>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1"/>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1"/>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1"/>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1"/>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7" name="Google Shape;1597;p51"/>
          <p:cNvGrpSpPr/>
          <p:nvPr/>
        </p:nvGrpSpPr>
        <p:grpSpPr>
          <a:xfrm rot="514806">
            <a:off x="1068419" y="466113"/>
            <a:ext cx="1118061" cy="876421"/>
            <a:chOff x="378575" y="1776375"/>
            <a:chExt cx="737425" cy="578050"/>
          </a:xfrm>
        </p:grpSpPr>
        <p:sp>
          <p:nvSpPr>
            <p:cNvPr id="1598" name="Google Shape;1598;p51"/>
            <p:cNvSpPr/>
            <p:nvPr/>
          </p:nvSpPr>
          <p:spPr>
            <a:xfrm>
              <a:off x="378575" y="1776375"/>
              <a:ext cx="737425" cy="60825"/>
            </a:xfrm>
            <a:custGeom>
              <a:rect b="b" l="l" r="r" t="t"/>
              <a:pathLst>
                <a:path extrusionOk="0" h="2433" w="29497">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1"/>
            <p:cNvSpPr/>
            <p:nvPr/>
          </p:nvSpPr>
          <p:spPr>
            <a:xfrm>
              <a:off x="1004275" y="1828625"/>
              <a:ext cx="74725" cy="327700"/>
            </a:xfrm>
            <a:custGeom>
              <a:rect b="b" l="l" r="r" t="t"/>
              <a:pathLst>
                <a:path extrusionOk="0" h="13108" w="2989">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1"/>
            <p:cNvSpPr/>
            <p:nvPr/>
          </p:nvSpPr>
          <p:spPr>
            <a:xfrm>
              <a:off x="1007300" y="1780650"/>
              <a:ext cx="62500" cy="49075"/>
            </a:xfrm>
            <a:custGeom>
              <a:rect b="b" l="l" r="r" t="t"/>
              <a:pathLst>
                <a:path extrusionOk="0" h="1963" w="250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1"/>
            <p:cNvSpPr/>
            <p:nvPr/>
          </p:nvSpPr>
          <p:spPr>
            <a:xfrm>
              <a:off x="785225" y="2133225"/>
              <a:ext cx="290025" cy="69200"/>
            </a:xfrm>
            <a:custGeom>
              <a:rect b="b" l="l" r="r" t="t"/>
              <a:pathLst>
                <a:path extrusionOk="0" h="2768" w="11601">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1"/>
            <p:cNvSpPr/>
            <p:nvPr/>
          </p:nvSpPr>
          <p:spPr>
            <a:xfrm>
              <a:off x="1013075" y="2131900"/>
              <a:ext cx="60050" cy="47175"/>
            </a:xfrm>
            <a:custGeom>
              <a:rect b="b" l="l" r="r" t="t"/>
              <a:pathLst>
                <a:path extrusionOk="0" h="1887" w="2402">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1"/>
            <p:cNvSpPr/>
            <p:nvPr/>
          </p:nvSpPr>
          <p:spPr>
            <a:xfrm>
              <a:off x="798250" y="2195875"/>
              <a:ext cx="62525" cy="151150"/>
            </a:xfrm>
            <a:custGeom>
              <a:rect b="b" l="l" r="r" t="t"/>
              <a:pathLst>
                <a:path extrusionOk="0" h="6046" w="2501">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1"/>
            <p:cNvSpPr/>
            <p:nvPr/>
          </p:nvSpPr>
          <p:spPr>
            <a:xfrm>
              <a:off x="805750" y="2179750"/>
              <a:ext cx="58250" cy="23100"/>
            </a:xfrm>
            <a:custGeom>
              <a:rect b="b" l="l" r="r" t="t"/>
              <a:pathLst>
                <a:path extrusionOk="0" h="924" w="233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1"/>
            <p:cNvSpPr/>
            <p:nvPr/>
          </p:nvSpPr>
          <p:spPr>
            <a:xfrm>
              <a:off x="799950" y="2316150"/>
              <a:ext cx="21675" cy="32475"/>
            </a:xfrm>
            <a:custGeom>
              <a:rect b="b" l="l" r="r" t="t"/>
              <a:pathLst>
                <a:path extrusionOk="0" h="1299" w="867">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1"/>
            <p:cNvSpPr/>
            <p:nvPr/>
          </p:nvSpPr>
          <p:spPr>
            <a:xfrm>
              <a:off x="475450" y="2160675"/>
              <a:ext cx="363125" cy="193750"/>
            </a:xfrm>
            <a:custGeom>
              <a:rect b="b" l="l" r="r" t="t"/>
              <a:pathLst>
                <a:path extrusionOk="0" h="7750" w="14525">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1"/>
            <p:cNvSpPr/>
            <p:nvPr/>
          </p:nvSpPr>
          <p:spPr>
            <a:xfrm>
              <a:off x="797650" y="2262025"/>
              <a:ext cx="43350" cy="86600"/>
            </a:xfrm>
            <a:custGeom>
              <a:rect b="b" l="l" r="r" t="t"/>
              <a:pathLst>
                <a:path extrusionOk="0" h="3464" w="173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1"/>
            <p:cNvSpPr/>
            <p:nvPr/>
          </p:nvSpPr>
          <p:spPr>
            <a:xfrm>
              <a:off x="394775" y="1828875"/>
              <a:ext cx="101325" cy="394500"/>
            </a:xfrm>
            <a:custGeom>
              <a:rect b="b" l="l" r="r" t="t"/>
              <a:pathLst>
                <a:path extrusionOk="0" h="15780" w="4053">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1"/>
            <p:cNvSpPr/>
            <p:nvPr/>
          </p:nvSpPr>
          <p:spPr>
            <a:xfrm>
              <a:off x="471175" y="2175750"/>
              <a:ext cx="46850" cy="44750"/>
            </a:xfrm>
            <a:custGeom>
              <a:rect b="b" l="l" r="r" t="t"/>
              <a:pathLst>
                <a:path extrusionOk="0" h="1790" w="1874">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0" name="Google Shape;1610;p51"/>
          <p:cNvGrpSpPr/>
          <p:nvPr/>
        </p:nvGrpSpPr>
        <p:grpSpPr>
          <a:xfrm>
            <a:off x="6604940" y="3898502"/>
            <a:ext cx="1745583" cy="230173"/>
            <a:chOff x="1394800" y="3522000"/>
            <a:chExt cx="1048650" cy="138275"/>
          </a:xfrm>
        </p:grpSpPr>
        <p:sp>
          <p:nvSpPr>
            <p:cNvPr id="1611" name="Google Shape;1611;p51"/>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1"/>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1"/>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1"/>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1"/>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1"/>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1"/>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1"/>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1"/>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3" name="Shape 1623"/>
        <p:cNvGrpSpPr/>
        <p:nvPr/>
      </p:nvGrpSpPr>
      <p:grpSpPr>
        <a:xfrm>
          <a:off x="0" y="0"/>
          <a:ext cx="0" cy="0"/>
          <a:chOff x="0" y="0"/>
          <a:chExt cx="0" cy="0"/>
        </a:xfrm>
      </p:grpSpPr>
      <p:grpSp>
        <p:nvGrpSpPr>
          <p:cNvPr id="1624" name="Google Shape;1624;p52"/>
          <p:cNvGrpSpPr/>
          <p:nvPr/>
        </p:nvGrpSpPr>
        <p:grpSpPr>
          <a:xfrm>
            <a:off x="3476925" y="1940288"/>
            <a:ext cx="2190131" cy="176025"/>
            <a:chOff x="4345425" y="2175475"/>
            <a:chExt cx="800750" cy="176025"/>
          </a:xfrm>
        </p:grpSpPr>
        <p:sp>
          <p:nvSpPr>
            <p:cNvPr id="1625" name="Google Shape;1625;p5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7" name="Google Shape;1627;p52"/>
          <p:cNvGrpSpPr/>
          <p:nvPr/>
        </p:nvGrpSpPr>
        <p:grpSpPr>
          <a:xfrm>
            <a:off x="3733250" y="2407525"/>
            <a:ext cx="1677491" cy="176025"/>
            <a:chOff x="4345425" y="2175475"/>
            <a:chExt cx="800750" cy="176025"/>
          </a:xfrm>
        </p:grpSpPr>
        <p:sp>
          <p:nvSpPr>
            <p:cNvPr id="1628" name="Google Shape;1628;p5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0" name="Google Shape;1630;p52"/>
          <p:cNvGrpSpPr/>
          <p:nvPr/>
        </p:nvGrpSpPr>
        <p:grpSpPr>
          <a:xfrm rot="140656">
            <a:off x="3657768" y="2861848"/>
            <a:ext cx="1828441" cy="176031"/>
            <a:chOff x="4345425" y="2175475"/>
            <a:chExt cx="800750" cy="176025"/>
          </a:xfrm>
        </p:grpSpPr>
        <p:sp>
          <p:nvSpPr>
            <p:cNvPr id="1631" name="Google Shape;1631;p5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3" name="Google Shape;1633;p52"/>
          <p:cNvGrpSpPr/>
          <p:nvPr/>
        </p:nvGrpSpPr>
        <p:grpSpPr>
          <a:xfrm rot="140725">
            <a:off x="3947857" y="3353395"/>
            <a:ext cx="1234670" cy="176031"/>
            <a:chOff x="4345425" y="2175475"/>
            <a:chExt cx="800750" cy="176025"/>
          </a:xfrm>
        </p:grpSpPr>
        <p:sp>
          <p:nvSpPr>
            <p:cNvPr id="1634" name="Google Shape;1634;p5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6" name="Google Shape;1636;p52"/>
          <p:cNvSpPr txBox="1"/>
          <p:nvPr>
            <p:ph type="title"/>
          </p:nvPr>
        </p:nvSpPr>
        <p:spPr>
          <a:xfrm>
            <a:off x="3223200" y="1570950"/>
            <a:ext cx="2697600" cy="200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Dispersion is the inverse square of latency.</a:t>
            </a:r>
            <a:endParaRPr/>
          </a:p>
        </p:txBody>
      </p:sp>
      <p:sp>
        <p:nvSpPr>
          <p:cNvPr id="1637" name="Google Shape;1637;p52"/>
          <p:cNvSpPr/>
          <p:nvPr/>
        </p:nvSpPr>
        <p:spPr>
          <a:xfrm>
            <a:off x="7335175" y="3492600"/>
            <a:ext cx="1030054" cy="1376819"/>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2"/>
          <p:cNvSpPr/>
          <p:nvPr/>
        </p:nvSpPr>
        <p:spPr>
          <a:xfrm rot="9797852">
            <a:off x="544930" y="949988"/>
            <a:ext cx="1030058" cy="1376825"/>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2" name="Shape 1642"/>
        <p:cNvGrpSpPr/>
        <p:nvPr/>
      </p:nvGrpSpPr>
      <p:grpSpPr>
        <a:xfrm>
          <a:off x="0" y="0"/>
          <a:ext cx="0" cy="0"/>
          <a:chOff x="0" y="0"/>
          <a:chExt cx="0" cy="0"/>
        </a:xfrm>
      </p:grpSpPr>
      <p:grpSp>
        <p:nvGrpSpPr>
          <p:cNvPr id="1643" name="Google Shape;1643;p53"/>
          <p:cNvGrpSpPr/>
          <p:nvPr/>
        </p:nvGrpSpPr>
        <p:grpSpPr>
          <a:xfrm rot="-900145">
            <a:off x="567735" y="3271492"/>
            <a:ext cx="1346977" cy="1179420"/>
            <a:chOff x="2334325" y="3469775"/>
            <a:chExt cx="1136500" cy="995125"/>
          </a:xfrm>
        </p:grpSpPr>
        <p:sp>
          <p:nvSpPr>
            <p:cNvPr id="1644" name="Google Shape;1644;p53"/>
            <p:cNvSpPr/>
            <p:nvPr/>
          </p:nvSpPr>
          <p:spPr>
            <a:xfrm>
              <a:off x="2337450" y="3480425"/>
              <a:ext cx="1100925" cy="952600"/>
            </a:xfrm>
            <a:custGeom>
              <a:rect b="b" l="l" r="r" t="t"/>
              <a:pathLst>
                <a:path extrusionOk="0" h="38104" w="44037">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3"/>
            <p:cNvSpPr/>
            <p:nvPr/>
          </p:nvSpPr>
          <p:spPr>
            <a:xfrm>
              <a:off x="2334325" y="3469775"/>
              <a:ext cx="1107175" cy="965775"/>
            </a:xfrm>
            <a:custGeom>
              <a:rect b="b" l="l" r="r" t="t"/>
              <a:pathLst>
                <a:path extrusionOk="0" h="38631" w="44287">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3"/>
            <p:cNvSpPr/>
            <p:nvPr/>
          </p:nvSpPr>
          <p:spPr>
            <a:xfrm>
              <a:off x="2402775" y="3617550"/>
              <a:ext cx="865425" cy="115450"/>
            </a:xfrm>
            <a:custGeom>
              <a:rect b="b" l="l" r="r" t="t"/>
              <a:pathLst>
                <a:path extrusionOk="0" h="4618" w="34617">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3"/>
            <p:cNvSpPr/>
            <p:nvPr/>
          </p:nvSpPr>
          <p:spPr>
            <a:xfrm>
              <a:off x="2447100" y="4330675"/>
              <a:ext cx="1019450" cy="130975"/>
            </a:xfrm>
            <a:custGeom>
              <a:rect b="b" l="l" r="r" t="t"/>
              <a:pathLst>
                <a:path extrusionOk="0" h="5239" w="40778">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3"/>
            <p:cNvSpPr/>
            <p:nvPr/>
          </p:nvSpPr>
          <p:spPr>
            <a:xfrm>
              <a:off x="2442725" y="4326300"/>
              <a:ext cx="1028100" cy="138600"/>
            </a:xfrm>
            <a:custGeom>
              <a:rect b="b" l="l" r="r" t="t"/>
              <a:pathLst>
                <a:path extrusionOk="0" h="5544" w="4112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9" name="Google Shape;1649;p53"/>
          <p:cNvSpPr txBox="1"/>
          <p:nvPr>
            <p:ph idx="1" type="body"/>
          </p:nvPr>
        </p:nvSpPr>
        <p:spPr>
          <a:xfrm>
            <a:off x="1843800" y="1170100"/>
            <a:ext cx="6255300" cy="303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Reduced latency is increasingly essential to modern applications. A Cloud Computing provider is able to provide more nodes, and hence reduced latency, than an enterprise would want to deploy.</a:t>
            </a:r>
            <a:endParaRPr sz="2000"/>
          </a:p>
        </p:txBody>
      </p:sp>
      <p:grpSp>
        <p:nvGrpSpPr>
          <p:cNvPr id="1650" name="Google Shape;1650;p53"/>
          <p:cNvGrpSpPr/>
          <p:nvPr/>
        </p:nvGrpSpPr>
        <p:grpSpPr>
          <a:xfrm rot="-1220272">
            <a:off x="1050380" y="3614997"/>
            <a:ext cx="427145" cy="632034"/>
            <a:chOff x="2320725" y="552300"/>
            <a:chExt cx="596450" cy="882550"/>
          </a:xfrm>
        </p:grpSpPr>
        <p:sp>
          <p:nvSpPr>
            <p:cNvPr id="1651" name="Google Shape;1651;p53"/>
            <p:cNvSpPr/>
            <p:nvPr/>
          </p:nvSpPr>
          <p:spPr>
            <a:xfrm>
              <a:off x="2745500" y="900325"/>
              <a:ext cx="30975" cy="188925"/>
            </a:xfrm>
            <a:custGeom>
              <a:rect b="b" l="l" r="r" t="t"/>
              <a:pathLst>
                <a:path extrusionOk="0" h="7557" w="1239">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3"/>
            <p:cNvSpPr/>
            <p:nvPr/>
          </p:nvSpPr>
          <p:spPr>
            <a:xfrm>
              <a:off x="2531150" y="912900"/>
              <a:ext cx="136400" cy="211225"/>
            </a:xfrm>
            <a:custGeom>
              <a:rect b="b" l="l" r="r" t="t"/>
              <a:pathLst>
                <a:path extrusionOk="0" h="8449" w="5456">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3"/>
            <p:cNvSpPr/>
            <p:nvPr/>
          </p:nvSpPr>
          <p:spPr>
            <a:xfrm>
              <a:off x="2335625" y="892900"/>
              <a:ext cx="141100" cy="9425"/>
            </a:xfrm>
            <a:custGeom>
              <a:rect b="b" l="l" r="r" t="t"/>
              <a:pathLst>
                <a:path extrusionOk="0" h="377" w="5644">
                  <a:moveTo>
                    <a:pt x="0" y="377"/>
                  </a:moveTo>
                  <a:cubicBezTo>
                    <a:pt x="1881" y="252"/>
                    <a:pt x="3762" y="126"/>
                    <a:pt x="5643" y="1"/>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3"/>
            <p:cNvSpPr/>
            <p:nvPr/>
          </p:nvSpPr>
          <p:spPr>
            <a:xfrm>
              <a:off x="2415175" y="1131550"/>
              <a:ext cx="502000" cy="66250"/>
            </a:xfrm>
            <a:custGeom>
              <a:rect b="b" l="l" r="r" t="t"/>
              <a:pathLst>
                <a:path extrusionOk="0" h="2650" w="2008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3"/>
            <p:cNvSpPr/>
            <p:nvPr/>
          </p:nvSpPr>
          <p:spPr>
            <a:xfrm>
              <a:off x="2320725" y="881925"/>
              <a:ext cx="152475" cy="26300"/>
            </a:xfrm>
            <a:custGeom>
              <a:rect b="b" l="l" r="r" t="t"/>
              <a:pathLst>
                <a:path extrusionOk="0" h="1052" w="6099">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3"/>
            <p:cNvSpPr/>
            <p:nvPr/>
          </p:nvSpPr>
          <p:spPr>
            <a:xfrm>
              <a:off x="2495325" y="572200"/>
              <a:ext cx="139700" cy="211600"/>
            </a:xfrm>
            <a:custGeom>
              <a:rect b="b" l="l" r="r" t="t"/>
              <a:pathLst>
                <a:path extrusionOk="0" h="8464" w="5588">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3"/>
            <p:cNvSpPr/>
            <p:nvPr/>
          </p:nvSpPr>
          <p:spPr>
            <a:xfrm>
              <a:off x="2674750" y="552300"/>
              <a:ext cx="109575" cy="207300"/>
            </a:xfrm>
            <a:custGeom>
              <a:rect b="b" l="l" r="r" t="t"/>
              <a:pathLst>
                <a:path extrusionOk="0" h="8292" w="4383">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3"/>
            <p:cNvSpPr/>
            <p:nvPr/>
          </p:nvSpPr>
          <p:spPr>
            <a:xfrm>
              <a:off x="2718875" y="1212200"/>
              <a:ext cx="138725" cy="181675"/>
            </a:xfrm>
            <a:custGeom>
              <a:rect b="b" l="l" r="r" t="t"/>
              <a:pathLst>
                <a:path extrusionOk="0" h="7267" w="5549">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3"/>
            <p:cNvSpPr/>
            <p:nvPr/>
          </p:nvSpPr>
          <p:spPr>
            <a:xfrm>
              <a:off x="2533125" y="1252725"/>
              <a:ext cx="174775" cy="182125"/>
            </a:xfrm>
            <a:custGeom>
              <a:rect b="b" l="l" r="r" t="t"/>
              <a:pathLst>
                <a:path extrusionOk="0" h="7285" w="6991">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53"/>
          <p:cNvGrpSpPr/>
          <p:nvPr/>
        </p:nvGrpSpPr>
        <p:grpSpPr>
          <a:xfrm rot="697126">
            <a:off x="8221312" y="-564115"/>
            <a:ext cx="1305393" cy="1346461"/>
            <a:chOff x="1492000" y="427450"/>
            <a:chExt cx="1188000" cy="1225375"/>
          </a:xfrm>
        </p:grpSpPr>
        <p:sp>
          <p:nvSpPr>
            <p:cNvPr id="1661" name="Google Shape;1661;p53"/>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3"/>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3"/>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3"/>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3"/>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3"/>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3"/>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3"/>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3"/>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3"/>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3"/>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53"/>
          <p:cNvGrpSpPr/>
          <p:nvPr/>
        </p:nvGrpSpPr>
        <p:grpSpPr>
          <a:xfrm rot="514806">
            <a:off x="1068419" y="466113"/>
            <a:ext cx="1118061" cy="876421"/>
            <a:chOff x="378575" y="1776375"/>
            <a:chExt cx="737425" cy="578050"/>
          </a:xfrm>
        </p:grpSpPr>
        <p:sp>
          <p:nvSpPr>
            <p:cNvPr id="1673" name="Google Shape;1673;p53"/>
            <p:cNvSpPr/>
            <p:nvPr/>
          </p:nvSpPr>
          <p:spPr>
            <a:xfrm>
              <a:off x="378575" y="1776375"/>
              <a:ext cx="737425" cy="60825"/>
            </a:xfrm>
            <a:custGeom>
              <a:rect b="b" l="l" r="r" t="t"/>
              <a:pathLst>
                <a:path extrusionOk="0" h="2433" w="29497">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3"/>
            <p:cNvSpPr/>
            <p:nvPr/>
          </p:nvSpPr>
          <p:spPr>
            <a:xfrm>
              <a:off x="1004275" y="1828625"/>
              <a:ext cx="74725" cy="327700"/>
            </a:xfrm>
            <a:custGeom>
              <a:rect b="b" l="l" r="r" t="t"/>
              <a:pathLst>
                <a:path extrusionOk="0" h="13108" w="2989">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3"/>
            <p:cNvSpPr/>
            <p:nvPr/>
          </p:nvSpPr>
          <p:spPr>
            <a:xfrm>
              <a:off x="1007300" y="1780650"/>
              <a:ext cx="62500" cy="49075"/>
            </a:xfrm>
            <a:custGeom>
              <a:rect b="b" l="l" r="r" t="t"/>
              <a:pathLst>
                <a:path extrusionOk="0" h="1963" w="250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3"/>
            <p:cNvSpPr/>
            <p:nvPr/>
          </p:nvSpPr>
          <p:spPr>
            <a:xfrm>
              <a:off x="785225" y="2133225"/>
              <a:ext cx="290025" cy="69200"/>
            </a:xfrm>
            <a:custGeom>
              <a:rect b="b" l="l" r="r" t="t"/>
              <a:pathLst>
                <a:path extrusionOk="0" h="2768" w="11601">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3"/>
            <p:cNvSpPr/>
            <p:nvPr/>
          </p:nvSpPr>
          <p:spPr>
            <a:xfrm>
              <a:off x="1013075" y="2131900"/>
              <a:ext cx="60050" cy="47175"/>
            </a:xfrm>
            <a:custGeom>
              <a:rect b="b" l="l" r="r" t="t"/>
              <a:pathLst>
                <a:path extrusionOk="0" h="1887" w="2402">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3"/>
            <p:cNvSpPr/>
            <p:nvPr/>
          </p:nvSpPr>
          <p:spPr>
            <a:xfrm>
              <a:off x="798250" y="2195875"/>
              <a:ext cx="62525" cy="151150"/>
            </a:xfrm>
            <a:custGeom>
              <a:rect b="b" l="l" r="r" t="t"/>
              <a:pathLst>
                <a:path extrusionOk="0" h="6046" w="2501">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3"/>
            <p:cNvSpPr/>
            <p:nvPr/>
          </p:nvSpPr>
          <p:spPr>
            <a:xfrm>
              <a:off x="805750" y="2179750"/>
              <a:ext cx="58250" cy="23100"/>
            </a:xfrm>
            <a:custGeom>
              <a:rect b="b" l="l" r="r" t="t"/>
              <a:pathLst>
                <a:path extrusionOk="0" h="924" w="233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3"/>
            <p:cNvSpPr/>
            <p:nvPr/>
          </p:nvSpPr>
          <p:spPr>
            <a:xfrm>
              <a:off x="799950" y="2316150"/>
              <a:ext cx="21675" cy="32475"/>
            </a:xfrm>
            <a:custGeom>
              <a:rect b="b" l="l" r="r" t="t"/>
              <a:pathLst>
                <a:path extrusionOk="0" h="1299" w="867">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3"/>
            <p:cNvSpPr/>
            <p:nvPr/>
          </p:nvSpPr>
          <p:spPr>
            <a:xfrm>
              <a:off x="475450" y="2160675"/>
              <a:ext cx="363125" cy="193750"/>
            </a:xfrm>
            <a:custGeom>
              <a:rect b="b" l="l" r="r" t="t"/>
              <a:pathLst>
                <a:path extrusionOk="0" h="7750" w="14525">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3"/>
            <p:cNvSpPr/>
            <p:nvPr/>
          </p:nvSpPr>
          <p:spPr>
            <a:xfrm>
              <a:off x="797650" y="2262025"/>
              <a:ext cx="43350" cy="86600"/>
            </a:xfrm>
            <a:custGeom>
              <a:rect b="b" l="l" r="r" t="t"/>
              <a:pathLst>
                <a:path extrusionOk="0" h="3464" w="173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3"/>
            <p:cNvSpPr/>
            <p:nvPr/>
          </p:nvSpPr>
          <p:spPr>
            <a:xfrm>
              <a:off x="394775" y="1828875"/>
              <a:ext cx="101325" cy="394500"/>
            </a:xfrm>
            <a:custGeom>
              <a:rect b="b" l="l" r="r" t="t"/>
              <a:pathLst>
                <a:path extrusionOk="0" h="15780" w="4053">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3"/>
            <p:cNvSpPr/>
            <p:nvPr/>
          </p:nvSpPr>
          <p:spPr>
            <a:xfrm>
              <a:off x="471175" y="2175750"/>
              <a:ext cx="46850" cy="44750"/>
            </a:xfrm>
            <a:custGeom>
              <a:rect b="b" l="l" r="r" t="t"/>
              <a:pathLst>
                <a:path extrusionOk="0" h="1790" w="1874">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5" name="Google Shape;1685;p53"/>
          <p:cNvGrpSpPr/>
          <p:nvPr/>
        </p:nvGrpSpPr>
        <p:grpSpPr>
          <a:xfrm>
            <a:off x="6604940" y="3898502"/>
            <a:ext cx="1745583" cy="230173"/>
            <a:chOff x="1394800" y="3522000"/>
            <a:chExt cx="1048650" cy="138275"/>
          </a:xfrm>
        </p:grpSpPr>
        <p:sp>
          <p:nvSpPr>
            <p:cNvPr id="1686" name="Google Shape;1686;p53"/>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3"/>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3"/>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3"/>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3"/>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3"/>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3"/>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3"/>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3"/>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8" name="Shape 1698"/>
        <p:cNvGrpSpPr/>
        <p:nvPr/>
      </p:nvGrpSpPr>
      <p:grpSpPr>
        <a:xfrm>
          <a:off x="0" y="0"/>
          <a:ext cx="0" cy="0"/>
          <a:chOff x="0" y="0"/>
          <a:chExt cx="0" cy="0"/>
        </a:xfrm>
      </p:grpSpPr>
      <p:grpSp>
        <p:nvGrpSpPr>
          <p:cNvPr id="1699" name="Google Shape;1699;p54"/>
          <p:cNvGrpSpPr/>
          <p:nvPr/>
        </p:nvGrpSpPr>
        <p:grpSpPr>
          <a:xfrm>
            <a:off x="3476925" y="1940288"/>
            <a:ext cx="2190131" cy="176025"/>
            <a:chOff x="4345425" y="2175475"/>
            <a:chExt cx="800750" cy="176025"/>
          </a:xfrm>
        </p:grpSpPr>
        <p:sp>
          <p:nvSpPr>
            <p:cNvPr id="1700" name="Google Shape;1700;p5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2" name="Google Shape;1702;p54"/>
          <p:cNvGrpSpPr/>
          <p:nvPr/>
        </p:nvGrpSpPr>
        <p:grpSpPr>
          <a:xfrm>
            <a:off x="3733250" y="2407525"/>
            <a:ext cx="1677491" cy="176025"/>
            <a:chOff x="4345425" y="2175475"/>
            <a:chExt cx="800750" cy="176025"/>
          </a:xfrm>
        </p:grpSpPr>
        <p:sp>
          <p:nvSpPr>
            <p:cNvPr id="1703" name="Google Shape;1703;p5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5" name="Google Shape;1705;p54"/>
          <p:cNvGrpSpPr/>
          <p:nvPr/>
        </p:nvGrpSpPr>
        <p:grpSpPr>
          <a:xfrm rot="140656">
            <a:off x="3657768" y="2861848"/>
            <a:ext cx="1828441" cy="176031"/>
            <a:chOff x="4345425" y="2175475"/>
            <a:chExt cx="800750" cy="176025"/>
          </a:xfrm>
        </p:grpSpPr>
        <p:sp>
          <p:nvSpPr>
            <p:cNvPr id="1706" name="Google Shape;1706;p5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8" name="Google Shape;1708;p54"/>
          <p:cNvGrpSpPr/>
          <p:nvPr/>
        </p:nvGrpSpPr>
        <p:grpSpPr>
          <a:xfrm rot="140725">
            <a:off x="3947857" y="3353395"/>
            <a:ext cx="1234670" cy="176031"/>
            <a:chOff x="4345425" y="2175475"/>
            <a:chExt cx="800750" cy="176025"/>
          </a:xfrm>
        </p:grpSpPr>
        <p:sp>
          <p:nvSpPr>
            <p:cNvPr id="1709" name="Google Shape;1709;p5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1" name="Google Shape;1711;p54"/>
          <p:cNvSpPr txBox="1"/>
          <p:nvPr>
            <p:ph type="title"/>
          </p:nvPr>
        </p:nvSpPr>
        <p:spPr>
          <a:xfrm>
            <a:off x="3223200" y="1570950"/>
            <a:ext cx="2697600" cy="200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Don’t put all your eggs in one basket.</a:t>
            </a:r>
            <a:endParaRPr/>
          </a:p>
        </p:txBody>
      </p:sp>
      <p:sp>
        <p:nvSpPr>
          <p:cNvPr id="1712" name="Google Shape;1712;p54"/>
          <p:cNvSpPr/>
          <p:nvPr/>
        </p:nvSpPr>
        <p:spPr>
          <a:xfrm>
            <a:off x="7335175" y="3492600"/>
            <a:ext cx="1030054" cy="1376819"/>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4"/>
          <p:cNvSpPr/>
          <p:nvPr/>
        </p:nvSpPr>
        <p:spPr>
          <a:xfrm rot="9797852">
            <a:off x="544930" y="949988"/>
            <a:ext cx="1030058" cy="1376825"/>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7" name="Shape 1717"/>
        <p:cNvGrpSpPr/>
        <p:nvPr/>
      </p:nvGrpSpPr>
      <p:grpSpPr>
        <a:xfrm>
          <a:off x="0" y="0"/>
          <a:ext cx="0" cy="0"/>
          <a:chOff x="0" y="0"/>
          <a:chExt cx="0" cy="0"/>
        </a:xfrm>
      </p:grpSpPr>
      <p:grpSp>
        <p:nvGrpSpPr>
          <p:cNvPr id="1718" name="Google Shape;1718;p55"/>
          <p:cNvGrpSpPr/>
          <p:nvPr/>
        </p:nvGrpSpPr>
        <p:grpSpPr>
          <a:xfrm rot="-900145">
            <a:off x="567735" y="3271492"/>
            <a:ext cx="1346977" cy="1179420"/>
            <a:chOff x="2334325" y="3469775"/>
            <a:chExt cx="1136500" cy="995125"/>
          </a:xfrm>
        </p:grpSpPr>
        <p:sp>
          <p:nvSpPr>
            <p:cNvPr id="1719" name="Google Shape;1719;p55"/>
            <p:cNvSpPr/>
            <p:nvPr/>
          </p:nvSpPr>
          <p:spPr>
            <a:xfrm>
              <a:off x="2337450" y="3480425"/>
              <a:ext cx="1100925" cy="952600"/>
            </a:xfrm>
            <a:custGeom>
              <a:rect b="b" l="l" r="r" t="t"/>
              <a:pathLst>
                <a:path extrusionOk="0" h="38104" w="44037">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5"/>
            <p:cNvSpPr/>
            <p:nvPr/>
          </p:nvSpPr>
          <p:spPr>
            <a:xfrm>
              <a:off x="2334325" y="3469775"/>
              <a:ext cx="1107175" cy="965775"/>
            </a:xfrm>
            <a:custGeom>
              <a:rect b="b" l="l" r="r" t="t"/>
              <a:pathLst>
                <a:path extrusionOk="0" h="38631" w="44287">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5"/>
            <p:cNvSpPr/>
            <p:nvPr/>
          </p:nvSpPr>
          <p:spPr>
            <a:xfrm>
              <a:off x="2402775" y="3617550"/>
              <a:ext cx="865425" cy="115450"/>
            </a:xfrm>
            <a:custGeom>
              <a:rect b="b" l="l" r="r" t="t"/>
              <a:pathLst>
                <a:path extrusionOk="0" h="4618" w="34617">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5"/>
            <p:cNvSpPr/>
            <p:nvPr/>
          </p:nvSpPr>
          <p:spPr>
            <a:xfrm>
              <a:off x="2447100" y="4330675"/>
              <a:ext cx="1019450" cy="130975"/>
            </a:xfrm>
            <a:custGeom>
              <a:rect b="b" l="l" r="r" t="t"/>
              <a:pathLst>
                <a:path extrusionOk="0" h="5239" w="40778">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5"/>
            <p:cNvSpPr/>
            <p:nvPr/>
          </p:nvSpPr>
          <p:spPr>
            <a:xfrm>
              <a:off x="2442725" y="4326300"/>
              <a:ext cx="1028100" cy="138600"/>
            </a:xfrm>
            <a:custGeom>
              <a:rect b="b" l="l" r="r" t="t"/>
              <a:pathLst>
                <a:path extrusionOk="0" h="5544" w="4112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4" name="Google Shape;1724;p55"/>
          <p:cNvSpPr txBox="1"/>
          <p:nvPr>
            <p:ph idx="1" type="body"/>
          </p:nvPr>
        </p:nvSpPr>
        <p:spPr>
          <a:xfrm>
            <a:off x="1843800" y="1170100"/>
            <a:ext cx="6255300" cy="303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A data center is a very large object. Private data centers tend to remain in locations for reasons such as being where the company was founded, or where they got a good deal on property or a lease. A Cloud service provider can locate greenfield sites optimally and without such limits of legacy logic.</a:t>
            </a:r>
            <a:endParaRPr sz="2000"/>
          </a:p>
        </p:txBody>
      </p:sp>
      <p:grpSp>
        <p:nvGrpSpPr>
          <p:cNvPr id="1725" name="Google Shape;1725;p55"/>
          <p:cNvGrpSpPr/>
          <p:nvPr/>
        </p:nvGrpSpPr>
        <p:grpSpPr>
          <a:xfrm rot="-1220272">
            <a:off x="1050380" y="3614997"/>
            <a:ext cx="427145" cy="632034"/>
            <a:chOff x="2320725" y="552300"/>
            <a:chExt cx="596450" cy="882550"/>
          </a:xfrm>
        </p:grpSpPr>
        <p:sp>
          <p:nvSpPr>
            <p:cNvPr id="1726" name="Google Shape;1726;p55"/>
            <p:cNvSpPr/>
            <p:nvPr/>
          </p:nvSpPr>
          <p:spPr>
            <a:xfrm>
              <a:off x="2745500" y="900325"/>
              <a:ext cx="30975" cy="188925"/>
            </a:xfrm>
            <a:custGeom>
              <a:rect b="b" l="l" r="r" t="t"/>
              <a:pathLst>
                <a:path extrusionOk="0" h="7557" w="1239">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5"/>
            <p:cNvSpPr/>
            <p:nvPr/>
          </p:nvSpPr>
          <p:spPr>
            <a:xfrm>
              <a:off x="2531150" y="912900"/>
              <a:ext cx="136400" cy="211225"/>
            </a:xfrm>
            <a:custGeom>
              <a:rect b="b" l="l" r="r" t="t"/>
              <a:pathLst>
                <a:path extrusionOk="0" h="8449" w="5456">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5"/>
            <p:cNvSpPr/>
            <p:nvPr/>
          </p:nvSpPr>
          <p:spPr>
            <a:xfrm>
              <a:off x="2335625" y="892900"/>
              <a:ext cx="141100" cy="9425"/>
            </a:xfrm>
            <a:custGeom>
              <a:rect b="b" l="l" r="r" t="t"/>
              <a:pathLst>
                <a:path extrusionOk="0" h="377" w="5644">
                  <a:moveTo>
                    <a:pt x="0" y="377"/>
                  </a:moveTo>
                  <a:cubicBezTo>
                    <a:pt x="1881" y="252"/>
                    <a:pt x="3762" y="126"/>
                    <a:pt x="5643" y="1"/>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5"/>
            <p:cNvSpPr/>
            <p:nvPr/>
          </p:nvSpPr>
          <p:spPr>
            <a:xfrm>
              <a:off x="2415175" y="1131550"/>
              <a:ext cx="502000" cy="66250"/>
            </a:xfrm>
            <a:custGeom>
              <a:rect b="b" l="l" r="r" t="t"/>
              <a:pathLst>
                <a:path extrusionOk="0" h="2650" w="2008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5"/>
            <p:cNvSpPr/>
            <p:nvPr/>
          </p:nvSpPr>
          <p:spPr>
            <a:xfrm>
              <a:off x="2320725" y="881925"/>
              <a:ext cx="152475" cy="26300"/>
            </a:xfrm>
            <a:custGeom>
              <a:rect b="b" l="l" r="r" t="t"/>
              <a:pathLst>
                <a:path extrusionOk="0" h="1052" w="6099">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5"/>
            <p:cNvSpPr/>
            <p:nvPr/>
          </p:nvSpPr>
          <p:spPr>
            <a:xfrm>
              <a:off x="2495325" y="572200"/>
              <a:ext cx="139700" cy="211600"/>
            </a:xfrm>
            <a:custGeom>
              <a:rect b="b" l="l" r="r" t="t"/>
              <a:pathLst>
                <a:path extrusionOk="0" h="8464" w="5588">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5"/>
            <p:cNvSpPr/>
            <p:nvPr/>
          </p:nvSpPr>
          <p:spPr>
            <a:xfrm>
              <a:off x="2674750" y="552300"/>
              <a:ext cx="109575" cy="207300"/>
            </a:xfrm>
            <a:custGeom>
              <a:rect b="b" l="l" r="r" t="t"/>
              <a:pathLst>
                <a:path extrusionOk="0" h="8292" w="4383">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5"/>
            <p:cNvSpPr/>
            <p:nvPr/>
          </p:nvSpPr>
          <p:spPr>
            <a:xfrm>
              <a:off x="2718875" y="1212200"/>
              <a:ext cx="138725" cy="181675"/>
            </a:xfrm>
            <a:custGeom>
              <a:rect b="b" l="l" r="r" t="t"/>
              <a:pathLst>
                <a:path extrusionOk="0" h="7267" w="5549">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5"/>
            <p:cNvSpPr/>
            <p:nvPr/>
          </p:nvSpPr>
          <p:spPr>
            <a:xfrm>
              <a:off x="2533125" y="1252725"/>
              <a:ext cx="174775" cy="182125"/>
            </a:xfrm>
            <a:custGeom>
              <a:rect b="b" l="l" r="r" t="t"/>
              <a:pathLst>
                <a:path extrusionOk="0" h="7285" w="6991">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5" name="Google Shape;1735;p55"/>
          <p:cNvGrpSpPr/>
          <p:nvPr/>
        </p:nvGrpSpPr>
        <p:grpSpPr>
          <a:xfrm rot="697126">
            <a:off x="8221312" y="-564115"/>
            <a:ext cx="1305393" cy="1346461"/>
            <a:chOff x="1492000" y="427450"/>
            <a:chExt cx="1188000" cy="1225375"/>
          </a:xfrm>
        </p:grpSpPr>
        <p:sp>
          <p:nvSpPr>
            <p:cNvPr id="1736" name="Google Shape;1736;p55"/>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5"/>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5"/>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5"/>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5"/>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5"/>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5"/>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5"/>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5"/>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5"/>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5"/>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7" name="Google Shape;1747;p55"/>
          <p:cNvGrpSpPr/>
          <p:nvPr/>
        </p:nvGrpSpPr>
        <p:grpSpPr>
          <a:xfrm rot="514806">
            <a:off x="1068419" y="466113"/>
            <a:ext cx="1118061" cy="876421"/>
            <a:chOff x="378575" y="1776375"/>
            <a:chExt cx="737425" cy="578050"/>
          </a:xfrm>
        </p:grpSpPr>
        <p:sp>
          <p:nvSpPr>
            <p:cNvPr id="1748" name="Google Shape;1748;p55"/>
            <p:cNvSpPr/>
            <p:nvPr/>
          </p:nvSpPr>
          <p:spPr>
            <a:xfrm>
              <a:off x="378575" y="1776375"/>
              <a:ext cx="737425" cy="60825"/>
            </a:xfrm>
            <a:custGeom>
              <a:rect b="b" l="l" r="r" t="t"/>
              <a:pathLst>
                <a:path extrusionOk="0" h="2433" w="29497">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5"/>
            <p:cNvSpPr/>
            <p:nvPr/>
          </p:nvSpPr>
          <p:spPr>
            <a:xfrm>
              <a:off x="1004275" y="1828625"/>
              <a:ext cx="74725" cy="327700"/>
            </a:xfrm>
            <a:custGeom>
              <a:rect b="b" l="l" r="r" t="t"/>
              <a:pathLst>
                <a:path extrusionOk="0" h="13108" w="2989">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5"/>
            <p:cNvSpPr/>
            <p:nvPr/>
          </p:nvSpPr>
          <p:spPr>
            <a:xfrm>
              <a:off x="1007300" y="1780650"/>
              <a:ext cx="62500" cy="49075"/>
            </a:xfrm>
            <a:custGeom>
              <a:rect b="b" l="l" r="r" t="t"/>
              <a:pathLst>
                <a:path extrusionOk="0" h="1963" w="250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5"/>
            <p:cNvSpPr/>
            <p:nvPr/>
          </p:nvSpPr>
          <p:spPr>
            <a:xfrm>
              <a:off x="785225" y="2133225"/>
              <a:ext cx="290025" cy="69200"/>
            </a:xfrm>
            <a:custGeom>
              <a:rect b="b" l="l" r="r" t="t"/>
              <a:pathLst>
                <a:path extrusionOk="0" h="2768" w="11601">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5"/>
            <p:cNvSpPr/>
            <p:nvPr/>
          </p:nvSpPr>
          <p:spPr>
            <a:xfrm>
              <a:off x="1013075" y="2131900"/>
              <a:ext cx="60050" cy="47175"/>
            </a:xfrm>
            <a:custGeom>
              <a:rect b="b" l="l" r="r" t="t"/>
              <a:pathLst>
                <a:path extrusionOk="0" h="1887" w="2402">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5"/>
            <p:cNvSpPr/>
            <p:nvPr/>
          </p:nvSpPr>
          <p:spPr>
            <a:xfrm>
              <a:off x="798250" y="2195875"/>
              <a:ext cx="62525" cy="151150"/>
            </a:xfrm>
            <a:custGeom>
              <a:rect b="b" l="l" r="r" t="t"/>
              <a:pathLst>
                <a:path extrusionOk="0" h="6046" w="2501">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5"/>
            <p:cNvSpPr/>
            <p:nvPr/>
          </p:nvSpPr>
          <p:spPr>
            <a:xfrm>
              <a:off x="805750" y="2179750"/>
              <a:ext cx="58250" cy="23100"/>
            </a:xfrm>
            <a:custGeom>
              <a:rect b="b" l="l" r="r" t="t"/>
              <a:pathLst>
                <a:path extrusionOk="0" h="924" w="233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5"/>
            <p:cNvSpPr/>
            <p:nvPr/>
          </p:nvSpPr>
          <p:spPr>
            <a:xfrm>
              <a:off x="799950" y="2316150"/>
              <a:ext cx="21675" cy="32475"/>
            </a:xfrm>
            <a:custGeom>
              <a:rect b="b" l="l" r="r" t="t"/>
              <a:pathLst>
                <a:path extrusionOk="0" h="1299" w="867">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5"/>
            <p:cNvSpPr/>
            <p:nvPr/>
          </p:nvSpPr>
          <p:spPr>
            <a:xfrm>
              <a:off x="475450" y="2160675"/>
              <a:ext cx="363125" cy="193750"/>
            </a:xfrm>
            <a:custGeom>
              <a:rect b="b" l="l" r="r" t="t"/>
              <a:pathLst>
                <a:path extrusionOk="0" h="7750" w="14525">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5"/>
            <p:cNvSpPr/>
            <p:nvPr/>
          </p:nvSpPr>
          <p:spPr>
            <a:xfrm>
              <a:off x="797650" y="2262025"/>
              <a:ext cx="43350" cy="86600"/>
            </a:xfrm>
            <a:custGeom>
              <a:rect b="b" l="l" r="r" t="t"/>
              <a:pathLst>
                <a:path extrusionOk="0" h="3464" w="173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5"/>
            <p:cNvSpPr/>
            <p:nvPr/>
          </p:nvSpPr>
          <p:spPr>
            <a:xfrm>
              <a:off x="394775" y="1828875"/>
              <a:ext cx="101325" cy="394500"/>
            </a:xfrm>
            <a:custGeom>
              <a:rect b="b" l="l" r="r" t="t"/>
              <a:pathLst>
                <a:path extrusionOk="0" h="15780" w="4053">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5"/>
            <p:cNvSpPr/>
            <p:nvPr/>
          </p:nvSpPr>
          <p:spPr>
            <a:xfrm>
              <a:off x="471175" y="2175750"/>
              <a:ext cx="46850" cy="44750"/>
            </a:xfrm>
            <a:custGeom>
              <a:rect b="b" l="l" r="r" t="t"/>
              <a:pathLst>
                <a:path extrusionOk="0" h="1790" w="1874">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0" name="Google Shape;1760;p55"/>
          <p:cNvGrpSpPr/>
          <p:nvPr/>
        </p:nvGrpSpPr>
        <p:grpSpPr>
          <a:xfrm>
            <a:off x="6604940" y="3898502"/>
            <a:ext cx="1745583" cy="230173"/>
            <a:chOff x="1394800" y="3522000"/>
            <a:chExt cx="1048650" cy="138275"/>
          </a:xfrm>
        </p:grpSpPr>
        <p:sp>
          <p:nvSpPr>
            <p:cNvPr id="1761" name="Google Shape;1761;p55"/>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5"/>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5"/>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5"/>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5"/>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5"/>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5"/>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5"/>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5"/>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grpSp>
        <p:nvGrpSpPr>
          <p:cNvPr id="845" name="Google Shape;845;p29"/>
          <p:cNvGrpSpPr/>
          <p:nvPr/>
        </p:nvGrpSpPr>
        <p:grpSpPr>
          <a:xfrm rot="807122">
            <a:off x="5649475" y="860577"/>
            <a:ext cx="2497551" cy="2401906"/>
            <a:chOff x="1857000" y="3245400"/>
            <a:chExt cx="1233825" cy="1186575"/>
          </a:xfrm>
        </p:grpSpPr>
        <p:sp>
          <p:nvSpPr>
            <p:cNvPr id="846" name="Google Shape;846;p29"/>
            <p:cNvSpPr/>
            <p:nvPr/>
          </p:nvSpPr>
          <p:spPr>
            <a:xfrm>
              <a:off x="2513000" y="4148825"/>
              <a:ext cx="463125" cy="272250"/>
            </a:xfrm>
            <a:custGeom>
              <a:rect b="b" l="l" r="r" t="t"/>
              <a:pathLst>
                <a:path extrusionOk="0" h="10890" w="18525">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9"/>
            <p:cNvSpPr/>
            <p:nvPr/>
          </p:nvSpPr>
          <p:spPr>
            <a:xfrm>
              <a:off x="2508725" y="4143800"/>
              <a:ext cx="474150" cy="281125"/>
            </a:xfrm>
            <a:custGeom>
              <a:rect b="b" l="l" r="r" t="t"/>
              <a:pathLst>
                <a:path extrusionOk="0" h="11245" w="18966">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9"/>
            <p:cNvSpPr/>
            <p:nvPr/>
          </p:nvSpPr>
          <p:spPr>
            <a:xfrm>
              <a:off x="1867600" y="3249925"/>
              <a:ext cx="1223225" cy="1178125"/>
            </a:xfrm>
            <a:custGeom>
              <a:rect b="b" l="l" r="r" t="t"/>
              <a:pathLst>
                <a:path extrusionOk="0" h="47125" w="48929">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9"/>
            <p:cNvSpPr/>
            <p:nvPr/>
          </p:nvSpPr>
          <p:spPr>
            <a:xfrm>
              <a:off x="1857000" y="3245400"/>
              <a:ext cx="1232000" cy="1186575"/>
            </a:xfrm>
            <a:custGeom>
              <a:rect b="b" l="l" r="r" t="t"/>
              <a:pathLst>
                <a:path extrusionOk="0" h="47463" w="4928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9"/>
            <p:cNvSpPr/>
            <p:nvPr/>
          </p:nvSpPr>
          <p:spPr>
            <a:xfrm>
              <a:off x="2004625" y="3411050"/>
              <a:ext cx="976675" cy="36075"/>
            </a:xfrm>
            <a:custGeom>
              <a:rect b="b" l="l" r="r" t="t"/>
              <a:pathLst>
                <a:path extrusionOk="0" h="1443" w="39067">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9"/>
            <p:cNvSpPr/>
            <p:nvPr/>
          </p:nvSpPr>
          <p:spPr>
            <a:xfrm>
              <a:off x="2004625" y="3411050"/>
              <a:ext cx="976675" cy="36075"/>
            </a:xfrm>
            <a:custGeom>
              <a:rect b="b" l="l" r="r" t="t"/>
              <a:pathLst>
                <a:path extrusionOk="0" h="1443" w="39067">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2" name="Google Shape;852;p29"/>
          <p:cNvSpPr txBox="1"/>
          <p:nvPr>
            <p:ph type="title"/>
          </p:nvPr>
        </p:nvSpPr>
        <p:spPr>
          <a:xfrm>
            <a:off x="522375" y="666500"/>
            <a:ext cx="3846300" cy="1153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Cloud economics!</a:t>
            </a:r>
            <a:endParaRPr/>
          </a:p>
        </p:txBody>
      </p:sp>
      <p:sp>
        <p:nvSpPr>
          <p:cNvPr id="853" name="Google Shape;853;p29"/>
          <p:cNvSpPr txBox="1"/>
          <p:nvPr>
            <p:ph idx="1" type="body"/>
          </p:nvPr>
        </p:nvSpPr>
        <p:spPr>
          <a:xfrm>
            <a:off x="1061575" y="2618975"/>
            <a:ext cx="2808000" cy="1153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Cloud economics is the study of cloud </a:t>
            </a:r>
            <a:r>
              <a:rPr lang="en"/>
              <a:t>computing</a:t>
            </a:r>
            <a:r>
              <a:rPr lang="en"/>
              <a:t> costs and benefits and the economic principles that underpin them.</a:t>
            </a:r>
            <a:endParaRPr/>
          </a:p>
        </p:txBody>
      </p:sp>
      <p:grpSp>
        <p:nvGrpSpPr>
          <p:cNvPr id="854" name="Google Shape;854;p29"/>
          <p:cNvGrpSpPr/>
          <p:nvPr/>
        </p:nvGrpSpPr>
        <p:grpSpPr>
          <a:xfrm rot="2556023">
            <a:off x="6280455" y="1142182"/>
            <a:ext cx="1144723" cy="1961055"/>
            <a:chOff x="2946668" y="3613769"/>
            <a:chExt cx="640047" cy="1096481"/>
          </a:xfrm>
        </p:grpSpPr>
        <p:sp>
          <p:nvSpPr>
            <p:cNvPr id="855" name="Google Shape;855;p29"/>
            <p:cNvSpPr/>
            <p:nvPr/>
          </p:nvSpPr>
          <p:spPr>
            <a:xfrm rot="1150281">
              <a:off x="3079389" y="3651109"/>
              <a:ext cx="374604" cy="871569"/>
            </a:xfrm>
            <a:custGeom>
              <a:rect b="b" l="l" r="r" t="t"/>
              <a:pathLst>
                <a:path extrusionOk="0" h="26989" w="1160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9"/>
            <p:cNvSpPr/>
            <p:nvPr/>
          </p:nvSpPr>
          <p:spPr>
            <a:xfrm>
              <a:off x="3380325" y="3719775"/>
              <a:ext cx="23925" cy="52975"/>
            </a:xfrm>
            <a:custGeom>
              <a:rect b="b" l="l" r="r" t="t"/>
              <a:pathLst>
                <a:path extrusionOk="0" h="2119" w="957">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9"/>
            <p:cNvSpPr/>
            <p:nvPr/>
          </p:nvSpPr>
          <p:spPr>
            <a:xfrm>
              <a:off x="3385800" y="3742450"/>
              <a:ext cx="10225" cy="27275"/>
            </a:xfrm>
            <a:custGeom>
              <a:rect b="b" l="l" r="r" t="t"/>
              <a:pathLst>
                <a:path extrusionOk="0" h="1091" w="409">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9"/>
            <p:cNvSpPr/>
            <p:nvPr/>
          </p:nvSpPr>
          <p:spPr>
            <a:xfrm>
              <a:off x="3397550" y="3877700"/>
              <a:ext cx="60275" cy="34650"/>
            </a:xfrm>
            <a:custGeom>
              <a:rect b="b" l="l" r="r" t="t"/>
              <a:pathLst>
                <a:path extrusionOk="0" h="1386" w="2411">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9"/>
            <p:cNvSpPr/>
            <p:nvPr/>
          </p:nvSpPr>
          <p:spPr>
            <a:xfrm>
              <a:off x="3423800" y="3854950"/>
              <a:ext cx="38375" cy="26000"/>
            </a:xfrm>
            <a:custGeom>
              <a:rect b="b" l="l" r="r" t="t"/>
              <a:pathLst>
                <a:path extrusionOk="0" h="1040" w="1535">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9"/>
            <p:cNvSpPr/>
            <p:nvPr/>
          </p:nvSpPr>
          <p:spPr>
            <a:xfrm>
              <a:off x="3449275" y="3833800"/>
              <a:ext cx="18725" cy="17825"/>
            </a:xfrm>
            <a:custGeom>
              <a:rect b="b" l="l" r="r" t="t"/>
              <a:pathLst>
                <a:path extrusionOk="0" h="713" w="749">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9"/>
            <p:cNvSpPr/>
            <p:nvPr/>
          </p:nvSpPr>
          <p:spPr>
            <a:xfrm>
              <a:off x="3108375" y="4434875"/>
              <a:ext cx="173600" cy="275375"/>
            </a:xfrm>
            <a:custGeom>
              <a:rect b="b" l="l" r="r" t="t"/>
              <a:pathLst>
                <a:path extrusionOk="0" h="11015" w="6944">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2" name="Google Shape;862;p29"/>
          <p:cNvGrpSpPr/>
          <p:nvPr/>
        </p:nvGrpSpPr>
        <p:grpSpPr>
          <a:xfrm flipH="1">
            <a:off x="1273862" y="2089950"/>
            <a:ext cx="2383432" cy="176025"/>
            <a:chOff x="4345425" y="2175475"/>
            <a:chExt cx="800750" cy="176025"/>
          </a:xfrm>
        </p:grpSpPr>
        <p:sp>
          <p:nvSpPr>
            <p:cNvPr id="863" name="Google Shape;863;p29"/>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9"/>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29"/>
          <p:cNvGrpSpPr/>
          <p:nvPr/>
        </p:nvGrpSpPr>
        <p:grpSpPr>
          <a:xfrm rot="674490">
            <a:off x="4321689" y="4071103"/>
            <a:ext cx="3474315" cy="888859"/>
            <a:chOff x="3809875" y="1963175"/>
            <a:chExt cx="1923600" cy="492150"/>
          </a:xfrm>
        </p:grpSpPr>
        <p:sp>
          <p:nvSpPr>
            <p:cNvPr id="866" name="Google Shape;866;p29"/>
            <p:cNvSpPr/>
            <p:nvPr/>
          </p:nvSpPr>
          <p:spPr>
            <a:xfrm>
              <a:off x="3902950" y="2044375"/>
              <a:ext cx="620050" cy="185725"/>
            </a:xfrm>
            <a:custGeom>
              <a:rect b="b" l="l" r="r" t="t"/>
              <a:pathLst>
                <a:path extrusionOk="0" h="7429" w="24802">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9"/>
            <p:cNvSpPr/>
            <p:nvPr/>
          </p:nvSpPr>
          <p:spPr>
            <a:xfrm>
              <a:off x="3866425" y="2007800"/>
              <a:ext cx="1864125" cy="387400"/>
            </a:xfrm>
            <a:custGeom>
              <a:rect b="b" l="l" r="r" t="t"/>
              <a:pathLst>
                <a:path extrusionOk="0" h="15496" w="74565">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9"/>
            <p:cNvSpPr/>
            <p:nvPr/>
          </p:nvSpPr>
          <p:spPr>
            <a:xfrm>
              <a:off x="3813475" y="2066175"/>
              <a:ext cx="56825" cy="83625"/>
            </a:xfrm>
            <a:custGeom>
              <a:rect b="b" l="l" r="r" t="t"/>
              <a:pathLst>
                <a:path extrusionOk="0" h="3345" w="2273">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9"/>
            <p:cNvSpPr/>
            <p:nvPr/>
          </p:nvSpPr>
          <p:spPr>
            <a:xfrm>
              <a:off x="3818000" y="2001350"/>
              <a:ext cx="177350" cy="82875"/>
            </a:xfrm>
            <a:custGeom>
              <a:rect b="b" l="l" r="r" t="t"/>
              <a:pathLst>
                <a:path extrusionOk="0" h="3315" w="7094">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9"/>
            <p:cNvSpPr/>
            <p:nvPr/>
          </p:nvSpPr>
          <p:spPr>
            <a:xfrm>
              <a:off x="3928625" y="1968150"/>
              <a:ext cx="484300" cy="104000"/>
            </a:xfrm>
            <a:custGeom>
              <a:rect b="b" l="l" r="r" t="t"/>
              <a:pathLst>
                <a:path extrusionOk="0" h="4160" w="19372">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9"/>
            <p:cNvSpPr/>
            <p:nvPr/>
          </p:nvSpPr>
          <p:spPr>
            <a:xfrm>
              <a:off x="3973500" y="1980525"/>
              <a:ext cx="423650" cy="75575"/>
            </a:xfrm>
            <a:custGeom>
              <a:rect b="b" l="l" r="r" t="t"/>
              <a:pathLst>
                <a:path extrusionOk="0" h="3023" w="16946">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9"/>
            <p:cNvSpPr/>
            <p:nvPr/>
          </p:nvSpPr>
          <p:spPr>
            <a:xfrm>
              <a:off x="3855400" y="2081950"/>
              <a:ext cx="1864100" cy="370500"/>
            </a:xfrm>
            <a:custGeom>
              <a:rect b="b" l="l" r="r" t="t"/>
              <a:pathLst>
                <a:path extrusionOk="0" h="14820" w="74564">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9"/>
            <p:cNvSpPr/>
            <p:nvPr/>
          </p:nvSpPr>
          <p:spPr>
            <a:xfrm>
              <a:off x="3809875" y="1963175"/>
              <a:ext cx="1923600" cy="492150"/>
            </a:xfrm>
            <a:custGeom>
              <a:rect b="b" l="l" r="r" t="t"/>
              <a:pathLst>
                <a:path extrusionOk="0" h="19686" w="76944">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9"/>
            <p:cNvSpPr/>
            <p:nvPr/>
          </p:nvSpPr>
          <p:spPr>
            <a:xfrm>
              <a:off x="3852475" y="2004425"/>
              <a:ext cx="33600" cy="150775"/>
            </a:xfrm>
            <a:custGeom>
              <a:rect b="b" l="l" r="r" t="t"/>
              <a:pathLst>
                <a:path extrusionOk="0" h="6031" w="1344">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9"/>
            <p:cNvSpPr/>
            <p:nvPr/>
          </p:nvSpPr>
          <p:spPr>
            <a:xfrm>
              <a:off x="3928625" y="2002400"/>
              <a:ext cx="26175" cy="4300"/>
            </a:xfrm>
            <a:custGeom>
              <a:rect b="b" l="l" r="r" t="t"/>
              <a:pathLst>
                <a:path extrusionOk="0" fill="none" h="172" w="1047">
                  <a:moveTo>
                    <a:pt x="1" y="0"/>
                  </a:moveTo>
                  <a:lnTo>
                    <a:pt x="1046" y="172"/>
                  </a:lnTo>
                </a:path>
              </a:pathLst>
            </a:custGeom>
            <a:noFill/>
            <a:ln cap="rnd" cmpd="sng" w="9700">
              <a:solidFill>
                <a:srgbClr val="42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9"/>
            <p:cNvSpPr/>
            <p:nvPr/>
          </p:nvSpPr>
          <p:spPr>
            <a:xfrm>
              <a:off x="3897300" y="2012750"/>
              <a:ext cx="98050" cy="16475"/>
            </a:xfrm>
            <a:custGeom>
              <a:rect b="b" l="l" r="r" t="t"/>
              <a:pathLst>
                <a:path extrusionOk="0" fill="none" h="659" w="3922">
                  <a:moveTo>
                    <a:pt x="1" y="1"/>
                  </a:moveTo>
                  <a:lnTo>
                    <a:pt x="3922" y="659"/>
                  </a:lnTo>
                </a:path>
              </a:pathLst>
            </a:custGeom>
            <a:noFill/>
            <a:ln cap="rnd" cmpd="sng" w="9700">
              <a:solidFill>
                <a:srgbClr val="42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7" name="Google Shape;877;p29"/>
          <p:cNvGrpSpPr/>
          <p:nvPr/>
        </p:nvGrpSpPr>
        <p:grpSpPr>
          <a:xfrm rot="1386640">
            <a:off x="3606831" y="807890"/>
            <a:ext cx="806665" cy="421749"/>
            <a:chOff x="1822875" y="1377000"/>
            <a:chExt cx="548075" cy="286550"/>
          </a:xfrm>
        </p:grpSpPr>
        <p:sp>
          <p:nvSpPr>
            <p:cNvPr id="878" name="Google Shape;878;p29"/>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9"/>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9"/>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9"/>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9"/>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9"/>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9"/>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9"/>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9"/>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3" name="Shape 1773"/>
        <p:cNvGrpSpPr/>
        <p:nvPr/>
      </p:nvGrpSpPr>
      <p:grpSpPr>
        <a:xfrm>
          <a:off x="0" y="0"/>
          <a:ext cx="0" cy="0"/>
          <a:chOff x="0" y="0"/>
          <a:chExt cx="0" cy="0"/>
        </a:xfrm>
      </p:grpSpPr>
      <p:grpSp>
        <p:nvGrpSpPr>
          <p:cNvPr id="1774" name="Google Shape;1774;p56"/>
          <p:cNvGrpSpPr/>
          <p:nvPr/>
        </p:nvGrpSpPr>
        <p:grpSpPr>
          <a:xfrm>
            <a:off x="3476925" y="1940288"/>
            <a:ext cx="2190131" cy="176025"/>
            <a:chOff x="4345425" y="2175475"/>
            <a:chExt cx="800750" cy="176025"/>
          </a:xfrm>
        </p:grpSpPr>
        <p:sp>
          <p:nvSpPr>
            <p:cNvPr id="1775" name="Google Shape;1775;p5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7" name="Google Shape;1777;p56"/>
          <p:cNvGrpSpPr/>
          <p:nvPr/>
        </p:nvGrpSpPr>
        <p:grpSpPr>
          <a:xfrm>
            <a:off x="3733250" y="2407525"/>
            <a:ext cx="1677491" cy="176025"/>
            <a:chOff x="4345425" y="2175475"/>
            <a:chExt cx="800750" cy="176025"/>
          </a:xfrm>
        </p:grpSpPr>
        <p:sp>
          <p:nvSpPr>
            <p:cNvPr id="1778" name="Google Shape;1778;p5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0" name="Google Shape;1780;p56"/>
          <p:cNvGrpSpPr/>
          <p:nvPr/>
        </p:nvGrpSpPr>
        <p:grpSpPr>
          <a:xfrm rot="140656">
            <a:off x="3657768" y="2861848"/>
            <a:ext cx="1828441" cy="176031"/>
            <a:chOff x="4345425" y="2175475"/>
            <a:chExt cx="800750" cy="176025"/>
          </a:xfrm>
        </p:grpSpPr>
        <p:sp>
          <p:nvSpPr>
            <p:cNvPr id="1781" name="Google Shape;1781;p5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3" name="Google Shape;1783;p56"/>
          <p:cNvGrpSpPr/>
          <p:nvPr/>
        </p:nvGrpSpPr>
        <p:grpSpPr>
          <a:xfrm rot="140725">
            <a:off x="3947857" y="3353395"/>
            <a:ext cx="1234670" cy="176031"/>
            <a:chOff x="4345425" y="2175475"/>
            <a:chExt cx="800750" cy="176025"/>
          </a:xfrm>
        </p:grpSpPr>
        <p:sp>
          <p:nvSpPr>
            <p:cNvPr id="1784" name="Google Shape;1784;p5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6" name="Google Shape;1786;p56"/>
          <p:cNvSpPr txBox="1"/>
          <p:nvPr>
            <p:ph type="title"/>
          </p:nvPr>
        </p:nvSpPr>
        <p:spPr>
          <a:xfrm>
            <a:off x="3223200" y="1570950"/>
            <a:ext cx="2697600" cy="200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An object at rest tends to stay at rest.</a:t>
            </a:r>
            <a:endParaRPr/>
          </a:p>
        </p:txBody>
      </p:sp>
      <p:sp>
        <p:nvSpPr>
          <p:cNvPr id="1787" name="Google Shape;1787;p56"/>
          <p:cNvSpPr/>
          <p:nvPr/>
        </p:nvSpPr>
        <p:spPr>
          <a:xfrm>
            <a:off x="7335175" y="3492600"/>
            <a:ext cx="1030054" cy="1376819"/>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6"/>
          <p:cNvSpPr/>
          <p:nvPr/>
        </p:nvSpPr>
        <p:spPr>
          <a:xfrm rot="9797852">
            <a:off x="544930" y="949988"/>
            <a:ext cx="1030058" cy="1376825"/>
          </a:xfrm>
          <a:custGeom>
            <a:rect b="b" l="l" r="r" t="t"/>
            <a:pathLst>
              <a:path extrusionOk="0" h="27015" w="20211">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2" name="Shape 1792"/>
        <p:cNvGrpSpPr/>
        <p:nvPr/>
      </p:nvGrpSpPr>
      <p:grpSpPr>
        <a:xfrm>
          <a:off x="0" y="0"/>
          <a:ext cx="0" cy="0"/>
          <a:chOff x="0" y="0"/>
          <a:chExt cx="0" cy="0"/>
        </a:xfrm>
      </p:grpSpPr>
      <p:grpSp>
        <p:nvGrpSpPr>
          <p:cNvPr id="1793" name="Google Shape;1793;p57"/>
          <p:cNvGrpSpPr/>
          <p:nvPr/>
        </p:nvGrpSpPr>
        <p:grpSpPr>
          <a:xfrm rot="-900145">
            <a:off x="567735" y="3271492"/>
            <a:ext cx="1346977" cy="1179420"/>
            <a:chOff x="2334325" y="3469775"/>
            <a:chExt cx="1136500" cy="995125"/>
          </a:xfrm>
        </p:grpSpPr>
        <p:sp>
          <p:nvSpPr>
            <p:cNvPr id="1794" name="Google Shape;1794;p57"/>
            <p:cNvSpPr/>
            <p:nvPr/>
          </p:nvSpPr>
          <p:spPr>
            <a:xfrm>
              <a:off x="2337450" y="3480425"/>
              <a:ext cx="1100925" cy="952600"/>
            </a:xfrm>
            <a:custGeom>
              <a:rect b="b" l="l" r="r" t="t"/>
              <a:pathLst>
                <a:path extrusionOk="0" h="38104" w="44037">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7"/>
            <p:cNvSpPr/>
            <p:nvPr/>
          </p:nvSpPr>
          <p:spPr>
            <a:xfrm>
              <a:off x="2334325" y="3469775"/>
              <a:ext cx="1107175" cy="965775"/>
            </a:xfrm>
            <a:custGeom>
              <a:rect b="b" l="l" r="r" t="t"/>
              <a:pathLst>
                <a:path extrusionOk="0" h="38631" w="44287">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7"/>
            <p:cNvSpPr/>
            <p:nvPr/>
          </p:nvSpPr>
          <p:spPr>
            <a:xfrm>
              <a:off x="2402775" y="3617550"/>
              <a:ext cx="865425" cy="115450"/>
            </a:xfrm>
            <a:custGeom>
              <a:rect b="b" l="l" r="r" t="t"/>
              <a:pathLst>
                <a:path extrusionOk="0" h="4618" w="34617">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7"/>
            <p:cNvSpPr/>
            <p:nvPr/>
          </p:nvSpPr>
          <p:spPr>
            <a:xfrm>
              <a:off x="2447100" y="4330675"/>
              <a:ext cx="1019450" cy="130975"/>
            </a:xfrm>
            <a:custGeom>
              <a:rect b="b" l="l" r="r" t="t"/>
              <a:pathLst>
                <a:path extrusionOk="0" h="5239" w="40778">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7"/>
            <p:cNvSpPr/>
            <p:nvPr/>
          </p:nvSpPr>
          <p:spPr>
            <a:xfrm>
              <a:off x="2442725" y="4326300"/>
              <a:ext cx="1028100" cy="138600"/>
            </a:xfrm>
            <a:custGeom>
              <a:rect b="b" l="l" r="r" t="t"/>
              <a:pathLst>
                <a:path extrusionOk="0" h="5544" w="41124">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9" name="Google Shape;1799;p57"/>
          <p:cNvSpPr txBox="1"/>
          <p:nvPr>
            <p:ph idx="1" type="body"/>
          </p:nvPr>
        </p:nvSpPr>
        <p:spPr>
          <a:xfrm>
            <a:off x="1843800" y="1170100"/>
            <a:ext cx="6255300" cy="303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Reduced latency is increasingly essential to modern applications. A Cloud Computing provider is able to provide more nodes, and hence reduced latency, than an enterprise would want to deploy.</a:t>
            </a:r>
            <a:endParaRPr sz="2000"/>
          </a:p>
        </p:txBody>
      </p:sp>
      <p:grpSp>
        <p:nvGrpSpPr>
          <p:cNvPr id="1800" name="Google Shape;1800;p57"/>
          <p:cNvGrpSpPr/>
          <p:nvPr/>
        </p:nvGrpSpPr>
        <p:grpSpPr>
          <a:xfrm rot="-1220272">
            <a:off x="1050380" y="3614997"/>
            <a:ext cx="427145" cy="632034"/>
            <a:chOff x="2320725" y="552300"/>
            <a:chExt cx="596450" cy="882550"/>
          </a:xfrm>
        </p:grpSpPr>
        <p:sp>
          <p:nvSpPr>
            <p:cNvPr id="1801" name="Google Shape;1801;p57"/>
            <p:cNvSpPr/>
            <p:nvPr/>
          </p:nvSpPr>
          <p:spPr>
            <a:xfrm>
              <a:off x="2745500" y="900325"/>
              <a:ext cx="30975" cy="188925"/>
            </a:xfrm>
            <a:custGeom>
              <a:rect b="b" l="l" r="r" t="t"/>
              <a:pathLst>
                <a:path extrusionOk="0" h="7557" w="1239">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7"/>
            <p:cNvSpPr/>
            <p:nvPr/>
          </p:nvSpPr>
          <p:spPr>
            <a:xfrm>
              <a:off x="2531150" y="912900"/>
              <a:ext cx="136400" cy="211225"/>
            </a:xfrm>
            <a:custGeom>
              <a:rect b="b" l="l" r="r" t="t"/>
              <a:pathLst>
                <a:path extrusionOk="0" h="8449" w="5456">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7"/>
            <p:cNvSpPr/>
            <p:nvPr/>
          </p:nvSpPr>
          <p:spPr>
            <a:xfrm>
              <a:off x="2335625" y="892900"/>
              <a:ext cx="141100" cy="9425"/>
            </a:xfrm>
            <a:custGeom>
              <a:rect b="b" l="l" r="r" t="t"/>
              <a:pathLst>
                <a:path extrusionOk="0" h="377" w="5644">
                  <a:moveTo>
                    <a:pt x="0" y="377"/>
                  </a:moveTo>
                  <a:cubicBezTo>
                    <a:pt x="1881" y="252"/>
                    <a:pt x="3762" y="126"/>
                    <a:pt x="5643" y="1"/>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7"/>
            <p:cNvSpPr/>
            <p:nvPr/>
          </p:nvSpPr>
          <p:spPr>
            <a:xfrm>
              <a:off x="2415175" y="1131550"/>
              <a:ext cx="502000" cy="66250"/>
            </a:xfrm>
            <a:custGeom>
              <a:rect b="b" l="l" r="r" t="t"/>
              <a:pathLst>
                <a:path extrusionOk="0" h="2650" w="2008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7"/>
            <p:cNvSpPr/>
            <p:nvPr/>
          </p:nvSpPr>
          <p:spPr>
            <a:xfrm>
              <a:off x="2320725" y="881925"/>
              <a:ext cx="152475" cy="26300"/>
            </a:xfrm>
            <a:custGeom>
              <a:rect b="b" l="l" r="r" t="t"/>
              <a:pathLst>
                <a:path extrusionOk="0" h="1052" w="6099">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7"/>
            <p:cNvSpPr/>
            <p:nvPr/>
          </p:nvSpPr>
          <p:spPr>
            <a:xfrm>
              <a:off x="2495325" y="572200"/>
              <a:ext cx="139700" cy="211600"/>
            </a:xfrm>
            <a:custGeom>
              <a:rect b="b" l="l" r="r" t="t"/>
              <a:pathLst>
                <a:path extrusionOk="0" h="8464" w="5588">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7"/>
            <p:cNvSpPr/>
            <p:nvPr/>
          </p:nvSpPr>
          <p:spPr>
            <a:xfrm>
              <a:off x="2674750" y="552300"/>
              <a:ext cx="109575" cy="207300"/>
            </a:xfrm>
            <a:custGeom>
              <a:rect b="b" l="l" r="r" t="t"/>
              <a:pathLst>
                <a:path extrusionOk="0" h="8292" w="4383">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7"/>
            <p:cNvSpPr/>
            <p:nvPr/>
          </p:nvSpPr>
          <p:spPr>
            <a:xfrm>
              <a:off x="2718875" y="1212200"/>
              <a:ext cx="138725" cy="181675"/>
            </a:xfrm>
            <a:custGeom>
              <a:rect b="b" l="l" r="r" t="t"/>
              <a:pathLst>
                <a:path extrusionOk="0" h="7267" w="5549">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7"/>
            <p:cNvSpPr/>
            <p:nvPr/>
          </p:nvSpPr>
          <p:spPr>
            <a:xfrm>
              <a:off x="2533125" y="1252725"/>
              <a:ext cx="174775" cy="182125"/>
            </a:xfrm>
            <a:custGeom>
              <a:rect b="b" l="l" r="r" t="t"/>
              <a:pathLst>
                <a:path extrusionOk="0" h="7285" w="6991">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0" name="Google Shape;1810;p57"/>
          <p:cNvGrpSpPr/>
          <p:nvPr/>
        </p:nvGrpSpPr>
        <p:grpSpPr>
          <a:xfrm rot="697126">
            <a:off x="8221312" y="-564115"/>
            <a:ext cx="1305393" cy="1346461"/>
            <a:chOff x="1492000" y="427450"/>
            <a:chExt cx="1188000" cy="1225375"/>
          </a:xfrm>
        </p:grpSpPr>
        <p:sp>
          <p:nvSpPr>
            <p:cNvPr id="1811" name="Google Shape;1811;p57"/>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7"/>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7"/>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7"/>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7"/>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7"/>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7"/>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7"/>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7"/>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7"/>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7"/>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2" name="Google Shape;1822;p57"/>
          <p:cNvGrpSpPr/>
          <p:nvPr/>
        </p:nvGrpSpPr>
        <p:grpSpPr>
          <a:xfrm rot="514806">
            <a:off x="1068419" y="466113"/>
            <a:ext cx="1118061" cy="876421"/>
            <a:chOff x="378575" y="1776375"/>
            <a:chExt cx="737425" cy="578050"/>
          </a:xfrm>
        </p:grpSpPr>
        <p:sp>
          <p:nvSpPr>
            <p:cNvPr id="1823" name="Google Shape;1823;p57"/>
            <p:cNvSpPr/>
            <p:nvPr/>
          </p:nvSpPr>
          <p:spPr>
            <a:xfrm>
              <a:off x="378575" y="1776375"/>
              <a:ext cx="737425" cy="60825"/>
            </a:xfrm>
            <a:custGeom>
              <a:rect b="b" l="l" r="r" t="t"/>
              <a:pathLst>
                <a:path extrusionOk="0" h="2433" w="29497">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7"/>
            <p:cNvSpPr/>
            <p:nvPr/>
          </p:nvSpPr>
          <p:spPr>
            <a:xfrm>
              <a:off x="1004275" y="1828625"/>
              <a:ext cx="74725" cy="327700"/>
            </a:xfrm>
            <a:custGeom>
              <a:rect b="b" l="l" r="r" t="t"/>
              <a:pathLst>
                <a:path extrusionOk="0" h="13108" w="2989">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7"/>
            <p:cNvSpPr/>
            <p:nvPr/>
          </p:nvSpPr>
          <p:spPr>
            <a:xfrm>
              <a:off x="1007300" y="1780650"/>
              <a:ext cx="62500" cy="49075"/>
            </a:xfrm>
            <a:custGeom>
              <a:rect b="b" l="l" r="r" t="t"/>
              <a:pathLst>
                <a:path extrusionOk="0" h="1963" w="250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7"/>
            <p:cNvSpPr/>
            <p:nvPr/>
          </p:nvSpPr>
          <p:spPr>
            <a:xfrm>
              <a:off x="785225" y="2133225"/>
              <a:ext cx="290025" cy="69200"/>
            </a:xfrm>
            <a:custGeom>
              <a:rect b="b" l="l" r="r" t="t"/>
              <a:pathLst>
                <a:path extrusionOk="0" h="2768" w="11601">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7"/>
            <p:cNvSpPr/>
            <p:nvPr/>
          </p:nvSpPr>
          <p:spPr>
            <a:xfrm>
              <a:off x="1013075" y="2131900"/>
              <a:ext cx="60050" cy="47175"/>
            </a:xfrm>
            <a:custGeom>
              <a:rect b="b" l="l" r="r" t="t"/>
              <a:pathLst>
                <a:path extrusionOk="0" h="1887" w="2402">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7"/>
            <p:cNvSpPr/>
            <p:nvPr/>
          </p:nvSpPr>
          <p:spPr>
            <a:xfrm>
              <a:off x="798250" y="2195875"/>
              <a:ext cx="62525" cy="151150"/>
            </a:xfrm>
            <a:custGeom>
              <a:rect b="b" l="l" r="r" t="t"/>
              <a:pathLst>
                <a:path extrusionOk="0" h="6046" w="2501">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7"/>
            <p:cNvSpPr/>
            <p:nvPr/>
          </p:nvSpPr>
          <p:spPr>
            <a:xfrm>
              <a:off x="805750" y="2179750"/>
              <a:ext cx="58250" cy="23100"/>
            </a:xfrm>
            <a:custGeom>
              <a:rect b="b" l="l" r="r" t="t"/>
              <a:pathLst>
                <a:path extrusionOk="0" h="924" w="233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7"/>
            <p:cNvSpPr/>
            <p:nvPr/>
          </p:nvSpPr>
          <p:spPr>
            <a:xfrm>
              <a:off x="799950" y="2316150"/>
              <a:ext cx="21675" cy="32475"/>
            </a:xfrm>
            <a:custGeom>
              <a:rect b="b" l="l" r="r" t="t"/>
              <a:pathLst>
                <a:path extrusionOk="0" h="1299" w="867">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7"/>
            <p:cNvSpPr/>
            <p:nvPr/>
          </p:nvSpPr>
          <p:spPr>
            <a:xfrm>
              <a:off x="475450" y="2160675"/>
              <a:ext cx="363125" cy="193750"/>
            </a:xfrm>
            <a:custGeom>
              <a:rect b="b" l="l" r="r" t="t"/>
              <a:pathLst>
                <a:path extrusionOk="0" h="7750" w="14525">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7"/>
            <p:cNvSpPr/>
            <p:nvPr/>
          </p:nvSpPr>
          <p:spPr>
            <a:xfrm>
              <a:off x="797650" y="2262025"/>
              <a:ext cx="43350" cy="86600"/>
            </a:xfrm>
            <a:custGeom>
              <a:rect b="b" l="l" r="r" t="t"/>
              <a:pathLst>
                <a:path extrusionOk="0" h="3464" w="1734">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7"/>
            <p:cNvSpPr/>
            <p:nvPr/>
          </p:nvSpPr>
          <p:spPr>
            <a:xfrm>
              <a:off x="394775" y="1828875"/>
              <a:ext cx="101325" cy="394500"/>
            </a:xfrm>
            <a:custGeom>
              <a:rect b="b" l="l" r="r" t="t"/>
              <a:pathLst>
                <a:path extrusionOk="0" h="15780" w="4053">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7"/>
            <p:cNvSpPr/>
            <p:nvPr/>
          </p:nvSpPr>
          <p:spPr>
            <a:xfrm>
              <a:off x="471175" y="2175750"/>
              <a:ext cx="46850" cy="44750"/>
            </a:xfrm>
            <a:custGeom>
              <a:rect b="b" l="l" r="r" t="t"/>
              <a:pathLst>
                <a:path extrusionOk="0" h="1790" w="1874">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57"/>
          <p:cNvGrpSpPr/>
          <p:nvPr/>
        </p:nvGrpSpPr>
        <p:grpSpPr>
          <a:xfrm>
            <a:off x="6604940" y="3898502"/>
            <a:ext cx="1745583" cy="230173"/>
            <a:chOff x="1394800" y="3522000"/>
            <a:chExt cx="1048650" cy="138275"/>
          </a:xfrm>
        </p:grpSpPr>
        <p:sp>
          <p:nvSpPr>
            <p:cNvPr id="1836" name="Google Shape;1836;p57"/>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7"/>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7"/>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7"/>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7"/>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7"/>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7"/>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7"/>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7"/>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grpSp>
        <p:nvGrpSpPr>
          <p:cNvPr id="1849" name="Google Shape;1849;p58"/>
          <p:cNvGrpSpPr/>
          <p:nvPr/>
        </p:nvGrpSpPr>
        <p:grpSpPr>
          <a:xfrm rot="683906">
            <a:off x="5637233" y="1449451"/>
            <a:ext cx="2334292" cy="2244899"/>
            <a:chOff x="1857000" y="3245400"/>
            <a:chExt cx="1233825" cy="1186575"/>
          </a:xfrm>
        </p:grpSpPr>
        <p:sp>
          <p:nvSpPr>
            <p:cNvPr id="1850" name="Google Shape;1850;p58"/>
            <p:cNvSpPr/>
            <p:nvPr/>
          </p:nvSpPr>
          <p:spPr>
            <a:xfrm>
              <a:off x="2513000" y="4148825"/>
              <a:ext cx="463125" cy="272250"/>
            </a:xfrm>
            <a:custGeom>
              <a:rect b="b" l="l" r="r" t="t"/>
              <a:pathLst>
                <a:path extrusionOk="0" h="10890" w="18525">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8"/>
            <p:cNvSpPr/>
            <p:nvPr/>
          </p:nvSpPr>
          <p:spPr>
            <a:xfrm>
              <a:off x="2508725" y="4143800"/>
              <a:ext cx="474150" cy="281125"/>
            </a:xfrm>
            <a:custGeom>
              <a:rect b="b" l="l" r="r" t="t"/>
              <a:pathLst>
                <a:path extrusionOk="0" h="11245" w="18966">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8"/>
            <p:cNvSpPr/>
            <p:nvPr/>
          </p:nvSpPr>
          <p:spPr>
            <a:xfrm>
              <a:off x="1867600" y="3249925"/>
              <a:ext cx="1223225" cy="1178125"/>
            </a:xfrm>
            <a:custGeom>
              <a:rect b="b" l="l" r="r" t="t"/>
              <a:pathLst>
                <a:path extrusionOk="0" h="47125" w="48929">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8"/>
            <p:cNvSpPr/>
            <p:nvPr/>
          </p:nvSpPr>
          <p:spPr>
            <a:xfrm>
              <a:off x="1857000" y="3245400"/>
              <a:ext cx="1232000" cy="1186575"/>
            </a:xfrm>
            <a:custGeom>
              <a:rect b="b" l="l" r="r" t="t"/>
              <a:pathLst>
                <a:path extrusionOk="0" h="47463" w="4928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8"/>
            <p:cNvSpPr/>
            <p:nvPr/>
          </p:nvSpPr>
          <p:spPr>
            <a:xfrm>
              <a:off x="2004625" y="3411050"/>
              <a:ext cx="976675" cy="36075"/>
            </a:xfrm>
            <a:custGeom>
              <a:rect b="b" l="l" r="r" t="t"/>
              <a:pathLst>
                <a:path extrusionOk="0" h="1443" w="39067">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8"/>
            <p:cNvSpPr/>
            <p:nvPr/>
          </p:nvSpPr>
          <p:spPr>
            <a:xfrm>
              <a:off x="2004625" y="3411050"/>
              <a:ext cx="976675" cy="36075"/>
            </a:xfrm>
            <a:custGeom>
              <a:rect b="b" l="l" r="r" t="t"/>
              <a:pathLst>
                <a:path extrusionOk="0" h="1443" w="39067">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6" name="Google Shape;1856;p58"/>
          <p:cNvSpPr txBox="1"/>
          <p:nvPr>
            <p:ph type="title"/>
          </p:nvPr>
        </p:nvSpPr>
        <p:spPr>
          <a:xfrm>
            <a:off x="1101000" y="1560650"/>
            <a:ext cx="3519300" cy="1679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Cloud Cost</a:t>
            </a:r>
            <a:endParaRPr/>
          </a:p>
          <a:p>
            <a:pPr indent="0" lvl="0" marL="0" rtl="0" algn="l">
              <a:spcBef>
                <a:spcPts val="0"/>
              </a:spcBef>
              <a:spcAft>
                <a:spcPts val="0"/>
              </a:spcAft>
              <a:buNone/>
            </a:pPr>
            <a:r>
              <a:rPr lang="en"/>
              <a:t>Estimator</a:t>
            </a:r>
            <a:endParaRPr/>
          </a:p>
        </p:txBody>
      </p:sp>
      <p:sp>
        <p:nvSpPr>
          <p:cNvPr id="1857" name="Google Shape;1857;p58"/>
          <p:cNvSpPr txBox="1"/>
          <p:nvPr>
            <p:ph idx="1" type="subTitle"/>
          </p:nvPr>
        </p:nvSpPr>
        <p:spPr>
          <a:xfrm rot="684086">
            <a:off x="5795182" y="1704721"/>
            <a:ext cx="1878775" cy="1788169"/>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It helps to determine how much will it </a:t>
            </a:r>
            <a:r>
              <a:rPr lang="en"/>
              <a:t>cost</a:t>
            </a:r>
            <a:r>
              <a:rPr lang="en"/>
              <a:t> you, if you happen to purchase…</a:t>
            </a:r>
            <a:endParaRPr/>
          </a:p>
        </p:txBody>
      </p:sp>
      <p:grpSp>
        <p:nvGrpSpPr>
          <p:cNvPr id="1858" name="Google Shape;1858;p58"/>
          <p:cNvGrpSpPr/>
          <p:nvPr/>
        </p:nvGrpSpPr>
        <p:grpSpPr>
          <a:xfrm>
            <a:off x="1152900" y="2242825"/>
            <a:ext cx="3214691" cy="176025"/>
            <a:chOff x="4345425" y="2175475"/>
            <a:chExt cx="800750" cy="176025"/>
          </a:xfrm>
        </p:grpSpPr>
        <p:sp>
          <p:nvSpPr>
            <p:cNvPr id="1859" name="Google Shape;1859;p5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1" name="Google Shape;1861;p58"/>
          <p:cNvGrpSpPr/>
          <p:nvPr/>
        </p:nvGrpSpPr>
        <p:grpSpPr>
          <a:xfrm>
            <a:off x="1152902" y="3096725"/>
            <a:ext cx="2300475" cy="176025"/>
            <a:chOff x="4345425" y="2175475"/>
            <a:chExt cx="800750" cy="176025"/>
          </a:xfrm>
        </p:grpSpPr>
        <p:sp>
          <p:nvSpPr>
            <p:cNvPr id="1862" name="Google Shape;1862;p5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4" name="Google Shape;1864;p58"/>
          <p:cNvGrpSpPr/>
          <p:nvPr/>
        </p:nvGrpSpPr>
        <p:grpSpPr>
          <a:xfrm>
            <a:off x="7551203" y="4187411"/>
            <a:ext cx="1745583" cy="230173"/>
            <a:chOff x="1394800" y="3522000"/>
            <a:chExt cx="1048650" cy="138275"/>
          </a:xfrm>
        </p:grpSpPr>
        <p:sp>
          <p:nvSpPr>
            <p:cNvPr id="1865" name="Google Shape;1865;p58"/>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8"/>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8"/>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8"/>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8"/>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8"/>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8"/>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8"/>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8"/>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4" name="Google Shape;1874;p58"/>
          <p:cNvGrpSpPr/>
          <p:nvPr/>
        </p:nvGrpSpPr>
        <p:grpSpPr>
          <a:xfrm>
            <a:off x="884103" y="529587"/>
            <a:ext cx="806657" cy="421744"/>
            <a:chOff x="1822875" y="1377000"/>
            <a:chExt cx="548075" cy="286550"/>
          </a:xfrm>
        </p:grpSpPr>
        <p:sp>
          <p:nvSpPr>
            <p:cNvPr id="1875" name="Google Shape;1875;p58"/>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8"/>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8"/>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8"/>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8"/>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8"/>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8"/>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8"/>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8"/>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4" name="Google Shape;1884;p58"/>
          <p:cNvGrpSpPr/>
          <p:nvPr/>
        </p:nvGrpSpPr>
        <p:grpSpPr>
          <a:xfrm rot="1726169">
            <a:off x="2740098" y="4299073"/>
            <a:ext cx="2316665" cy="1136630"/>
            <a:chOff x="4697000" y="3525875"/>
            <a:chExt cx="1131500" cy="555150"/>
          </a:xfrm>
        </p:grpSpPr>
        <p:sp>
          <p:nvSpPr>
            <p:cNvPr id="1885" name="Google Shape;1885;p58"/>
            <p:cNvSpPr/>
            <p:nvPr/>
          </p:nvSpPr>
          <p:spPr>
            <a:xfrm>
              <a:off x="4780825" y="3534300"/>
              <a:ext cx="393725" cy="234375"/>
            </a:xfrm>
            <a:custGeom>
              <a:rect b="b" l="l" r="r" t="t"/>
              <a:pathLst>
                <a:path extrusionOk="0" h="9375" w="15749">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8"/>
            <p:cNvSpPr/>
            <p:nvPr/>
          </p:nvSpPr>
          <p:spPr>
            <a:xfrm>
              <a:off x="4772275" y="3553675"/>
              <a:ext cx="363275" cy="417375"/>
            </a:xfrm>
            <a:custGeom>
              <a:rect b="b" l="l" r="r" t="t"/>
              <a:pathLst>
                <a:path extrusionOk="0" h="16695" w="14531">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58"/>
            <p:cNvSpPr/>
            <p:nvPr/>
          </p:nvSpPr>
          <p:spPr>
            <a:xfrm>
              <a:off x="4702650" y="3626025"/>
              <a:ext cx="70775" cy="58375"/>
            </a:xfrm>
            <a:custGeom>
              <a:rect b="b" l="l" r="r" t="t"/>
              <a:pathLst>
                <a:path extrusionOk="0" h="2335" w="2831">
                  <a:moveTo>
                    <a:pt x="0" y="0"/>
                  </a:moveTo>
                  <a:lnTo>
                    <a:pt x="198" y="1118"/>
                  </a:lnTo>
                  <a:lnTo>
                    <a:pt x="325" y="1848"/>
                  </a:lnTo>
                  <a:lnTo>
                    <a:pt x="2443" y="2335"/>
                  </a:lnTo>
                  <a:lnTo>
                    <a:pt x="2831" y="64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8"/>
            <p:cNvSpPr/>
            <p:nvPr/>
          </p:nvSpPr>
          <p:spPr>
            <a:xfrm>
              <a:off x="4710750" y="3642250"/>
              <a:ext cx="82050" cy="82500"/>
            </a:xfrm>
            <a:custGeom>
              <a:rect b="b" l="l" r="r" t="t"/>
              <a:pathLst>
                <a:path extrusionOk="0" h="3300" w="3282">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8"/>
            <p:cNvSpPr/>
            <p:nvPr/>
          </p:nvSpPr>
          <p:spPr>
            <a:xfrm>
              <a:off x="4889225" y="3618300"/>
              <a:ext cx="140200" cy="44575"/>
            </a:xfrm>
            <a:custGeom>
              <a:rect b="b" l="l" r="r" t="t"/>
              <a:pathLst>
                <a:path extrusionOk="0" h="1783" w="5608">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8"/>
            <p:cNvSpPr/>
            <p:nvPr/>
          </p:nvSpPr>
          <p:spPr>
            <a:xfrm>
              <a:off x="5118850" y="3528450"/>
              <a:ext cx="709650" cy="395050"/>
            </a:xfrm>
            <a:custGeom>
              <a:rect b="b" l="l" r="r" t="t"/>
              <a:pathLst>
                <a:path extrusionOk="0" h="15802" w="28386">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8"/>
            <p:cNvSpPr/>
            <p:nvPr/>
          </p:nvSpPr>
          <p:spPr>
            <a:xfrm>
              <a:off x="5213500" y="3590975"/>
              <a:ext cx="396875" cy="147475"/>
            </a:xfrm>
            <a:custGeom>
              <a:rect b="b" l="l" r="r" t="t"/>
              <a:pathLst>
                <a:path extrusionOk="0" h="5899" w="15875">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8"/>
            <p:cNvSpPr/>
            <p:nvPr/>
          </p:nvSpPr>
          <p:spPr>
            <a:xfrm>
              <a:off x="5070850" y="3766400"/>
              <a:ext cx="724975" cy="311175"/>
            </a:xfrm>
            <a:custGeom>
              <a:rect b="b" l="l" r="r" t="t"/>
              <a:pathLst>
                <a:path extrusionOk="0" h="12447" w="28999">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8"/>
            <p:cNvSpPr/>
            <p:nvPr/>
          </p:nvSpPr>
          <p:spPr>
            <a:xfrm>
              <a:off x="4697000" y="3525875"/>
              <a:ext cx="1131500" cy="555150"/>
            </a:xfrm>
            <a:custGeom>
              <a:rect b="b" l="l" r="r" t="t"/>
              <a:pathLst>
                <a:path extrusionOk="0" h="22206" w="4526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8"/>
            <p:cNvSpPr/>
            <p:nvPr/>
          </p:nvSpPr>
          <p:spPr>
            <a:xfrm>
              <a:off x="5068825" y="3761150"/>
              <a:ext cx="57725" cy="214775"/>
            </a:xfrm>
            <a:custGeom>
              <a:rect b="b" l="l" r="r" t="t"/>
              <a:pathLst>
                <a:path extrusionOk="0" h="8591" w="2309">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8"/>
            <p:cNvSpPr/>
            <p:nvPr/>
          </p:nvSpPr>
          <p:spPr>
            <a:xfrm>
              <a:off x="4825225" y="3697850"/>
              <a:ext cx="21000" cy="56475"/>
            </a:xfrm>
            <a:custGeom>
              <a:rect b="b" l="l" r="r" t="t"/>
              <a:pathLst>
                <a:path extrusionOk="0" h="2259" w="84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8"/>
            <p:cNvSpPr/>
            <p:nvPr/>
          </p:nvSpPr>
          <p:spPr>
            <a:xfrm>
              <a:off x="5115925" y="3539325"/>
              <a:ext cx="61550" cy="232125"/>
            </a:xfrm>
            <a:custGeom>
              <a:rect b="b" l="l" r="r" t="t"/>
              <a:pathLst>
                <a:path extrusionOk="0" h="9285" w="2462">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8"/>
            <p:cNvSpPr/>
            <p:nvPr/>
          </p:nvSpPr>
          <p:spPr>
            <a:xfrm>
              <a:off x="5039525" y="3548650"/>
              <a:ext cx="101450" cy="405350"/>
            </a:xfrm>
            <a:custGeom>
              <a:rect b="b" l="l" r="r" t="t"/>
              <a:pathLst>
                <a:path extrusionOk="0" h="16214" w="4058">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8"/>
            <p:cNvSpPr/>
            <p:nvPr/>
          </p:nvSpPr>
          <p:spPr>
            <a:xfrm>
              <a:off x="4836050" y="3636975"/>
              <a:ext cx="24350" cy="70875"/>
            </a:xfrm>
            <a:custGeom>
              <a:rect b="b" l="l" r="r" t="t"/>
              <a:pathLst>
                <a:path extrusionOk="0" h="2835" w="974">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8"/>
            <p:cNvSpPr/>
            <p:nvPr/>
          </p:nvSpPr>
          <p:spPr>
            <a:xfrm>
              <a:off x="4769575" y="3641500"/>
              <a:ext cx="28650" cy="88500"/>
            </a:xfrm>
            <a:custGeom>
              <a:rect b="b" l="l" r="r" t="t"/>
              <a:pathLst>
                <a:path extrusionOk="0" h="3540" w="1146">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grpSp>
        <p:nvGrpSpPr>
          <p:cNvPr id="1904" name="Google Shape;1904;p59"/>
          <p:cNvGrpSpPr/>
          <p:nvPr/>
        </p:nvGrpSpPr>
        <p:grpSpPr>
          <a:xfrm rot="-525446">
            <a:off x="637049" y="502313"/>
            <a:ext cx="1299940" cy="282304"/>
            <a:chOff x="256250" y="3704650"/>
            <a:chExt cx="960300" cy="231700"/>
          </a:xfrm>
        </p:grpSpPr>
        <p:sp>
          <p:nvSpPr>
            <p:cNvPr id="1905" name="Google Shape;1905;p59"/>
            <p:cNvSpPr/>
            <p:nvPr/>
          </p:nvSpPr>
          <p:spPr>
            <a:xfrm>
              <a:off x="256250" y="3704650"/>
              <a:ext cx="960300" cy="231700"/>
            </a:xfrm>
            <a:custGeom>
              <a:rect b="b" l="l" r="r" t="t"/>
              <a:pathLst>
                <a:path extrusionOk="0" h="9268" w="38412">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9"/>
            <p:cNvSpPr/>
            <p:nvPr/>
          </p:nvSpPr>
          <p:spPr>
            <a:xfrm>
              <a:off x="410575" y="3737725"/>
              <a:ext cx="82550" cy="111100"/>
            </a:xfrm>
            <a:custGeom>
              <a:rect b="b" l="l" r="r" t="t"/>
              <a:pathLst>
                <a:path extrusionOk="0" h="4444" w="3302">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9"/>
            <p:cNvSpPr/>
            <p:nvPr/>
          </p:nvSpPr>
          <p:spPr>
            <a:xfrm>
              <a:off x="410475" y="3741550"/>
              <a:ext cx="110550" cy="170650"/>
            </a:xfrm>
            <a:custGeom>
              <a:rect b="b" l="l" r="r" t="t"/>
              <a:pathLst>
                <a:path extrusionOk="0" h="6826" w="4422">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9"/>
            <p:cNvSpPr/>
            <p:nvPr/>
          </p:nvSpPr>
          <p:spPr>
            <a:xfrm>
              <a:off x="637600" y="3774725"/>
              <a:ext cx="127450" cy="106275"/>
            </a:xfrm>
            <a:custGeom>
              <a:rect b="b" l="l" r="r" t="t"/>
              <a:pathLst>
                <a:path extrusionOk="0" h="4251" w="5098">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9"/>
            <p:cNvSpPr/>
            <p:nvPr/>
          </p:nvSpPr>
          <p:spPr>
            <a:xfrm>
              <a:off x="591525" y="3766150"/>
              <a:ext cx="149800" cy="124650"/>
            </a:xfrm>
            <a:custGeom>
              <a:rect b="b" l="l" r="r" t="t"/>
              <a:pathLst>
                <a:path extrusionOk="0" h="4986" w="5992">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9"/>
            <p:cNvSpPr/>
            <p:nvPr/>
          </p:nvSpPr>
          <p:spPr>
            <a:xfrm>
              <a:off x="728000" y="3762075"/>
              <a:ext cx="203275" cy="87025"/>
            </a:xfrm>
            <a:custGeom>
              <a:rect b="b" l="l" r="r" t="t"/>
              <a:pathLst>
                <a:path extrusionOk="0" h="3481" w="8131">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9"/>
            <p:cNvSpPr/>
            <p:nvPr/>
          </p:nvSpPr>
          <p:spPr>
            <a:xfrm>
              <a:off x="741825" y="3746825"/>
              <a:ext cx="189025" cy="110200"/>
            </a:xfrm>
            <a:custGeom>
              <a:rect b="b" l="l" r="r" t="t"/>
              <a:pathLst>
                <a:path extrusionOk="0" h="4408" w="7561">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9"/>
            <p:cNvSpPr/>
            <p:nvPr/>
          </p:nvSpPr>
          <p:spPr>
            <a:xfrm>
              <a:off x="957900" y="3719375"/>
              <a:ext cx="151775" cy="124900"/>
            </a:xfrm>
            <a:custGeom>
              <a:rect b="b" l="l" r="r" t="t"/>
              <a:pathLst>
                <a:path extrusionOk="0" h="4996" w="6071">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13" name="Google Shape;1913;p59"/>
          <p:cNvPicPr preferRelativeResize="0"/>
          <p:nvPr/>
        </p:nvPicPr>
        <p:blipFill>
          <a:blip r:embed="rId3">
            <a:alphaModFix/>
          </a:blip>
          <a:stretch>
            <a:fillRect/>
          </a:stretch>
        </p:blipFill>
        <p:spPr>
          <a:xfrm>
            <a:off x="0" y="966199"/>
            <a:ext cx="9144000" cy="3004113"/>
          </a:xfrm>
          <a:prstGeom prst="rect">
            <a:avLst/>
          </a:prstGeom>
          <a:noFill/>
          <a:ln>
            <a:noFill/>
          </a:ln>
        </p:spPr>
      </p:pic>
      <p:sp>
        <p:nvSpPr>
          <p:cNvPr id="1914" name="Google Shape;1914;p59"/>
          <p:cNvSpPr txBox="1"/>
          <p:nvPr/>
        </p:nvSpPr>
        <p:spPr>
          <a:xfrm>
            <a:off x="2486600" y="340625"/>
            <a:ext cx="665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Muli"/>
                <a:ea typeface="Muli"/>
                <a:cs typeface="Muli"/>
                <a:sym typeface="Muli"/>
              </a:rPr>
              <a:t>An example Oracle cloud Cost Estimation Tool…</a:t>
            </a:r>
            <a:endParaRPr sz="2000">
              <a:latin typeface="Muli"/>
              <a:ea typeface="Muli"/>
              <a:cs typeface="Muli"/>
              <a:sym typeface="Mul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grpSp>
        <p:nvGrpSpPr>
          <p:cNvPr id="1919" name="Google Shape;1919;p60"/>
          <p:cNvGrpSpPr/>
          <p:nvPr/>
        </p:nvGrpSpPr>
        <p:grpSpPr>
          <a:xfrm flipH="1">
            <a:off x="6067624" y="938638"/>
            <a:ext cx="2310244" cy="176025"/>
            <a:chOff x="4345425" y="2175475"/>
            <a:chExt cx="800750" cy="176025"/>
          </a:xfrm>
        </p:grpSpPr>
        <p:sp>
          <p:nvSpPr>
            <p:cNvPr id="1920" name="Google Shape;1920;p6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2" name="Google Shape;1922;p60"/>
          <p:cNvSpPr txBox="1"/>
          <p:nvPr>
            <p:ph type="title"/>
          </p:nvPr>
        </p:nvSpPr>
        <p:spPr>
          <a:xfrm>
            <a:off x="2349675" y="540000"/>
            <a:ext cx="6074400" cy="4887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There’s one for google too…</a:t>
            </a:r>
            <a:endParaRPr/>
          </a:p>
        </p:txBody>
      </p:sp>
      <p:grpSp>
        <p:nvGrpSpPr>
          <p:cNvPr id="1923" name="Google Shape;1923;p60"/>
          <p:cNvGrpSpPr/>
          <p:nvPr/>
        </p:nvGrpSpPr>
        <p:grpSpPr>
          <a:xfrm>
            <a:off x="-218580" y="504110"/>
            <a:ext cx="2433812" cy="320922"/>
            <a:chOff x="1394800" y="3522000"/>
            <a:chExt cx="1048650" cy="138275"/>
          </a:xfrm>
        </p:grpSpPr>
        <p:sp>
          <p:nvSpPr>
            <p:cNvPr id="1924" name="Google Shape;1924;p60"/>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0"/>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0"/>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0"/>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0"/>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0"/>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0"/>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0"/>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0"/>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33" name="Google Shape;1933;p60"/>
          <p:cNvPicPr preferRelativeResize="0"/>
          <p:nvPr/>
        </p:nvPicPr>
        <p:blipFill>
          <a:blip r:embed="rId3">
            <a:alphaModFix/>
          </a:blip>
          <a:stretch>
            <a:fillRect/>
          </a:stretch>
        </p:blipFill>
        <p:spPr>
          <a:xfrm>
            <a:off x="659825" y="1028700"/>
            <a:ext cx="8259827" cy="3610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grpSp>
        <p:nvGrpSpPr>
          <p:cNvPr id="891" name="Google Shape;891;p30"/>
          <p:cNvGrpSpPr/>
          <p:nvPr/>
        </p:nvGrpSpPr>
        <p:grpSpPr>
          <a:xfrm>
            <a:off x="6548273" y="1385475"/>
            <a:ext cx="1875837" cy="176025"/>
            <a:chOff x="4345425" y="2175475"/>
            <a:chExt cx="800750" cy="176025"/>
          </a:xfrm>
        </p:grpSpPr>
        <p:sp>
          <p:nvSpPr>
            <p:cNvPr id="892" name="Google Shape;892;p3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4" name="Google Shape;894;p30"/>
          <p:cNvSpPr txBox="1"/>
          <p:nvPr>
            <p:ph idx="1" type="subTitle"/>
          </p:nvPr>
        </p:nvSpPr>
        <p:spPr>
          <a:xfrm>
            <a:off x="890100" y="1760244"/>
            <a:ext cx="7533900" cy="2777100"/>
          </a:xfrm>
          <a:prstGeom prst="rect">
            <a:avLst/>
          </a:prstGeom>
        </p:spPr>
        <p:txBody>
          <a:bodyPr anchorCtr="0" anchor="ctr" bIns="91425" lIns="91425" spcFirstLastPara="1" rIns="91425" wrap="square" tIns="91425">
            <a:noAutofit/>
          </a:bodyPr>
          <a:lstStyle/>
          <a:p>
            <a:pPr indent="-330200" lvl="0" marL="457200" rtl="0" algn="just">
              <a:spcBef>
                <a:spcPts val="0"/>
              </a:spcBef>
              <a:spcAft>
                <a:spcPts val="0"/>
              </a:spcAft>
              <a:buSzPts val="1600"/>
              <a:buChar char="●"/>
            </a:pPr>
            <a:r>
              <a:rPr lang="en"/>
              <a:t>Reducing operating costs and optimizing IT environments are pivotal to understanding and being able to compare the cost models behind provisioning on-premise and cloud-based environments. </a:t>
            </a:r>
            <a:endParaRPr/>
          </a:p>
          <a:p>
            <a:pPr indent="-330200" lvl="0" marL="457200" rtl="0" algn="just">
              <a:spcBef>
                <a:spcPts val="0"/>
              </a:spcBef>
              <a:spcAft>
                <a:spcPts val="0"/>
              </a:spcAft>
              <a:buSzPts val="1600"/>
              <a:buChar char="●"/>
            </a:pPr>
            <a:r>
              <a:rPr lang="en"/>
              <a:t>The pricing structures used by public clouds are typically based on utility-centric pay-per-usage models, enabling organizations to avoid up-front infrastructure investments. </a:t>
            </a:r>
            <a:endParaRPr/>
          </a:p>
          <a:p>
            <a:pPr indent="-330200" lvl="0" marL="457200" rtl="0" algn="just">
              <a:spcBef>
                <a:spcPts val="0"/>
              </a:spcBef>
              <a:spcAft>
                <a:spcPts val="0"/>
              </a:spcAft>
              <a:buSzPts val="1600"/>
              <a:buChar char="●"/>
            </a:pPr>
            <a:r>
              <a:rPr lang="en"/>
              <a:t>These models need to be assessed against the financial implications of on-premise infrastructure investments and associated total cost-of-ownership commitments</a:t>
            </a:r>
            <a:endParaRPr/>
          </a:p>
          <a:p>
            <a:pPr indent="0" lvl="0" marL="0" rtl="0" algn="just">
              <a:spcBef>
                <a:spcPts val="0"/>
              </a:spcBef>
              <a:spcAft>
                <a:spcPts val="0"/>
              </a:spcAft>
              <a:buNone/>
            </a:pPr>
            <a:r>
              <a:t/>
            </a:r>
            <a:endParaRPr/>
          </a:p>
        </p:txBody>
      </p:sp>
      <p:sp>
        <p:nvSpPr>
          <p:cNvPr id="895" name="Google Shape;895;p30"/>
          <p:cNvSpPr txBox="1"/>
          <p:nvPr>
            <p:ph type="title"/>
          </p:nvPr>
        </p:nvSpPr>
        <p:spPr>
          <a:xfrm>
            <a:off x="4572000" y="540000"/>
            <a:ext cx="3852000" cy="1037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Developing an Economic Strategy</a:t>
            </a:r>
            <a:endParaRPr/>
          </a:p>
        </p:txBody>
      </p:sp>
      <p:grpSp>
        <p:nvGrpSpPr>
          <p:cNvPr id="896" name="Google Shape;896;p30"/>
          <p:cNvGrpSpPr/>
          <p:nvPr/>
        </p:nvGrpSpPr>
        <p:grpSpPr>
          <a:xfrm>
            <a:off x="5204143" y="944575"/>
            <a:ext cx="3220056" cy="176025"/>
            <a:chOff x="4345425" y="2175475"/>
            <a:chExt cx="800750" cy="176025"/>
          </a:xfrm>
        </p:grpSpPr>
        <p:sp>
          <p:nvSpPr>
            <p:cNvPr id="897" name="Google Shape;897;p3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30"/>
          <p:cNvGrpSpPr/>
          <p:nvPr/>
        </p:nvGrpSpPr>
        <p:grpSpPr>
          <a:xfrm>
            <a:off x="1202396" y="605799"/>
            <a:ext cx="580423" cy="681083"/>
            <a:chOff x="645175" y="3632150"/>
            <a:chExt cx="394550" cy="462975"/>
          </a:xfrm>
        </p:grpSpPr>
        <p:sp>
          <p:nvSpPr>
            <p:cNvPr id="900" name="Google Shape;900;p30"/>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0"/>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30"/>
          <p:cNvGrpSpPr/>
          <p:nvPr/>
        </p:nvGrpSpPr>
        <p:grpSpPr>
          <a:xfrm flipH="1" rot="1017362">
            <a:off x="7673764" y="4014821"/>
            <a:ext cx="771546" cy="905351"/>
            <a:chOff x="645175" y="3632150"/>
            <a:chExt cx="394550" cy="462975"/>
          </a:xfrm>
        </p:grpSpPr>
        <p:sp>
          <p:nvSpPr>
            <p:cNvPr id="903" name="Google Shape;903;p30"/>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0"/>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30"/>
          <p:cNvGrpSpPr/>
          <p:nvPr/>
        </p:nvGrpSpPr>
        <p:grpSpPr>
          <a:xfrm rot="10800000">
            <a:off x="3855903" y="605787"/>
            <a:ext cx="806657" cy="421744"/>
            <a:chOff x="1822875" y="1377000"/>
            <a:chExt cx="548075" cy="286550"/>
          </a:xfrm>
        </p:grpSpPr>
        <p:sp>
          <p:nvSpPr>
            <p:cNvPr id="906" name="Google Shape;906;p30"/>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0"/>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0"/>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0"/>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0"/>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0"/>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0"/>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0"/>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0"/>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pic>
        <p:nvPicPr>
          <p:cNvPr id="919" name="Google Shape;919;p31"/>
          <p:cNvPicPr preferRelativeResize="0"/>
          <p:nvPr/>
        </p:nvPicPr>
        <p:blipFill>
          <a:blip r:embed="rId3">
            <a:alphaModFix/>
          </a:blip>
          <a:stretch>
            <a:fillRect/>
          </a:stretch>
        </p:blipFill>
        <p:spPr>
          <a:xfrm>
            <a:off x="1129050" y="752475"/>
            <a:ext cx="6826500" cy="4192475"/>
          </a:xfrm>
          <a:prstGeom prst="rect">
            <a:avLst/>
          </a:prstGeom>
          <a:noFill/>
          <a:ln>
            <a:noFill/>
          </a:ln>
        </p:spPr>
      </p:pic>
      <p:grpSp>
        <p:nvGrpSpPr>
          <p:cNvPr id="920" name="Google Shape;920;p31"/>
          <p:cNvGrpSpPr/>
          <p:nvPr/>
        </p:nvGrpSpPr>
        <p:grpSpPr>
          <a:xfrm>
            <a:off x="3518796" y="3137745"/>
            <a:ext cx="2372948" cy="989758"/>
            <a:chOff x="4319250" y="3137000"/>
            <a:chExt cx="885825" cy="524125"/>
          </a:xfrm>
        </p:grpSpPr>
        <p:sp>
          <p:nvSpPr>
            <p:cNvPr id="921" name="Google Shape;921;p31"/>
            <p:cNvSpPr/>
            <p:nvPr/>
          </p:nvSpPr>
          <p:spPr>
            <a:xfrm>
              <a:off x="4334525" y="3137000"/>
              <a:ext cx="816875" cy="145250"/>
            </a:xfrm>
            <a:custGeom>
              <a:rect b="b" l="l" r="r" t="t"/>
              <a:pathLst>
                <a:path extrusionOk="0" h="5810" w="32675">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1"/>
            <p:cNvSpPr/>
            <p:nvPr/>
          </p:nvSpPr>
          <p:spPr>
            <a:xfrm>
              <a:off x="4356675" y="3182825"/>
              <a:ext cx="798275" cy="129275"/>
            </a:xfrm>
            <a:custGeom>
              <a:rect b="b" l="l" r="r" t="t"/>
              <a:pathLst>
                <a:path extrusionOk="0" h="5171" w="31931">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1"/>
            <p:cNvSpPr/>
            <p:nvPr/>
          </p:nvSpPr>
          <p:spPr>
            <a:xfrm>
              <a:off x="4345775" y="3233150"/>
              <a:ext cx="859300" cy="100300"/>
            </a:xfrm>
            <a:custGeom>
              <a:rect b="b" l="l" r="r" t="t"/>
              <a:pathLst>
                <a:path extrusionOk="0" h="4012" w="34372">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1"/>
            <p:cNvSpPr/>
            <p:nvPr/>
          </p:nvSpPr>
          <p:spPr>
            <a:xfrm>
              <a:off x="4359800" y="3270500"/>
              <a:ext cx="768200" cy="83975"/>
            </a:xfrm>
            <a:custGeom>
              <a:rect b="b" l="l" r="r" t="t"/>
              <a:pathLst>
                <a:path extrusionOk="0" h="3359" w="30728">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1"/>
            <p:cNvSpPr/>
            <p:nvPr/>
          </p:nvSpPr>
          <p:spPr>
            <a:xfrm>
              <a:off x="4326650" y="3282500"/>
              <a:ext cx="830850" cy="180500"/>
            </a:xfrm>
            <a:custGeom>
              <a:rect b="b" l="l" r="r" t="t"/>
              <a:pathLst>
                <a:path extrusionOk="0" h="7220" w="33234">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1"/>
            <p:cNvSpPr/>
            <p:nvPr/>
          </p:nvSpPr>
          <p:spPr>
            <a:xfrm>
              <a:off x="4319250" y="3360925"/>
              <a:ext cx="817050" cy="79000"/>
            </a:xfrm>
            <a:custGeom>
              <a:rect b="b" l="l" r="r" t="t"/>
              <a:pathLst>
                <a:path extrusionOk="0" h="3160" w="32682">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1"/>
            <p:cNvSpPr/>
            <p:nvPr/>
          </p:nvSpPr>
          <p:spPr>
            <a:xfrm>
              <a:off x="4359800" y="3368900"/>
              <a:ext cx="757150" cy="121750"/>
            </a:xfrm>
            <a:custGeom>
              <a:rect b="b" l="l" r="r" t="t"/>
              <a:pathLst>
                <a:path extrusionOk="0" h="4870" w="30286">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1"/>
            <p:cNvSpPr/>
            <p:nvPr/>
          </p:nvSpPr>
          <p:spPr>
            <a:xfrm>
              <a:off x="4369825" y="3442375"/>
              <a:ext cx="758625" cy="151550"/>
            </a:xfrm>
            <a:custGeom>
              <a:rect b="b" l="l" r="r" t="t"/>
              <a:pathLst>
                <a:path extrusionOk="0" h="6062" w="30345">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1"/>
            <p:cNvSpPr/>
            <p:nvPr/>
          </p:nvSpPr>
          <p:spPr>
            <a:xfrm>
              <a:off x="4409400" y="3507550"/>
              <a:ext cx="682250" cy="94025"/>
            </a:xfrm>
            <a:custGeom>
              <a:rect b="b" l="l" r="r" t="t"/>
              <a:pathLst>
                <a:path extrusionOk="0" h="3761" w="2729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1"/>
            <p:cNvSpPr/>
            <p:nvPr/>
          </p:nvSpPr>
          <p:spPr>
            <a:xfrm>
              <a:off x="4327875" y="3557000"/>
              <a:ext cx="818000" cy="104125"/>
            </a:xfrm>
            <a:custGeom>
              <a:rect b="b" l="l" r="r" t="t"/>
              <a:pathLst>
                <a:path extrusionOk="0" h="4165" w="3272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1"/>
            <p:cNvSpPr/>
            <p:nvPr/>
          </p:nvSpPr>
          <p:spPr>
            <a:xfrm>
              <a:off x="4492625" y="3568500"/>
              <a:ext cx="516700" cy="88850"/>
            </a:xfrm>
            <a:custGeom>
              <a:rect b="b" l="l" r="r" t="t"/>
              <a:pathLst>
                <a:path extrusionOk="0" h="3554" w="20668">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2" name="Google Shape;932;p31"/>
          <p:cNvGrpSpPr/>
          <p:nvPr/>
        </p:nvGrpSpPr>
        <p:grpSpPr>
          <a:xfrm flipH="1" rot="372491">
            <a:off x="1472218" y="3988563"/>
            <a:ext cx="595061" cy="675849"/>
            <a:chOff x="5464100" y="4208075"/>
            <a:chExt cx="494625" cy="579650"/>
          </a:xfrm>
        </p:grpSpPr>
        <p:sp>
          <p:nvSpPr>
            <p:cNvPr id="933" name="Google Shape;933;p31"/>
            <p:cNvSpPr/>
            <p:nvPr/>
          </p:nvSpPr>
          <p:spPr>
            <a:xfrm>
              <a:off x="5594650" y="4504850"/>
              <a:ext cx="341250" cy="255800"/>
            </a:xfrm>
            <a:custGeom>
              <a:rect b="b" l="l" r="r" t="t"/>
              <a:pathLst>
                <a:path extrusionOk="0" h="10232" w="1365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1"/>
            <p:cNvSpPr/>
            <p:nvPr/>
          </p:nvSpPr>
          <p:spPr>
            <a:xfrm>
              <a:off x="5518750" y="4363750"/>
              <a:ext cx="340700" cy="255675"/>
            </a:xfrm>
            <a:custGeom>
              <a:rect b="b" l="l" r="r" t="t"/>
              <a:pathLst>
                <a:path extrusionOk="0" h="10227" w="13628">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1"/>
            <p:cNvSpPr/>
            <p:nvPr/>
          </p:nvSpPr>
          <p:spPr>
            <a:xfrm>
              <a:off x="5475950" y="4235275"/>
              <a:ext cx="281925" cy="269375"/>
            </a:xfrm>
            <a:custGeom>
              <a:rect b="b" l="l" r="r" t="t"/>
              <a:pathLst>
                <a:path extrusionOk="0" h="10775" w="11277">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1"/>
            <p:cNvSpPr/>
            <p:nvPr/>
          </p:nvSpPr>
          <p:spPr>
            <a:xfrm>
              <a:off x="5717000" y="4421125"/>
              <a:ext cx="42000" cy="94525"/>
            </a:xfrm>
            <a:custGeom>
              <a:rect b="b" l="l" r="r" t="t"/>
              <a:pathLst>
                <a:path extrusionOk="0" h="3781" w="168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1"/>
            <p:cNvSpPr/>
            <p:nvPr/>
          </p:nvSpPr>
          <p:spPr>
            <a:xfrm>
              <a:off x="5750000" y="4392700"/>
              <a:ext cx="46925" cy="98950"/>
            </a:xfrm>
            <a:custGeom>
              <a:rect b="b" l="l" r="r" t="t"/>
              <a:pathLst>
                <a:path extrusionOk="0" h="3958" w="1877">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1"/>
            <p:cNvSpPr/>
            <p:nvPr/>
          </p:nvSpPr>
          <p:spPr>
            <a:xfrm>
              <a:off x="5795175" y="4403700"/>
              <a:ext cx="30450" cy="52625"/>
            </a:xfrm>
            <a:custGeom>
              <a:rect b="b" l="l" r="r" t="t"/>
              <a:pathLst>
                <a:path extrusionOk="0" h="2105" w="1218">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1"/>
            <p:cNvSpPr/>
            <p:nvPr/>
          </p:nvSpPr>
          <p:spPr>
            <a:xfrm>
              <a:off x="5783525" y="4580275"/>
              <a:ext cx="38225" cy="81675"/>
            </a:xfrm>
            <a:custGeom>
              <a:rect b="b" l="l" r="r" t="t"/>
              <a:pathLst>
                <a:path extrusionOk="0" h="3267" w="1529">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1"/>
            <p:cNvSpPr/>
            <p:nvPr/>
          </p:nvSpPr>
          <p:spPr>
            <a:xfrm>
              <a:off x="5824600" y="4544075"/>
              <a:ext cx="49675" cy="96575"/>
            </a:xfrm>
            <a:custGeom>
              <a:rect b="b" l="l" r="r" t="t"/>
              <a:pathLst>
                <a:path extrusionOk="0" h="3863" w="1987">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1"/>
            <p:cNvSpPr/>
            <p:nvPr/>
          </p:nvSpPr>
          <p:spPr>
            <a:xfrm>
              <a:off x="5876375" y="4540750"/>
              <a:ext cx="23725" cy="54675"/>
            </a:xfrm>
            <a:custGeom>
              <a:rect b="b" l="l" r="r" t="t"/>
              <a:pathLst>
                <a:path extrusionOk="0" h="2187" w="949">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1"/>
            <p:cNvSpPr/>
            <p:nvPr/>
          </p:nvSpPr>
          <p:spPr>
            <a:xfrm>
              <a:off x="5464100" y="4208075"/>
              <a:ext cx="334850" cy="317675"/>
            </a:xfrm>
            <a:custGeom>
              <a:rect b="b" l="l" r="r" t="t"/>
              <a:pathLst>
                <a:path extrusionOk="0" h="12707" w="13394">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1"/>
            <p:cNvSpPr/>
            <p:nvPr/>
          </p:nvSpPr>
          <p:spPr>
            <a:xfrm>
              <a:off x="5495775" y="4342975"/>
              <a:ext cx="376800" cy="309500"/>
            </a:xfrm>
            <a:custGeom>
              <a:rect b="b" l="l" r="r" t="t"/>
              <a:pathLst>
                <a:path extrusionOk="0" h="12380" w="15072">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1"/>
            <p:cNvSpPr/>
            <p:nvPr/>
          </p:nvSpPr>
          <p:spPr>
            <a:xfrm>
              <a:off x="5582050" y="4477650"/>
              <a:ext cx="376675" cy="310075"/>
            </a:xfrm>
            <a:custGeom>
              <a:rect b="b" l="l" r="r" t="t"/>
              <a:pathLst>
                <a:path extrusionOk="0" h="12403" w="15067">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31"/>
          <p:cNvGrpSpPr/>
          <p:nvPr/>
        </p:nvGrpSpPr>
        <p:grpSpPr>
          <a:xfrm rot="9456294">
            <a:off x="7678553" y="4210640"/>
            <a:ext cx="2306042" cy="512923"/>
            <a:chOff x="7051300" y="3461525"/>
            <a:chExt cx="2305989" cy="512912"/>
          </a:xfrm>
        </p:grpSpPr>
        <p:sp>
          <p:nvSpPr>
            <p:cNvPr id="946" name="Google Shape;946;p31"/>
            <p:cNvSpPr/>
            <p:nvPr/>
          </p:nvSpPr>
          <p:spPr>
            <a:xfrm>
              <a:off x="7075817" y="3564700"/>
              <a:ext cx="2271819" cy="396457"/>
            </a:xfrm>
            <a:custGeom>
              <a:rect b="b" l="l" r="r" t="t"/>
              <a:pathLst>
                <a:path extrusionOk="0" h="8150" w="46702">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1"/>
            <p:cNvSpPr/>
            <p:nvPr/>
          </p:nvSpPr>
          <p:spPr>
            <a:xfrm>
              <a:off x="7056554" y="3473929"/>
              <a:ext cx="2293709" cy="379334"/>
            </a:xfrm>
            <a:custGeom>
              <a:rect b="b" l="l" r="r" t="t"/>
              <a:pathLst>
                <a:path extrusionOk="0" h="7798" w="47152">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1"/>
            <p:cNvSpPr/>
            <p:nvPr/>
          </p:nvSpPr>
          <p:spPr>
            <a:xfrm>
              <a:off x="9084585" y="3533956"/>
              <a:ext cx="102106" cy="52683"/>
            </a:xfrm>
            <a:custGeom>
              <a:rect b="b" l="l" r="r" t="t"/>
              <a:pathLst>
                <a:path extrusionOk="0" h="1083" w="2099">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1"/>
            <p:cNvSpPr/>
            <p:nvPr/>
          </p:nvSpPr>
          <p:spPr>
            <a:xfrm>
              <a:off x="7151702" y="3605512"/>
              <a:ext cx="1882416" cy="359584"/>
            </a:xfrm>
            <a:custGeom>
              <a:rect b="b" l="l" r="r" t="t"/>
              <a:pathLst>
                <a:path extrusionOk="0" h="7392" w="38697">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1"/>
            <p:cNvSpPr/>
            <p:nvPr/>
          </p:nvSpPr>
          <p:spPr>
            <a:xfrm>
              <a:off x="7764232" y="3683976"/>
              <a:ext cx="634963" cy="189034"/>
            </a:xfrm>
            <a:custGeom>
              <a:rect b="b" l="l" r="r" t="t"/>
              <a:pathLst>
                <a:path extrusionOk="0" h="3886" w="13053">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1"/>
            <p:cNvSpPr/>
            <p:nvPr/>
          </p:nvSpPr>
          <p:spPr>
            <a:xfrm>
              <a:off x="7758540" y="3565575"/>
              <a:ext cx="636277" cy="197401"/>
            </a:xfrm>
            <a:custGeom>
              <a:rect b="b" l="l" r="r" t="t"/>
              <a:pathLst>
                <a:path extrusionOk="0" h="4058" w="1308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1"/>
            <p:cNvSpPr/>
            <p:nvPr/>
          </p:nvSpPr>
          <p:spPr>
            <a:xfrm>
              <a:off x="7130639" y="3466487"/>
              <a:ext cx="1892096" cy="377145"/>
            </a:xfrm>
            <a:custGeom>
              <a:rect b="b" l="l" r="r" t="t"/>
              <a:pathLst>
                <a:path extrusionOk="0" h="7753" w="38896">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1"/>
            <p:cNvSpPr/>
            <p:nvPr/>
          </p:nvSpPr>
          <p:spPr>
            <a:xfrm>
              <a:off x="8992842" y="3474999"/>
              <a:ext cx="35997" cy="141362"/>
            </a:xfrm>
            <a:custGeom>
              <a:rect b="b" l="l" r="r" t="t"/>
              <a:pathLst>
                <a:path extrusionOk="0" h="2906" w="74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1"/>
            <p:cNvSpPr/>
            <p:nvPr/>
          </p:nvSpPr>
          <p:spPr>
            <a:xfrm>
              <a:off x="8234282" y="3461525"/>
              <a:ext cx="850704" cy="234469"/>
            </a:xfrm>
            <a:custGeom>
              <a:rect b="b" l="l" r="r" t="t"/>
              <a:pathLst>
                <a:path extrusionOk="0" h="4820" w="17488">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1"/>
            <p:cNvSpPr/>
            <p:nvPr/>
          </p:nvSpPr>
          <p:spPr>
            <a:xfrm>
              <a:off x="9007776" y="3586979"/>
              <a:ext cx="90772" cy="141168"/>
            </a:xfrm>
            <a:custGeom>
              <a:rect b="b" l="l" r="r" t="t"/>
              <a:pathLst>
                <a:path extrusionOk="0" h="2902" w="1866">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1"/>
            <p:cNvSpPr/>
            <p:nvPr/>
          </p:nvSpPr>
          <p:spPr>
            <a:xfrm>
              <a:off x="9050291" y="3487988"/>
              <a:ext cx="305685" cy="86102"/>
            </a:xfrm>
            <a:custGeom>
              <a:rect b="b" l="l" r="r" t="t"/>
              <a:pathLst>
                <a:path extrusionOk="0" h="1770" w="6284">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1"/>
            <p:cNvSpPr/>
            <p:nvPr/>
          </p:nvSpPr>
          <p:spPr>
            <a:xfrm>
              <a:off x="9073980" y="3552587"/>
              <a:ext cx="283308" cy="148610"/>
            </a:xfrm>
            <a:custGeom>
              <a:rect b="b" l="l" r="r" t="t"/>
              <a:pathLst>
                <a:path extrusionOk="0" h="3055" w="5824">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1"/>
            <p:cNvSpPr/>
            <p:nvPr/>
          </p:nvSpPr>
          <p:spPr>
            <a:xfrm>
              <a:off x="7051300" y="3556236"/>
              <a:ext cx="1992937" cy="418201"/>
            </a:xfrm>
            <a:custGeom>
              <a:rect b="b" l="l" r="r" t="t"/>
              <a:pathLst>
                <a:path extrusionOk="0" h="8597" w="40969">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1"/>
            <p:cNvSpPr/>
            <p:nvPr/>
          </p:nvSpPr>
          <p:spPr>
            <a:xfrm>
              <a:off x="7753724" y="3601377"/>
              <a:ext cx="138152" cy="171960"/>
            </a:xfrm>
            <a:custGeom>
              <a:rect b="b" l="l" r="r" t="t"/>
              <a:pathLst>
                <a:path extrusionOk="0" h="3535" w="284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1"/>
            <p:cNvSpPr/>
            <p:nvPr/>
          </p:nvSpPr>
          <p:spPr>
            <a:xfrm>
              <a:off x="8276797" y="3673322"/>
              <a:ext cx="127207" cy="161161"/>
            </a:xfrm>
            <a:custGeom>
              <a:rect b="b" l="l" r="r" t="t"/>
              <a:pathLst>
                <a:path extrusionOk="0" h="3313" w="2615">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1"/>
            <p:cNvSpPr/>
            <p:nvPr/>
          </p:nvSpPr>
          <p:spPr>
            <a:xfrm>
              <a:off x="7126261" y="3708687"/>
              <a:ext cx="37311" cy="143746"/>
            </a:xfrm>
            <a:custGeom>
              <a:rect b="b" l="l" r="r" t="t"/>
              <a:pathLst>
                <a:path extrusionOk="0" h="2955" w="767">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1"/>
            <p:cNvSpPr/>
            <p:nvPr/>
          </p:nvSpPr>
          <p:spPr>
            <a:xfrm>
              <a:off x="7753724" y="3752661"/>
              <a:ext cx="159215" cy="130125"/>
            </a:xfrm>
            <a:custGeom>
              <a:rect b="b" l="l" r="r" t="t"/>
              <a:pathLst>
                <a:path extrusionOk="0" h="2675" w="3273">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1"/>
            <p:cNvSpPr/>
            <p:nvPr/>
          </p:nvSpPr>
          <p:spPr>
            <a:xfrm>
              <a:off x="7140708" y="3828157"/>
              <a:ext cx="36046" cy="134163"/>
            </a:xfrm>
            <a:custGeom>
              <a:rect b="b" l="l" r="r" t="t"/>
              <a:pathLst>
                <a:path extrusionOk="0" h="2758" w="741">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31"/>
          <p:cNvGrpSpPr/>
          <p:nvPr/>
        </p:nvGrpSpPr>
        <p:grpSpPr>
          <a:xfrm rot="854098">
            <a:off x="7782856" y="510397"/>
            <a:ext cx="639528" cy="438002"/>
            <a:chOff x="5501450" y="2545600"/>
            <a:chExt cx="639525" cy="438000"/>
          </a:xfrm>
        </p:grpSpPr>
        <p:sp>
          <p:nvSpPr>
            <p:cNvPr id="965" name="Google Shape;965;p31"/>
            <p:cNvSpPr/>
            <p:nvPr/>
          </p:nvSpPr>
          <p:spPr>
            <a:xfrm>
              <a:off x="5501450" y="2545600"/>
              <a:ext cx="639525" cy="438000"/>
            </a:xfrm>
            <a:custGeom>
              <a:rect b="b" l="l" r="r" t="t"/>
              <a:pathLst>
                <a:path extrusionOk="0" h="17520" w="25581">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1"/>
            <p:cNvSpPr/>
            <p:nvPr/>
          </p:nvSpPr>
          <p:spPr>
            <a:xfrm>
              <a:off x="5714775" y="2654925"/>
              <a:ext cx="280075" cy="257600"/>
            </a:xfrm>
            <a:custGeom>
              <a:rect b="b" l="l" r="r" t="t"/>
              <a:pathLst>
                <a:path extrusionOk="0" h="10304" w="11203">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grpSp>
        <p:nvGrpSpPr>
          <p:cNvPr id="971" name="Google Shape;971;p32"/>
          <p:cNvGrpSpPr/>
          <p:nvPr/>
        </p:nvGrpSpPr>
        <p:grpSpPr>
          <a:xfrm flipH="1">
            <a:off x="750087" y="467950"/>
            <a:ext cx="4594704" cy="176025"/>
            <a:chOff x="4345425" y="2175475"/>
            <a:chExt cx="800750" cy="176025"/>
          </a:xfrm>
        </p:grpSpPr>
        <p:sp>
          <p:nvSpPr>
            <p:cNvPr id="972" name="Google Shape;972;p3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32"/>
          <p:cNvSpPr txBox="1"/>
          <p:nvPr>
            <p:ph type="title"/>
          </p:nvPr>
        </p:nvSpPr>
        <p:spPr>
          <a:xfrm>
            <a:off x="685850" y="73450"/>
            <a:ext cx="4824600" cy="406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detail…</a:t>
            </a:r>
            <a:endParaRPr/>
          </a:p>
        </p:txBody>
      </p:sp>
      <p:sp>
        <p:nvSpPr>
          <p:cNvPr id="975" name="Google Shape;975;p32"/>
          <p:cNvSpPr txBox="1"/>
          <p:nvPr/>
        </p:nvSpPr>
        <p:spPr>
          <a:xfrm>
            <a:off x="545150" y="643968"/>
            <a:ext cx="8432100" cy="4499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sz="1500"/>
              <a:t>1. Visibility on Cloud Inventory</a:t>
            </a:r>
            <a:endParaRPr sz="1500"/>
          </a:p>
          <a:p>
            <a:pPr indent="0" lvl="0" marL="0" rtl="0" algn="just">
              <a:spcBef>
                <a:spcPts val="0"/>
              </a:spcBef>
              <a:spcAft>
                <a:spcPts val="0"/>
              </a:spcAft>
              <a:buClr>
                <a:schemeClr val="dk2"/>
              </a:buClr>
              <a:buSzPts val="1100"/>
              <a:buFont typeface="Arial"/>
              <a:buNone/>
            </a:pPr>
            <a:r>
              <a:rPr lang="en" sz="1500"/>
              <a:t>According to a recent survey of IT professionals, 75% report, they lack visibility of their cloud resources. This lack of visibility into resources in the cloud can lead to poor management of those resources. Effective cloud cost management begins with an in-depth analysis of your entire infrastructure. And if some resources in the cloud are going unused due to lack of awareness, but the organization is still paying for them, cloud costs will climb unnecessarily – and cut into the infrastructure savings and other financial benefits the cloud can bring. Admins who have access to a single pane of glass and detailed Resource Dashboards are equipped to better organize, manage, and optimize that ecosystem across all accounts, clouds, departments, and teams.</a:t>
            </a:r>
            <a:endParaRPr sz="1500"/>
          </a:p>
          <a:p>
            <a:pPr indent="0" lvl="0" marL="0" rtl="0" algn="just">
              <a:spcBef>
                <a:spcPts val="0"/>
              </a:spcBef>
              <a:spcAft>
                <a:spcPts val="0"/>
              </a:spcAft>
              <a:buClr>
                <a:schemeClr val="dk2"/>
              </a:buClr>
              <a:buSzPts val="1100"/>
              <a:buFont typeface="Arial"/>
              <a:buNone/>
            </a:pPr>
            <a:r>
              <a:t/>
            </a:r>
            <a:endParaRPr sz="1500"/>
          </a:p>
          <a:p>
            <a:pPr indent="0" lvl="0" marL="0" rtl="0" algn="just">
              <a:spcBef>
                <a:spcPts val="0"/>
              </a:spcBef>
              <a:spcAft>
                <a:spcPts val="0"/>
              </a:spcAft>
              <a:buClr>
                <a:schemeClr val="dk2"/>
              </a:buClr>
              <a:buSzPts val="1100"/>
              <a:buFont typeface="Arial"/>
              <a:buNone/>
            </a:pPr>
            <a:r>
              <a:rPr lang="en" sz="1500"/>
              <a:t>2. Cost Analytics</a:t>
            </a:r>
            <a:endParaRPr sz="1500"/>
          </a:p>
          <a:p>
            <a:pPr indent="0" lvl="0" marL="0" rtl="0" algn="just">
              <a:spcBef>
                <a:spcPts val="0"/>
              </a:spcBef>
              <a:spcAft>
                <a:spcPts val="0"/>
              </a:spcAft>
              <a:buClr>
                <a:schemeClr val="dk2"/>
              </a:buClr>
              <a:buSzPts val="1100"/>
              <a:buFont typeface="Arial"/>
              <a:buNone/>
            </a:pPr>
            <a:r>
              <a:rPr lang="en" sz="1500"/>
              <a:t>Complete visibility on the cloud services used, the actual usage patterns and trends is the first step. No matter your cloud environment, in addition to tracking what you have spent, it is important to project what you will be spending. You need consolidated as well granular details in the form of interactive graphical and tabular reports across multiple dimensions, time frames in a multi-cloud environment to correlate data for analysis and reporting against business objectives.</a:t>
            </a:r>
            <a:endParaRPr sz="1500"/>
          </a:p>
        </p:txBody>
      </p:sp>
      <p:grpSp>
        <p:nvGrpSpPr>
          <p:cNvPr id="976" name="Google Shape;976;p32"/>
          <p:cNvGrpSpPr/>
          <p:nvPr/>
        </p:nvGrpSpPr>
        <p:grpSpPr>
          <a:xfrm rot="350572">
            <a:off x="7712287" y="-253348"/>
            <a:ext cx="711705" cy="793257"/>
            <a:chOff x="6554696" y="509501"/>
            <a:chExt cx="711709" cy="793261"/>
          </a:xfrm>
        </p:grpSpPr>
        <p:sp>
          <p:nvSpPr>
            <p:cNvPr id="977" name="Google Shape;977;p32"/>
            <p:cNvSpPr/>
            <p:nvPr/>
          </p:nvSpPr>
          <p:spPr>
            <a:xfrm>
              <a:off x="6560695" y="516700"/>
              <a:ext cx="696978" cy="779230"/>
            </a:xfrm>
            <a:custGeom>
              <a:rect b="b" l="l" r="r" t="t"/>
              <a:pathLst>
                <a:path extrusionOk="0" h="23381" w="20913">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2"/>
            <p:cNvSpPr/>
            <p:nvPr/>
          </p:nvSpPr>
          <p:spPr>
            <a:xfrm>
              <a:off x="6554696" y="509501"/>
              <a:ext cx="711709" cy="793261"/>
            </a:xfrm>
            <a:custGeom>
              <a:rect b="b" l="l" r="r" t="t"/>
              <a:pathLst>
                <a:path extrusionOk="0" h="23802" w="21355">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9" name="Google Shape;979;p32"/>
          <p:cNvSpPr/>
          <p:nvPr/>
        </p:nvSpPr>
        <p:spPr>
          <a:xfrm rot="442426">
            <a:off x="8229710" y="-161880"/>
            <a:ext cx="102851" cy="551273"/>
          </a:xfrm>
          <a:prstGeom prst="roundRect">
            <a:avLst>
              <a:gd fmla="val 50000" name="adj"/>
            </a:avLst>
          </a:prstGeom>
          <a:solidFill>
            <a:schemeClr val="lt2">
              <a:alpha val="47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grpSp>
        <p:nvGrpSpPr>
          <p:cNvPr id="984" name="Google Shape;984;p33"/>
          <p:cNvGrpSpPr/>
          <p:nvPr/>
        </p:nvGrpSpPr>
        <p:grpSpPr>
          <a:xfrm flipH="1">
            <a:off x="750087" y="467950"/>
            <a:ext cx="4594704" cy="176025"/>
            <a:chOff x="4345425" y="2175475"/>
            <a:chExt cx="800750" cy="176025"/>
          </a:xfrm>
        </p:grpSpPr>
        <p:sp>
          <p:nvSpPr>
            <p:cNvPr id="985" name="Google Shape;985;p33"/>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3"/>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33"/>
          <p:cNvSpPr txBox="1"/>
          <p:nvPr>
            <p:ph type="title"/>
          </p:nvPr>
        </p:nvSpPr>
        <p:spPr>
          <a:xfrm>
            <a:off x="685850" y="73450"/>
            <a:ext cx="4824600" cy="406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detail…</a:t>
            </a:r>
            <a:endParaRPr/>
          </a:p>
        </p:txBody>
      </p:sp>
      <p:sp>
        <p:nvSpPr>
          <p:cNvPr id="988" name="Google Shape;988;p33"/>
          <p:cNvSpPr txBox="1"/>
          <p:nvPr/>
        </p:nvSpPr>
        <p:spPr>
          <a:xfrm>
            <a:off x="545150" y="643968"/>
            <a:ext cx="8432100" cy="4499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2"/>
                </a:solidFill>
              </a:rPr>
              <a:t>3. Role Based Access</a:t>
            </a:r>
            <a:endParaRPr sz="1500">
              <a:solidFill>
                <a:schemeClr val="dk2"/>
              </a:solidFill>
            </a:endParaRPr>
          </a:p>
          <a:p>
            <a:pPr indent="0" lvl="0" marL="0" rtl="0" algn="just">
              <a:spcBef>
                <a:spcPts val="0"/>
              </a:spcBef>
              <a:spcAft>
                <a:spcPts val="0"/>
              </a:spcAft>
              <a:buNone/>
            </a:pPr>
            <a:r>
              <a:rPr lang="en" sz="1500">
                <a:solidFill>
                  <a:schemeClr val="dk2"/>
                </a:solidFill>
              </a:rPr>
              <a:t>Permit users to actively manage the infrastructure after setting an Enterprise-wide mechanism that clearly defines permissions and accessibility within the platform. Limit the data and actions visible to users by organizations and roles and identify who launched, terminated, or changed infrastructure, and what they did to take corrective action and control costs.</a:t>
            </a:r>
            <a:endParaRPr sz="1500">
              <a:solidFill>
                <a:schemeClr val="dk2"/>
              </a:solidFill>
            </a:endParaRPr>
          </a:p>
          <a:p>
            <a:pPr indent="0" lvl="0" marL="0" rtl="0" algn="just">
              <a:spcBef>
                <a:spcPts val="0"/>
              </a:spcBef>
              <a:spcAft>
                <a:spcPts val="0"/>
              </a:spcAft>
              <a:buNone/>
            </a:pPr>
            <a:r>
              <a:t/>
            </a:r>
            <a:endParaRPr sz="1500">
              <a:solidFill>
                <a:schemeClr val="dk2"/>
              </a:solidFill>
            </a:endParaRPr>
          </a:p>
          <a:p>
            <a:pPr indent="0" lvl="0" marL="0" rtl="0" algn="just">
              <a:spcBef>
                <a:spcPts val="0"/>
              </a:spcBef>
              <a:spcAft>
                <a:spcPts val="0"/>
              </a:spcAft>
              <a:buNone/>
            </a:pPr>
            <a:r>
              <a:rPr lang="en" sz="1500">
                <a:solidFill>
                  <a:schemeClr val="dk2"/>
                </a:solidFill>
              </a:rPr>
              <a:t>4. Controlled Stack Templates</a:t>
            </a:r>
            <a:endParaRPr sz="1500">
              <a:solidFill>
                <a:schemeClr val="dk2"/>
              </a:solidFill>
            </a:endParaRPr>
          </a:p>
          <a:p>
            <a:pPr indent="0" lvl="0" marL="0" rtl="0" algn="just">
              <a:spcBef>
                <a:spcPts val="0"/>
              </a:spcBef>
              <a:spcAft>
                <a:spcPts val="0"/>
              </a:spcAft>
              <a:buNone/>
            </a:pPr>
            <a:r>
              <a:rPr lang="en" sz="1500">
                <a:solidFill>
                  <a:schemeClr val="dk2"/>
                </a:solidFill>
              </a:rPr>
              <a:t>A crucial characteristic of any DevOps team is to enable teams more autonomy over-provisioning resources without the red tape and extensive time delay of traditional IT environments. If it is implemented without the accompanying automation and process best practices, decentralized teams have the potential to produce convoluted and non-standard security rules, configurations, storage volumes, etc. and therefore drive up costs. Using predefined stack templates, Administrators can bake in security, network, and instance family/size configurations, so that the process of deploying instances is not only faster but aligned with the Departmental user’s roles and privileges and ensures only specific Resources are provisioned.</a:t>
            </a:r>
            <a:endParaRPr sz="1500">
              <a:solidFill>
                <a:schemeClr val="dk2"/>
              </a:solidFill>
            </a:endParaRPr>
          </a:p>
          <a:p>
            <a:pPr indent="0" lvl="0" marL="0" rtl="0" algn="just">
              <a:spcBef>
                <a:spcPts val="0"/>
              </a:spcBef>
              <a:spcAft>
                <a:spcPts val="0"/>
              </a:spcAft>
              <a:buNone/>
            </a:pPr>
            <a:r>
              <a:t/>
            </a:r>
            <a:endParaRPr sz="1600"/>
          </a:p>
        </p:txBody>
      </p:sp>
      <p:grpSp>
        <p:nvGrpSpPr>
          <p:cNvPr id="989" name="Google Shape;989;p33"/>
          <p:cNvGrpSpPr/>
          <p:nvPr/>
        </p:nvGrpSpPr>
        <p:grpSpPr>
          <a:xfrm rot="350572">
            <a:off x="7712287" y="-253348"/>
            <a:ext cx="711705" cy="793257"/>
            <a:chOff x="6554696" y="509501"/>
            <a:chExt cx="711709" cy="793261"/>
          </a:xfrm>
        </p:grpSpPr>
        <p:sp>
          <p:nvSpPr>
            <p:cNvPr id="990" name="Google Shape;990;p33"/>
            <p:cNvSpPr/>
            <p:nvPr/>
          </p:nvSpPr>
          <p:spPr>
            <a:xfrm>
              <a:off x="6560695" y="516700"/>
              <a:ext cx="696978" cy="779230"/>
            </a:xfrm>
            <a:custGeom>
              <a:rect b="b" l="l" r="r" t="t"/>
              <a:pathLst>
                <a:path extrusionOk="0" h="23381" w="20913">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3"/>
            <p:cNvSpPr/>
            <p:nvPr/>
          </p:nvSpPr>
          <p:spPr>
            <a:xfrm>
              <a:off x="6554696" y="509501"/>
              <a:ext cx="711709" cy="793261"/>
            </a:xfrm>
            <a:custGeom>
              <a:rect b="b" l="l" r="r" t="t"/>
              <a:pathLst>
                <a:path extrusionOk="0" h="23802" w="21355">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2" name="Google Shape;992;p33"/>
          <p:cNvSpPr/>
          <p:nvPr/>
        </p:nvSpPr>
        <p:spPr>
          <a:xfrm rot="442426">
            <a:off x="8229710" y="-161880"/>
            <a:ext cx="102851" cy="551273"/>
          </a:xfrm>
          <a:prstGeom prst="roundRect">
            <a:avLst>
              <a:gd fmla="val 50000" name="adj"/>
            </a:avLst>
          </a:prstGeom>
          <a:solidFill>
            <a:schemeClr val="lt2">
              <a:alpha val="47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grpSp>
        <p:nvGrpSpPr>
          <p:cNvPr id="997" name="Google Shape;997;p34"/>
          <p:cNvGrpSpPr/>
          <p:nvPr/>
        </p:nvGrpSpPr>
        <p:grpSpPr>
          <a:xfrm flipH="1">
            <a:off x="750087" y="467950"/>
            <a:ext cx="4594704" cy="176025"/>
            <a:chOff x="4345425" y="2175475"/>
            <a:chExt cx="800750" cy="176025"/>
          </a:xfrm>
        </p:grpSpPr>
        <p:sp>
          <p:nvSpPr>
            <p:cNvPr id="998" name="Google Shape;998;p3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0" name="Google Shape;1000;p34"/>
          <p:cNvSpPr txBox="1"/>
          <p:nvPr>
            <p:ph type="title"/>
          </p:nvPr>
        </p:nvSpPr>
        <p:spPr>
          <a:xfrm>
            <a:off x="685850" y="73450"/>
            <a:ext cx="4824600" cy="406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detail…</a:t>
            </a:r>
            <a:endParaRPr/>
          </a:p>
        </p:txBody>
      </p:sp>
      <p:sp>
        <p:nvSpPr>
          <p:cNvPr id="1001" name="Google Shape;1001;p34"/>
          <p:cNvSpPr txBox="1"/>
          <p:nvPr/>
        </p:nvSpPr>
        <p:spPr>
          <a:xfrm>
            <a:off x="545150" y="643968"/>
            <a:ext cx="8432100" cy="4499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2"/>
                </a:solidFill>
              </a:rPr>
              <a:t>5. Automated Alerts and Notifications</a:t>
            </a:r>
            <a:endParaRPr sz="1500">
              <a:solidFill>
                <a:schemeClr val="dk2"/>
              </a:solidFill>
            </a:endParaRPr>
          </a:p>
          <a:p>
            <a:pPr indent="0" lvl="0" marL="0" rtl="0" algn="just">
              <a:spcBef>
                <a:spcPts val="0"/>
              </a:spcBef>
              <a:spcAft>
                <a:spcPts val="0"/>
              </a:spcAft>
              <a:buNone/>
            </a:pPr>
            <a:r>
              <a:rPr lang="en" sz="1500">
                <a:solidFill>
                  <a:schemeClr val="dk2"/>
                </a:solidFill>
              </a:rPr>
              <a:t>Stay on top of day-to-day changes in your environment, and participate in the critical decision by sharing standard and custom built reports with details on cost, usage, performance with stakeholders. Automated alerts and notifications about authorization failures, budget overruns, cost spikes, untagged infrastructure result in increased visibility and accountability.</a:t>
            </a:r>
            <a:endParaRPr sz="1500">
              <a:solidFill>
                <a:schemeClr val="dk2"/>
              </a:solidFill>
            </a:endParaRPr>
          </a:p>
          <a:p>
            <a:pPr indent="0" lvl="0" marL="0" rtl="0" algn="just">
              <a:spcBef>
                <a:spcPts val="0"/>
              </a:spcBef>
              <a:spcAft>
                <a:spcPts val="0"/>
              </a:spcAft>
              <a:buNone/>
            </a:pPr>
            <a:r>
              <a:t/>
            </a:r>
            <a:endParaRPr sz="1500">
              <a:solidFill>
                <a:schemeClr val="dk2"/>
              </a:solidFill>
            </a:endParaRPr>
          </a:p>
          <a:p>
            <a:pPr indent="0" lvl="0" marL="0" rtl="0" algn="just">
              <a:spcBef>
                <a:spcPts val="0"/>
              </a:spcBef>
              <a:spcAft>
                <a:spcPts val="0"/>
              </a:spcAft>
              <a:buNone/>
            </a:pPr>
            <a:r>
              <a:rPr lang="en" sz="1500">
                <a:solidFill>
                  <a:schemeClr val="dk2"/>
                </a:solidFill>
              </a:rPr>
              <a:t>6. Policy Based Governance</a:t>
            </a:r>
            <a:endParaRPr sz="1500">
              <a:solidFill>
                <a:schemeClr val="dk2"/>
              </a:solidFill>
            </a:endParaRPr>
          </a:p>
          <a:p>
            <a:pPr indent="0" lvl="0" marL="0" rtl="0" algn="just">
              <a:spcBef>
                <a:spcPts val="0"/>
              </a:spcBef>
              <a:spcAft>
                <a:spcPts val="0"/>
              </a:spcAft>
              <a:buNone/>
            </a:pPr>
            <a:r>
              <a:rPr lang="en" sz="1500">
                <a:solidFill>
                  <a:schemeClr val="dk2"/>
                </a:solidFill>
              </a:rPr>
              <a:t>Use cloud-based governance tools to track cloud usage and costs and alert administrators when the total usage for the account is greater than a certain value or when the total usage for a vendor specific product is greater than a certain value helps control cost. Schedule operational hours to automatically shut down &amp; start virtual machines, and automated events that alert administrators on volumes that have been disassociated from Virtual machines (standalone VMs) for more than a set number of days. In short, use integrated data sources, metadata, or custom tags to define a set of rules that lead to improved cost management, reporting and optimization.</a:t>
            </a:r>
            <a:endParaRPr sz="1500">
              <a:solidFill>
                <a:schemeClr val="dk2"/>
              </a:solidFill>
            </a:endParaRPr>
          </a:p>
        </p:txBody>
      </p:sp>
      <p:grpSp>
        <p:nvGrpSpPr>
          <p:cNvPr id="1002" name="Google Shape;1002;p34"/>
          <p:cNvGrpSpPr/>
          <p:nvPr/>
        </p:nvGrpSpPr>
        <p:grpSpPr>
          <a:xfrm rot="350572">
            <a:off x="7712287" y="-253348"/>
            <a:ext cx="711705" cy="793257"/>
            <a:chOff x="6554696" y="509501"/>
            <a:chExt cx="711709" cy="793261"/>
          </a:xfrm>
        </p:grpSpPr>
        <p:sp>
          <p:nvSpPr>
            <p:cNvPr id="1003" name="Google Shape;1003;p34"/>
            <p:cNvSpPr/>
            <p:nvPr/>
          </p:nvSpPr>
          <p:spPr>
            <a:xfrm>
              <a:off x="6560695" y="516700"/>
              <a:ext cx="696978" cy="779230"/>
            </a:xfrm>
            <a:custGeom>
              <a:rect b="b" l="l" r="r" t="t"/>
              <a:pathLst>
                <a:path extrusionOk="0" h="23381" w="20913">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4"/>
            <p:cNvSpPr/>
            <p:nvPr/>
          </p:nvSpPr>
          <p:spPr>
            <a:xfrm>
              <a:off x="6554696" y="509501"/>
              <a:ext cx="711709" cy="793261"/>
            </a:xfrm>
            <a:custGeom>
              <a:rect b="b" l="l" r="r" t="t"/>
              <a:pathLst>
                <a:path extrusionOk="0" h="23802" w="21355">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5" name="Google Shape;1005;p34"/>
          <p:cNvSpPr/>
          <p:nvPr/>
        </p:nvSpPr>
        <p:spPr>
          <a:xfrm rot="442426">
            <a:off x="8229710" y="-161880"/>
            <a:ext cx="102851" cy="551273"/>
          </a:xfrm>
          <a:prstGeom prst="roundRect">
            <a:avLst>
              <a:gd fmla="val 50000" name="adj"/>
            </a:avLst>
          </a:prstGeom>
          <a:solidFill>
            <a:schemeClr val="lt2">
              <a:alpha val="47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grpSp>
        <p:nvGrpSpPr>
          <p:cNvPr id="1010" name="Google Shape;1010;p35"/>
          <p:cNvGrpSpPr/>
          <p:nvPr/>
        </p:nvGrpSpPr>
        <p:grpSpPr>
          <a:xfrm flipH="1">
            <a:off x="750087" y="467950"/>
            <a:ext cx="4594704" cy="176025"/>
            <a:chOff x="4345425" y="2175475"/>
            <a:chExt cx="800750" cy="176025"/>
          </a:xfrm>
        </p:grpSpPr>
        <p:sp>
          <p:nvSpPr>
            <p:cNvPr id="1011" name="Google Shape;1011;p35"/>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5"/>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3" name="Google Shape;1013;p35"/>
          <p:cNvSpPr txBox="1"/>
          <p:nvPr>
            <p:ph type="title"/>
          </p:nvPr>
        </p:nvSpPr>
        <p:spPr>
          <a:xfrm>
            <a:off x="685850" y="73450"/>
            <a:ext cx="4824600" cy="406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detail…</a:t>
            </a:r>
            <a:endParaRPr/>
          </a:p>
        </p:txBody>
      </p:sp>
      <p:sp>
        <p:nvSpPr>
          <p:cNvPr id="1014" name="Google Shape;1014;p35"/>
          <p:cNvSpPr txBox="1"/>
          <p:nvPr/>
        </p:nvSpPr>
        <p:spPr>
          <a:xfrm>
            <a:off x="545150" y="643968"/>
            <a:ext cx="8432100" cy="4499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2"/>
                </a:solidFill>
              </a:rPr>
              <a:t>7. Budgets</a:t>
            </a:r>
            <a:endParaRPr sz="1500">
              <a:solidFill>
                <a:schemeClr val="dk2"/>
              </a:solidFill>
            </a:endParaRPr>
          </a:p>
          <a:p>
            <a:pPr indent="0" lvl="0" marL="0" rtl="0" algn="just">
              <a:spcBef>
                <a:spcPts val="0"/>
              </a:spcBef>
              <a:spcAft>
                <a:spcPts val="0"/>
              </a:spcAft>
              <a:buNone/>
            </a:pPr>
            <a:r>
              <a:rPr lang="en" sz="1500">
                <a:solidFill>
                  <a:schemeClr val="dk2"/>
                </a:solidFill>
              </a:rPr>
              <a:t>Define and allocate budgets for Departments, cost centers, projects and ensure approval mechanisms to avoid cloud cost overrun by sending out alerts when thresholds are breached. Use the Showback report to chargeback Departments for their cloud usage and limit the cloud cost and use of resources. This alignment of cost with value ensures the anticipated business benefit once the cloud resources are in production</a:t>
            </a:r>
            <a:endParaRPr sz="1500">
              <a:solidFill>
                <a:schemeClr val="dk2"/>
              </a:solidFill>
            </a:endParaRPr>
          </a:p>
          <a:p>
            <a:pPr indent="0" lvl="0" marL="0" rtl="0" algn="just">
              <a:spcBef>
                <a:spcPts val="0"/>
              </a:spcBef>
              <a:spcAft>
                <a:spcPts val="0"/>
              </a:spcAft>
              <a:buNone/>
            </a:pPr>
            <a:r>
              <a:t/>
            </a:r>
            <a:endParaRPr sz="1500">
              <a:solidFill>
                <a:schemeClr val="dk2"/>
              </a:solidFill>
            </a:endParaRPr>
          </a:p>
        </p:txBody>
      </p:sp>
      <p:grpSp>
        <p:nvGrpSpPr>
          <p:cNvPr id="1015" name="Google Shape;1015;p35"/>
          <p:cNvGrpSpPr/>
          <p:nvPr/>
        </p:nvGrpSpPr>
        <p:grpSpPr>
          <a:xfrm rot="350572">
            <a:off x="7712287" y="-253348"/>
            <a:ext cx="711705" cy="793257"/>
            <a:chOff x="6554696" y="509501"/>
            <a:chExt cx="711709" cy="793261"/>
          </a:xfrm>
        </p:grpSpPr>
        <p:sp>
          <p:nvSpPr>
            <p:cNvPr id="1016" name="Google Shape;1016;p35"/>
            <p:cNvSpPr/>
            <p:nvPr/>
          </p:nvSpPr>
          <p:spPr>
            <a:xfrm>
              <a:off x="6560695" y="516700"/>
              <a:ext cx="696978" cy="779230"/>
            </a:xfrm>
            <a:custGeom>
              <a:rect b="b" l="l" r="r" t="t"/>
              <a:pathLst>
                <a:path extrusionOk="0" h="23381" w="20913">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a:off x="6554696" y="509501"/>
              <a:ext cx="711709" cy="793261"/>
            </a:xfrm>
            <a:custGeom>
              <a:rect b="b" l="l" r="r" t="t"/>
              <a:pathLst>
                <a:path extrusionOk="0" h="23802" w="21355">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8" name="Google Shape;1018;p35"/>
          <p:cNvSpPr/>
          <p:nvPr/>
        </p:nvSpPr>
        <p:spPr>
          <a:xfrm rot="442426">
            <a:off x="8229710" y="-161880"/>
            <a:ext cx="102851" cy="551273"/>
          </a:xfrm>
          <a:prstGeom prst="roundRect">
            <a:avLst>
              <a:gd fmla="val 50000" name="adj"/>
            </a:avLst>
          </a:prstGeom>
          <a:solidFill>
            <a:schemeClr val="lt2">
              <a:alpha val="47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