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 id="2147483693" r:id="rId3"/>
  </p:sldMasterIdLst>
  <p:sldIdLst>
    <p:sldId id="257" r:id="rId4"/>
    <p:sldId id="256" r:id="rId5"/>
    <p:sldId id="259" r:id="rId6"/>
    <p:sldId id="258" r:id="rId7"/>
    <p:sldId id="261" r:id="rId8"/>
    <p:sldId id="260" r:id="rId9"/>
    <p:sldId id="264" r:id="rId10"/>
    <p:sldId id="265" r:id="rId11"/>
    <p:sldId id="266" r:id="rId12"/>
    <p:sldId id="267" r:id="rId13"/>
    <p:sldId id="268" r:id="rId14"/>
    <p:sldId id="269" r:id="rId15"/>
    <p:sldId id="270" r:id="rId16"/>
    <p:sldId id="271" r:id="rId17"/>
    <p:sldId id="272" r:id="rId18"/>
    <p:sldId id="289" r:id="rId19"/>
    <p:sldId id="263" r:id="rId20"/>
    <p:sldId id="273" r:id="rId21"/>
    <p:sldId id="274" r:id="rId22"/>
    <p:sldId id="275" r:id="rId23"/>
    <p:sldId id="276" r:id="rId24"/>
    <p:sldId id="278" r:id="rId25"/>
    <p:sldId id="277" r:id="rId26"/>
    <p:sldId id="279" r:id="rId27"/>
    <p:sldId id="280" r:id="rId28"/>
    <p:sldId id="281" r:id="rId29"/>
    <p:sldId id="282" r:id="rId30"/>
    <p:sldId id="283" r:id="rId31"/>
    <p:sldId id="284" r:id="rId32"/>
    <p:sldId id="285" r:id="rId33"/>
    <p:sldId id="286" r:id="rId34"/>
    <p:sldId id="287" r:id="rId35"/>
    <p:sldId id="288" r:id="rId3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120"/>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type="obj">
  <p:cSld name="OPENING SLIDE">
    <p:bg>
      <p:bgPr>
        <a:blipFill>
          <a:blip r:embed="rId2" cstate="print">
            <a:alphaModFix/>
          </a:blip>
          <a:stretch>
            <a:fillRect/>
          </a:stretch>
        </a:blipFill>
        <a:effectLst/>
      </p:bgPr>
    </p:bg>
    <p:spTree>
      <p:nvGrpSpPr>
        <p:cNvPr id="1" name="Shape 8"/>
        <p:cNvGrpSpPr/>
        <p:nvPr/>
      </p:nvGrpSpPr>
      <p:grpSpPr>
        <a:xfrm>
          <a:off x="0" y="0"/>
          <a:ext cx="0" cy="0"/>
          <a:chOff x="0" y="0"/>
          <a:chExt cx="0" cy="0"/>
        </a:xfrm>
      </p:grpSpPr>
      <p:grpSp>
        <p:nvGrpSpPr>
          <p:cNvPr id="2" name="Google Shape;9;p2"/>
          <p:cNvGrpSpPr/>
          <p:nvPr/>
        </p:nvGrpSpPr>
        <p:grpSpPr>
          <a:xfrm>
            <a:off x="1597622" y="296259"/>
            <a:ext cx="5948856" cy="4694195"/>
            <a:chOff x="2256903" y="816487"/>
            <a:chExt cx="4630180" cy="3653639"/>
          </a:xfrm>
        </p:grpSpPr>
        <p:sp>
          <p:nvSpPr>
            <p:cNvPr id="10" name="Google Shape;10;p2"/>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txBox="1">
            <a:spLocks noGrp="1"/>
          </p:cNvSpPr>
          <p:nvPr>
            <p:ph type="title"/>
          </p:nvPr>
        </p:nvSpPr>
        <p:spPr>
          <a:xfrm>
            <a:off x="2215050" y="1748638"/>
            <a:ext cx="4713900" cy="1224900"/>
          </a:xfrm>
          <a:prstGeom prst="rect">
            <a:avLst/>
          </a:prstGeom>
          <a:noFill/>
          <a:ln>
            <a:noFill/>
          </a:ln>
        </p:spPr>
        <p:txBody>
          <a:bodyPr spcFirstLastPara="1" wrap="square" lIns="0" tIns="0" rIns="0" bIns="0" anchor="b" anchorCtr="0">
            <a:noAutofit/>
          </a:bodyPr>
          <a:lstStyle>
            <a:lvl1pPr lvl="0" algn="ctr">
              <a:spcBef>
                <a:spcPts val="0"/>
              </a:spcBef>
              <a:spcAft>
                <a:spcPts val="0"/>
              </a:spcAft>
              <a:buClr>
                <a:schemeClr val="accent1"/>
              </a:buClr>
              <a:buSzPts val="6000"/>
              <a:buFont typeface="Joti One"/>
              <a:buNone/>
              <a:defRPr sz="6300" i="0">
                <a:solidFill>
                  <a:schemeClr val="accent1"/>
                </a:solidFill>
              </a:defRPr>
            </a:lvl1pPr>
            <a:lvl2pPr lvl="1">
              <a:spcBef>
                <a:spcPts val="0"/>
              </a:spcBef>
              <a:spcAft>
                <a:spcPts val="0"/>
              </a:spcAft>
              <a:buSzPts val="3300"/>
              <a:buNone/>
              <a:defRPr sz="3300"/>
            </a:lvl2pPr>
            <a:lvl3pPr lvl="2">
              <a:spcBef>
                <a:spcPts val="0"/>
              </a:spcBef>
              <a:spcAft>
                <a:spcPts val="0"/>
              </a:spcAft>
              <a:buSzPts val="3300"/>
              <a:buNone/>
              <a:defRPr sz="3300"/>
            </a:lvl3pPr>
            <a:lvl4pPr lvl="3">
              <a:spcBef>
                <a:spcPts val="0"/>
              </a:spcBef>
              <a:spcAft>
                <a:spcPts val="0"/>
              </a:spcAft>
              <a:buSzPts val="3300"/>
              <a:buNone/>
              <a:defRPr sz="3300"/>
            </a:lvl4pPr>
            <a:lvl5pPr lvl="4">
              <a:spcBef>
                <a:spcPts val="0"/>
              </a:spcBef>
              <a:spcAft>
                <a:spcPts val="0"/>
              </a:spcAft>
              <a:buSzPts val="3300"/>
              <a:buNone/>
              <a:defRPr sz="3300"/>
            </a:lvl5pPr>
            <a:lvl6pPr lvl="5">
              <a:spcBef>
                <a:spcPts val="0"/>
              </a:spcBef>
              <a:spcAft>
                <a:spcPts val="0"/>
              </a:spcAft>
              <a:buSzPts val="3300"/>
              <a:buNone/>
              <a:defRPr sz="3300"/>
            </a:lvl6pPr>
            <a:lvl7pPr lvl="6">
              <a:spcBef>
                <a:spcPts val="0"/>
              </a:spcBef>
              <a:spcAft>
                <a:spcPts val="0"/>
              </a:spcAft>
              <a:buSzPts val="3300"/>
              <a:buNone/>
              <a:defRPr sz="3300"/>
            </a:lvl7pPr>
            <a:lvl8pPr lvl="7">
              <a:spcBef>
                <a:spcPts val="0"/>
              </a:spcBef>
              <a:spcAft>
                <a:spcPts val="0"/>
              </a:spcAft>
              <a:buSzPts val="3300"/>
              <a:buNone/>
              <a:defRPr sz="3300"/>
            </a:lvl8pPr>
            <a:lvl9pPr lvl="8">
              <a:spcBef>
                <a:spcPts val="0"/>
              </a:spcBef>
              <a:spcAft>
                <a:spcPts val="0"/>
              </a:spcAft>
              <a:buSzPts val="3300"/>
              <a:buNone/>
              <a:defRPr sz="3300"/>
            </a:lvl9pPr>
          </a:lstStyle>
          <a:p>
            <a:r>
              <a:rPr lang="en-US" smtClean="0"/>
              <a:t>Click to edit Master title style</a:t>
            </a:r>
            <a:endParaRPr/>
          </a:p>
        </p:txBody>
      </p:sp>
      <p:sp>
        <p:nvSpPr>
          <p:cNvPr id="13" name="Google Shape;13;p2"/>
          <p:cNvSpPr txBox="1">
            <a:spLocks noGrp="1"/>
          </p:cNvSpPr>
          <p:nvPr>
            <p:ph type="subTitle" idx="1"/>
          </p:nvPr>
        </p:nvSpPr>
        <p:spPr>
          <a:xfrm>
            <a:off x="2754750" y="3028763"/>
            <a:ext cx="3634500" cy="289200"/>
          </a:xfrm>
          <a:prstGeom prst="rect">
            <a:avLst/>
          </a:prstGeom>
        </p:spPr>
        <p:txBody>
          <a:bodyPr spcFirstLastPara="1" wrap="square" lIns="0" tIns="0" rIns="0" bIns="0"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r>
              <a:rPr lang="en-US" smtClean="0"/>
              <a:t>Click to edit Master subtitle style</a:t>
            </a:r>
            <a:endParaRPr/>
          </a:p>
        </p:txBody>
      </p:sp>
      <p:grpSp>
        <p:nvGrpSpPr>
          <p:cNvPr id="3" name="Google Shape;14;p2"/>
          <p:cNvGrpSpPr/>
          <p:nvPr/>
        </p:nvGrpSpPr>
        <p:grpSpPr>
          <a:xfrm>
            <a:off x="307857" y="202772"/>
            <a:ext cx="8584689" cy="4754552"/>
            <a:chOff x="307855" y="202772"/>
            <a:chExt cx="8584689" cy="4754552"/>
          </a:xfrm>
        </p:grpSpPr>
        <p:sp>
          <p:nvSpPr>
            <p:cNvPr id="15" name="Google Shape;15;p2"/>
            <p:cNvSpPr/>
            <p:nvPr/>
          </p:nvSpPr>
          <p:spPr>
            <a:xfrm>
              <a:off x="373196" y="225034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13390" y="17486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07855" y="479630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860191" y="4677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058200" y="202772"/>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789221" y="3664972"/>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697346" y="256160"/>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p:cSld name="THREE COLUMNS">
    <p:bg>
      <p:bgPr>
        <a:blipFill>
          <a:blip r:embed="rId2" cstate="print">
            <a:alphaModFix/>
          </a:blip>
          <a:stretch>
            <a:fillRect/>
          </a:stretch>
        </a:blipFill>
        <a:effectLst/>
      </p:bgPr>
    </p:bg>
    <p:spTree>
      <p:nvGrpSpPr>
        <p:cNvPr id="1" name="Shape 125"/>
        <p:cNvGrpSpPr/>
        <p:nvPr/>
      </p:nvGrpSpPr>
      <p:grpSpPr>
        <a:xfrm>
          <a:off x="0" y="0"/>
          <a:ext cx="0" cy="0"/>
          <a:chOff x="0" y="0"/>
          <a:chExt cx="0" cy="0"/>
        </a:xfrm>
      </p:grpSpPr>
      <p:sp>
        <p:nvSpPr>
          <p:cNvPr id="126" name="Google Shape;126;p11"/>
          <p:cNvSpPr txBox="1">
            <a:spLocks noGrp="1"/>
          </p:cNvSpPr>
          <p:nvPr>
            <p:ph type="title"/>
          </p:nvPr>
        </p:nvSpPr>
        <p:spPr>
          <a:xfrm>
            <a:off x="900987" y="2813325"/>
            <a:ext cx="20109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2200" i="0">
                <a:solidFill>
                  <a:schemeClr val="accent1"/>
                </a:solidFill>
              </a:defRPr>
            </a:lvl1pPr>
            <a:lvl2pPr lvl="1" algn="ctr" rtl="0">
              <a:spcBef>
                <a:spcPts val="0"/>
              </a:spcBef>
              <a:spcAft>
                <a:spcPts val="0"/>
              </a:spcAft>
              <a:buClr>
                <a:srgbClr val="FF778A"/>
              </a:buClr>
              <a:buSzPts val="1400"/>
              <a:buNone/>
              <a:defRPr sz="1400">
                <a:solidFill>
                  <a:srgbClr val="FF778A"/>
                </a:solidFill>
              </a:defRPr>
            </a:lvl2pPr>
            <a:lvl3pPr lvl="2" algn="ctr" rtl="0">
              <a:spcBef>
                <a:spcPts val="0"/>
              </a:spcBef>
              <a:spcAft>
                <a:spcPts val="0"/>
              </a:spcAft>
              <a:buClr>
                <a:srgbClr val="FF778A"/>
              </a:buClr>
              <a:buSzPts val="1400"/>
              <a:buNone/>
              <a:defRPr sz="1400">
                <a:solidFill>
                  <a:srgbClr val="FF778A"/>
                </a:solidFill>
              </a:defRPr>
            </a:lvl3pPr>
            <a:lvl4pPr lvl="3" algn="ctr" rtl="0">
              <a:spcBef>
                <a:spcPts val="0"/>
              </a:spcBef>
              <a:spcAft>
                <a:spcPts val="0"/>
              </a:spcAft>
              <a:buClr>
                <a:srgbClr val="FF778A"/>
              </a:buClr>
              <a:buSzPts val="1400"/>
              <a:buNone/>
              <a:defRPr sz="1400">
                <a:solidFill>
                  <a:srgbClr val="FF778A"/>
                </a:solidFill>
              </a:defRPr>
            </a:lvl4pPr>
            <a:lvl5pPr lvl="4" algn="ctr" rtl="0">
              <a:spcBef>
                <a:spcPts val="0"/>
              </a:spcBef>
              <a:spcAft>
                <a:spcPts val="0"/>
              </a:spcAft>
              <a:buClr>
                <a:srgbClr val="FF778A"/>
              </a:buClr>
              <a:buSzPts val="1400"/>
              <a:buNone/>
              <a:defRPr sz="1400">
                <a:solidFill>
                  <a:srgbClr val="FF778A"/>
                </a:solidFill>
              </a:defRPr>
            </a:lvl5pPr>
            <a:lvl6pPr lvl="5" algn="ctr" rtl="0">
              <a:spcBef>
                <a:spcPts val="0"/>
              </a:spcBef>
              <a:spcAft>
                <a:spcPts val="0"/>
              </a:spcAft>
              <a:buClr>
                <a:srgbClr val="FF778A"/>
              </a:buClr>
              <a:buSzPts val="1400"/>
              <a:buNone/>
              <a:defRPr sz="1400">
                <a:solidFill>
                  <a:srgbClr val="FF778A"/>
                </a:solidFill>
              </a:defRPr>
            </a:lvl6pPr>
            <a:lvl7pPr lvl="6" algn="ctr" rtl="0">
              <a:spcBef>
                <a:spcPts val="0"/>
              </a:spcBef>
              <a:spcAft>
                <a:spcPts val="0"/>
              </a:spcAft>
              <a:buClr>
                <a:srgbClr val="FF778A"/>
              </a:buClr>
              <a:buSzPts val="1400"/>
              <a:buNone/>
              <a:defRPr sz="1400">
                <a:solidFill>
                  <a:srgbClr val="FF778A"/>
                </a:solidFill>
              </a:defRPr>
            </a:lvl7pPr>
            <a:lvl8pPr lvl="7" algn="ctr" rtl="0">
              <a:spcBef>
                <a:spcPts val="0"/>
              </a:spcBef>
              <a:spcAft>
                <a:spcPts val="0"/>
              </a:spcAft>
              <a:buClr>
                <a:srgbClr val="FF778A"/>
              </a:buClr>
              <a:buSzPts val="1400"/>
              <a:buNone/>
              <a:defRPr sz="1400">
                <a:solidFill>
                  <a:srgbClr val="FF778A"/>
                </a:solidFill>
              </a:defRPr>
            </a:lvl8pPr>
            <a:lvl9pPr lvl="8" algn="ctr" rtl="0">
              <a:spcBef>
                <a:spcPts val="0"/>
              </a:spcBef>
              <a:spcAft>
                <a:spcPts val="0"/>
              </a:spcAft>
              <a:buClr>
                <a:srgbClr val="FF778A"/>
              </a:buClr>
              <a:buSzPts val="1400"/>
              <a:buNone/>
              <a:defRPr sz="1400">
                <a:solidFill>
                  <a:srgbClr val="FF778A"/>
                </a:solidFill>
              </a:defRPr>
            </a:lvl9pPr>
          </a:lstStyle>
          <a:p>
            <a:r>
              <a:rPr lang="en-US" smtClean="0"/>
              <a:t>Click to edit Master title style</a:t>
            </a:r>
            <a:endParaRPr/>
          </a:p>
        </p:txBody>
      </p:sp>
      <p:sp>
        <p:nvSpPr>
          <p:cNvPr id="127" name="Google Shape;127;p11"/>
          <p:cNvSpPr txBox="1">
            <a:spLocks noGrp="1"/>
          </p:cNvSpPr>
          <p:nvPr>
            <p:ph type="subTitle" idx="1"/>
          </p:nvPr>
        </p:nvSpPr>
        <p:spPr>
          <a:xfrm>
            <a:off x="901850" y="3432200"/>
            <a:ext cx="2010900" cy="9039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smtClean="0"/>
              <a:t>Click to edit Master subtitle style</a:t>
            </a:r>
            <a:endParaRPr/>
          </a:p>
        </p:txBody>
      </p:sp>
      <p:sp>
        <p:nvSpPr>
          <p:cNvPr id="128" name="Google Shape;128;p11"/>
          <p:cNvSpPr txBox="1">
            <a:spLocks noGrp="1"/>
          </p:cNvSpPr>
          <p:nvPr>
            <p:ph type="title" idx="2"/>
          </p:nvPr>
        </p:nvSpPr>
        <p:spPr>
          <a:xfrm>
            <a:off x="3567000" y="2813325"/>
            <a:ext cx="20109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2200" i="0">
                <a:solidFill>
                  <a:schemeClr val="accent2"/>
                </a:solidFill>
              </a:defRPr>
            </a:lvl1pPr>
            <a:lvl2pPr lvl="1" algn="ctr" rtl="0">
              <a:spcBef>
                <a:spcPts val="0"/>
              </a:spcBef>
              <a:spcAft>
                <a:spcPts val="0"/>
              </a:spcAft>
              <a:buClr>
                <a:srgbClr val="FF778A"/>
              </a:buClr>
              <a:buSzPts val="1400"/>
              <a:buNone/>
              <a:defRPr sz="1400">
                <a:solidFill>
                  <a:srgbClr val="FF778A"/>
                </a:solidFill>
              </a:defRPr>
            </a:lvl2pPr>
            <a:lvl3pPr lvl="2" algn="ctr" rtl="0">
              <a:spcBef>
                <a:spcPts val="0"/>
              </a:spcBef>
              <a:spcAft>
                <a:spcPts val="0"/>
              </a:spcAft>
              <a:buClr>
                <a:srgbClr val="FF778A"/>
              </a:buClr>
              <a:buSzPts val="1400"/>
              <a:buNone/>
              <a:defRPr sz="1400">
                <a:solidFill>
                  <a:srgbClr val="FF778A"/>
                </a:solidFill>
              </a:defRPr>
            </a:lvl3pPr>
            <a:lvl4pPr lvl="3" algn="ctr" rtl="0">
              <a:spcBef>
                <a:spcPts val="0"/>
              </a:spcBef>
              <a:spcAft>
                <a:spcPts val="0"/>
              </a:spcAft>
              <a:buClr>
                <a:srgbClr val="FF778A"/>
              </a:buClr>
              <a:buSzPts val="1400"/>
              <a:buNone/>
              <a:defRPr sz="1400">
                <a:solidFill>
                  <a:srgbClr val="FF778A"/>
                </a:solidFill>
              </a:defRPr>
            </a:lvl4pPr>
            <a:lvl5pPr lvl="4" algn="ctr" rtl="0">
              <a:spcBef>
                <a:spcPts val="0"/>
              </a:spcBef>
              <a:spcAft>
                <a:spcPts val="0"/>
              </a:spcAft>
              <a:buClr>
                <a:srgbClr val="FF778A"/>
              </a:buClr>
              <a:buSzPts val="1400"/>
              <a:buNone/>
              <a:defRPr sz="1400">
                <a:solidFill>
                  <a:srgbClr val="FF778A"/>
                </a:solidFill>
              </a:defRPr>
            </a:lvl5pPr>
            <a:lvl6pPr lvl="5" algn="ctr" rtl="0">
              <a:spcBef>
                <a:spcPts val="0"/>
              </a:spcBef>
              <a:spcAft>
                <a:spcPts val="0"/>
              </a:spcAft>
              <a:buClr>
                <a:srgbClr val="FF778A"/>
              </a:buClr>
              <a:buSzPts val="1400"/>
              <a:buNone/>
              <a:defRPr sz="1400">
                <a:solidFill>
                  <a:srgbClr val="FF778A"/>
                </a:solidFill>
              </a:defRPr>
            </a:lvl6pPr>
            <a:lvl7pPr lvl="6" algn="ctr" rtl="0">
              <a:spcBef>
                <a:spcPts val="0"/>
              </a:spcBef>
              <a:spcAft>
                <a:spcPts val="0"/>
              </a:spcAft>
              <a:buClr>
                <a:srgbClr val="FF778A"/>
              </a:buClr>
              <a:buSzPts val="1400"/>
              <a:buNone/>
              <a:defRPr sz="1400">
                <a:solidFill>
                  <a:srgbClr val="FF778A"/>
                </a:solidFill>
              </a:defRPr>
            </a:lvl7pPr>
            <a:lvl8pPr lvl="7" algn="ctr" rtl="0">
              <a:spcBef>
                <a:spcPts val="0"/>
              </a:spcBef>
              <a:spcAft>
                <a:spcPts val="0"/>
              </a:spcAft>
              <a:buClr>
                <a:srgbClr val="FF778A"/>
              </a:buClr>
              <a:buSzPts val="1400"/>
              <a:buNone/>
              <a:defRPr sz="1400">
                <a:solidFill>
                  <a:srgbClr val="FF778A"/>
                </a:solidFill>
              </a:defRPr>
            </a:lvl8pPr>
            <a:lvl9pPr lvl="8" algn="ctr" rtl="0">
              <a:spcBef>
                <a:spcPts val="0"/>
              </a:spcBef>
              <a:spcAft>
                <a:spcPts val="0"/>
              </a:spcAft>
              <a:buClr>
                <a:srgbClr val="FF778A"/>
              </a:buClr>
              <a:buSzPts val="1400"/>
              <a:buNone/>
              <a:defRPr sz="1400">
                <a:solidFill>
                  <a:srgbClr val="FF778A"/>
                </a:solidFill>
              </a:defRPr>
            </a:lvl9pPr>
          </a:lstStyle>
          <a:p>
            <a:r>
              <a:rPr lang="en-US" smtClean="0"/>
              <a:t>Click to edit Master title style</a:t>
            </a:r>
            <a:endParaRPr/>
          </a:p>
        </p:txBody>
      </p:sp>
      <p:sp>
        <p:nvSpPr>
          <p:cNvPr id="129" name="Google Shape;129;p11"/>
          <p:cNvSpPr txBox="1">
            <a:spLocks noGrp="1"/>
          </p:cNvSpPr>
          <p:nvPr>
            <p:ph type="subTitle" idx="3"/>
          </p:nvPr>
        </p:nvSpPr>
        <p:spPr>
          <a:xfrm>
            <a:off x="3566928" y="3432200"/>
            <a:ext cx="2010900" cy="9039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smtClean="0"/>
              <a:t>Click to edit Master subtitle style</a:t>
            </a:r>
            <a:endParaRPr/>
          </a:p>
        </p:txBody>
      </p:sp>
      <p:sp>
        <p:nvSpPr>
          <p:cNvPr id="130" name="Google Shape;130;p11"/>
          <p:cNvSpPr txBox="1">
            <a:spLocks noGrp="1"/>
          </p:cNvSpPr>
          <p:nvPr>
            <p:ph type="title" idx="4"/>
          </p:nvPr>
        </p:nvSpPr>
        <p:spPr>
          <a:xfrm>
            <a:off x="6233087" y="2813325"/>
            <a:ext cx="20109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2200" i="0">
                <a:solidFill>
                  <a:schemeClr val="accent3"/>
                </a:solidFill>
              </a:defRPr>
            </a:lvl1pPr>
            <a:lvl2pPr lvl="1" algn="ctr" rtl="0">
              <a:spcBef>
                <a:spcPts val="0"/>
              </a:spcBef>
              <a:spcAft>
                <a:spcPts val="0"/>
              </a:spcAft>
              <a:buClr>
                <a:srgbClr val="FF778A"/>
              </a:buClr>
              <a:buSzPts val="1400"/>
              <a:buNone/>
              <a:defRPr sz="1400">
                <a:solidFill>
                  <a:srgbClr val="FF778A"/>
                </a:solidFill>
              </a:defRPr>
            </a:lvl2pPr>
            <a:lvl3pPr lvl="2" algn="ctr" rtl="0">
              <a:spcBef>
                <a:spcPts val="0"/>
              </a:spcBef>
              <a:spcAft>
                <a:spcPts val="0"/>
              </a:spcAft>
              <a:buClr>
                <a:srgbClr val="FF778A"/>
              </a:buClr>
              <a:buSzPts val="1400"/>
              <a:buNone/>
              <a:defRPr sz="1400">
                <a:solidFill>
                  <a:srgbClr val="FF778A"/>
                </a:solidFill>
              </a:defRPr>
            </a:lvl3pPr>
            <a:lvl4pPr lvl="3" algn="ctr" rtl="0">
              <a:spcBef>
                <a:spcPts val="0"/>
              </a:spcBef>
              <a:spcAft>
                <a:spcPts val="0"/>
              </a:spcAft>
              <a:buClr>
                <a:srgbClr val="FF778A"/>
              </a:buClr>
              <a:buSzPts val="1400"/>
              <a:buNone/>
              <a:defRPr sz="1400">
                <a:solidFill>
                  <a:srgbClr val="FF778A"/>
                </a:solidFill>
              </a:defRPr>
            </a:lvl4pPr>
            <a:lvl5pPr lvl="4" algn="ctr" rtl="0">
              <a:spcBef>
                <a:spcPts val="0"/>
              </a:spcBef>
              <a:spcAft>
                <a:spcPts val="0"/>
              </a:spcAft>
              <a:buClr>
                <a:srgbClr val="FF778A"/>
              </a:buClr>
              <a:buSzPts val="1400"/>
              <a:buNone/>
              <a:defRPr sz="1400">
                <a:solidFill>
                  <a:srgbClr val="FF778A"/>
                </a:solidFill>
              </a:defRPr>
            </a:lvl5pPr>
            <a:lvl6pPr lvl="5" algn="ctr" rtl="0">
              <a:spcBef>
                <a:spcPts val="0"/>
              </a:spcBef>
              <a:spcAft>
                <a:spcPts val="0"/>
              </a:spcAft>
              <a:buClr>
                <a:srgbClr val="FF778A"/>
              </a:buClr>
              <a:buSzPts val="1400"/>
              <a:buNone/>
              <a:defRPr sz="1400">
                <a:solidFill>
                  <a:srgbClr val="FF778A"/>
                </a:solidFill>
              </a:defRPr>
            </a:lvl6pPr>
            <a:lvl7pPr lvl="6" algn="ctr" rtl="0">
              <a:spcBef>
                <a:spcPts val="0"/>
              </a:spcBef>
              <a:spcAft>
                <a:spcPts val="0"/>
              </a:spcAft>
              <a:buClr>
                <a:srgbClr val="FF778A"/>
              </a:buClr>
              <a:buSzPts val="1400"/>
              <a:buNone/>
              <a:defRPr sz="1400">
                <a:solidFill>
                  <a:srgbClr val="FF778A"/>
                </a:solidFill>
              </a:defRPr>
            </a:lvl7pPr>
            <a:lvl8pPr lvl="7" algn="ctr" rtl="0">
              <a:spcBef>
                <a:spcPts val="0"/>
              </a:spcBef>
              <a:spcAft>
                <a:spcPts val="0"/>
              </a:spcAft>
              <a:buClr>
                <a:srgbClr val="FF778A"/>
              </a:buClr>
              <a:buSzPts val="1400"/>
              <a:buNone/>
              <a:defRPr sz="1400">
                <a:solidFill>
                  <a:srgbClr val="FF778A"/>
                </a:solidFill>
              </a:defRPr>
            </a:lvl8pPr>
            <a:lvl9pPr lvl="8" algn="ctr" rtl="0">
              <a:spcBef>
                <a:spcPts val="0"/>
              </a:spcBef>
              <a:spcAft>
                <a:spcPts val="0"/>
              </a:spcAft>
              <a:buClr>
                <a:srgbClr val="FF778A"/>
              </a:buClr>
              <a:buSzPts val="1400"/>
              <a:buNone/>
              <a:defRPr sz="1400">
                <a:solidFill>
                  <a:srgbClr val="FF778A"/>
                </a:solidFill>
              </a:defRPr>
            </a:lvl9pPr>
          </a:lstStyle>
          <a:p>
            <a:r>
              <a:rPr lang="en-US" smtClean="0"/>
              <a:t>Click to edit Master title style</a:t>
            </a:r>
            <a:endParaRPr/>
          </a:p>
        </p:txBody>
      </p:sp>
      <p:sp>
        <p:nvSpPr>
          <p:cNvPr id="131" name="Google Shape;131;p11"/>
          <p:cNvSpPr txBox="1">
            <a:spLocks noGrp="1"/>
          </p:cNvSpPr>
          <p:nvPr>
            <p:ph type="subTitle" idx="5"/>
          </p:nvPr>
        </p:nvSpPr>
        <p:spPr>
          <a:xfrm>
            <a:off x="6233037" y="3432200"/>
            <a:ext cx="2010900" cy="9039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smtClean="0"/>
              <a:t>Click to edit Master subtitle style</a:t>
            </a:r>
            <a:endParaRPr/>
          </a:p>
        </p:txBody>
      </p:sp>
      <p:sp>
        <p:nvSpPr>
          <p:cNvPr id="132" name="Google Shape;132;p11"/>
          <p:cNvSpPr txBox="1">
            <a:spLocks noGrp="1"/>
          </p:cNvSpPr>
          <p:nvPr>
            <p:ph type="title" idx="6"/>
          </p:nvPr>
        </p:nvSpPr>
        <p:spPr>
          <a:xfrm>
            <a:off x="1739850" y="53497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800"/>
              <a:buNone/>
              <a:defRPr sz="2400" i="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rPr lang="en-US" smtClean="0"/>
              <a:t>Click to edit Master title style</a:t>
            </a:r>
            <a:endParaRPr/>
          </a:p>
        </p:txBody>
      </p:sp>
      <p:grpSp>
        <p:nvGrpSpPr>
          <p:cNvPr id="2" name="Google Shape;133;p11"/>
          <p:cNvGrpSpPr/>
          <p:nvPr/>
        </p:nvGrpSpPr>
        <p:grpSpPr>
          <a:xfrm>
            <a:off x="329730" y="281345"/>
            <a:ext cx="8628146" cy="4661127"/>
            <a:chOff x="329730" y="281345"/>
            <a:chExt cx="8628146" cy="4661127"/>
          </a:xfrm>
        </p:grpSpPr>
        <p:sp>
          <p:nvSpPr>
            <p:cNvPr id="134" name="Google Shape;134;p11"/>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1"/>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1"/>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1"/>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1"/>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1"/>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mp; PICTURE">
  <p:cSld name="TITLE &amp; PICTURE">
    <p:bg>
      <p:bgPr>
        <a:blipFill>
          <a:blip r:embed="rId2" cstate="print">
            <a:alphaModFix/>
          </a:blip>
          <a:stretch>
            <a:fillRect/>
          </a:stretch>
        </a:blipFill>
        <a:effectLst/>
      </p:bgPr>
    </p:bg>
    <p:spTree>
      <p:nvGrpSpPr>
        <p:cNvPr id="1" name="Shape 140"/>
        <p:cNvGrpSpPr/>
        <p:nvPr/>
      </p:nvGrpSpPr>
      <p:grpSpPr>
        <a:xfrm>
          <a:off x="0" y="0"/>
          <a:ext cx="0" cy="0"/>
          <a:chOff x="0" y="0"/>
          <a:chExt cx="0" cy="0"/>
        </a:xfrm>
      </p:grpSpPr>
      <p:sp>
        <p:nvSpPr>
          <p:cNvPr id="141" name="Google Shape;141;p12"/>
          <p:cNvSpPr txBox="1">
            <a:spLocks noGrp="1"/>
          </p:cNvSpPr>
          <p:nvPr>
            <p:ph type="title"/>
          </p:nvPr>
        </p:nvSpPr>
        <p:spPr>
          <a:xfrm flipH="1">
            <a:off x="5365325" y="947700"/>
            <a:ext cx="3066000" cy="1967700"/>
          </a:xfrm>
          <a:prstGeom prst="rect">
            <a:avLst/>
          </a:prstGeom>
          <a:noFill/>
          <a:ln>
            <a:noFill/>
          </a:ln>
        </p:spPr>
        <p:txBody>
          <a:bodyPr spcFirstLastPara="1" wrap="square" lIns="0" tIns="0" rIns="0" bIns="0" anchor="b" anchorCtr="0">
            <a:noAutofit/>
          </a:bodyPr>
          <a:lstStyle>
            <a:lvl1pPr lvl="0" algn="r" rtl="0">
              <a:spcBef>
                <a:spcPts val="0"/>
              </a:spcBef>
              <a:spcAft>
                <a:spcPts val="0"/>
              </a:spcAft>
              <a:buClr>
                <a:srgbClr val="FFC39F"/>
              </a:buClr>
              <a:buSzPts val="3300"/>
              <a:buNone/>
              <a:defRPr i="0">
                <a:solidFill>
                  <a:srgbClr val="C9DAF8"/>
                </a:solidFill>
              </a:defRPr>
            </a:lvl1pPr>
            <a:lvl2pPr lvl="1" algn="r" rtl="0">
              <a:spcBef>
                <a:spcPts val="0"/>
              </a:spcBef>
              <a:spcAft>
                <a:spcPts val="0"/>
              </a:spcAft>
              <a:buClr>
                <a:schemeClr val="accent1"/>
              </a:buClr>
              <a:buSzPts val="2500"/>
              <a:buNone/>
              <a:defRPr sz="2500">
                <a:solidFill>
                  <a:schemeClr val="accent1"/>
                </a:solidFill>
              </a:defRPr>
            </a:lvl2pPr>
            <a:lvl3pPr lvl="2" algn="r" rtl="0">
              <a:spcBef>
                <a:spcPts val="0"/>
              </a:spcBef>
              <a:spcAft>
                <a:spcPts val="0"/>
              </a:spcAft>
              <a:buClr>
                <a:schemeClr val="accent1"/>
              </a:buClr>
              <a:buSzPts val="2500"/>
              <a:buNone/>
              <a:defRPr sz="2500">
                <a:solidFill>
                  <a:schemeClr val="accent1"/>
                </a:solidFill>
              </a:defRPr>
            </a:lvl3pPr>
            <a:lvl4pPr lvl="3" algn="r" rtl="0">
              <a:spcBef>
                <a:spcPts val="0"/>
              </a:spcBef>
              <a:spcAft>
                <a:spcPts val="0"/>
              </a:spcAft>
              <a:buClr>
                <a:schemeClr val="accent1"/>
              </a:buClr>
              <a:buSzPts val="2500"/>
              <a:buNone/>
              <a:defRPr sz="2500">
                <a:solidFill>
                  <a:schemeClr val="accent1"/>
                </a:solidFill>
              </a:defRPr>
            </a:lvl4pPr>
            <a:lvl5pPr lvl="4" algn="r" rtl="0">
              <a:spcBef>
                <a:spcPts val="0"/>
              </a:spcBef>
              <a:spcAft>
                <a:spcPts val="0"/>
              </a:spcAft>
              <a:buClr>
                <a:schemeClr val="accent1"/>
              </a:buClr>
              <a:buSzPts val="2500"/>
              <a:buNone/>
              <a:defRPr sz="2500">
                <a:solidFill>
                  <a:schemeClr val="accent1"/>
                </a:solidFill>
              </a:defRPr>
            </a:lvl5pPr>
            <a:lvl6pPr lvl="5" algn="r" rtl="0">
              <a:spcBef>
                <a:spcPts val="0"/>
              </a:spcBef>
              <a:spcAft>
                <a:spcPts val="0"/>
              </a:spcAft>
              <a:buClr>
                <a:schemeClr val="accent1"/>
              </a:buClr>
              <a:buSzPts val="2500"/>
              <a:buNone/>
              <a:defRPr sz="2500">
                <a:solidFill>
                  <a:schemeClr val="accent1"/>
                </a:solidFill>
              </a:defRPr>
            </a:lvl6pPr>
            <a:lvl7pPr lvl="6" algn="r" rtl="0">
              <a:spcBef>
                <a:spcPts val="0"/>
              </a:spcBef>
              <a:spcAft>
                <a:spcPts val="0"/>
              </a:spcAft>
              <a:buClr>
                <a:schemeClr val="accent1"/>
              </a:buClr>
              <a:buSzPts val="2500"/>
              <a:buNone/>
              <a:defRPr sz="2500">
                <a:solidFill>
                  <a:schemeClr val="accent1"/>
                </a:solidFill>
              </a:defRPr>
            </a:lvl7pPr>
            <a:lvl8pPr lvl="7" algn="r" rtl="0">
              <a:spcBef>
                <a:spcPts val="0"/>
              </a:spcBef>
              <a:spcAft>
                <a:spcPts val="0"/>
              </a:spcAft>
              <a:buClr>
                <a:schemeClr val="accent1"/>
              </a:buClr>
              <a:buSzPts val="2500"/>
              <a:buNone/>
              <a:defRPr sz="2500">
                <a:solidFill>
                  <a:schemeClr val="accent1"/>
                </a:solidFill>
              </a:defRPr>
            </a:lvl8pPr>
            <a:lvl9pPr lvl="8" algn="r" rtl="0">
              <a:spcBef>
                <a:spcPts val="0"/>
              </a:spcBef>
              <a:spcAft>
                <a:spcPts val="0"/>
              </a:spcAft>
              <a:buClr>
                <a:schemeClr val="accent1"/>
              </a:buClr>
              <a:buSzPts val="2500"/>
              <a:buNone/>
              <a:defRPr sz="2500">
                <a:solidFill>
                  <a:schemeClr val="accent1"/>
                </a:solidFill>
              </a:defRPr>
            </a:lvl9pPr>
          </a:lstStyle>
          <a:p>
            <a:r>
              <a:rPr lang="en-US" smtClean="0"/>
              <a:t>Click to edit Master title style</a:t>
            </a:r>
            <a:endParaRPr/>
          </a:p>
        </p:txBody>
      </p:sp>
      <p:sp>
        <p:nvSpPr>
          <p:cNvPr id="142" name="Google Shape;142;p12"/>
          <p:cNvSpPr txBox="1">
            <a:spLocks noGrp="1"/>
          </p:cNvSpPr>
          <p:nvPr>
            <p:ph type="subTitle" idx="1"/>
          </p:nvPr>
        </p:nvSpPr>
        <p:spPr>
          <a:xfrm flipH="1">
            <a:off x="5365325" y="2998550"/>
            <a:ext cx="3066000" cy="1197300"/>
          </a:xfrm>
          <a:prstGeom prst="rect">
            <a:avLst/>
          </a:prstGeom>
        </p:spPr>
        <p:txBody>
          <a:bodyPr spcFirstLastPara="1" wrap="square" lIns="0" tIns="0" rIns="0" bIns="0" anchor="t" anchorCtr="0">
            <a:noAutofit/>
          </a:bodyPr>
          <a:lstStyle>
            <a:lvl1pPr lvl="0" algn="r" rtl="0">
              <a:spcBef>
                <a:spcPts val="0"/>
              </a:spcBef>
              <a:spcAft>
                <a:spcPts val="0"/>
              </a:spcAft>
              <a:buNone/>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r>
              <a:rPr lang="en-US" smtClean="0"/>
              <a:t>Click to edit Master subtitle style</a:t>
            </a:r>
            <a:endParaRPr/>
          </a:p>
        </p:txBody>
      </p:sp>
      <p:grpSp>
        <p:nvGrpSpPr>
          <p:cNvPr id="2" name="Google Shape;143;p12"/>
          <p:cNvGrpSpPr/>
          <p:nvPr/>
        </p:nvGrpSpPr>
        <p:grpSpPr>
          <a:xfrm>
            <a:off x="329730" y="281345"/>
            <a:ext cx="8628146" cy="4661127"/>
            <a:chOff x="329730" y="281345"/>
            <a:chExt cx="8628146" cy="4661127"/>
          </a:xfrm>
        </p:grpSpPr>
        <p:sp>
          <p:nvSpPr>
            <p:cNvPr id="144" name="Google Shape;144;p12"/>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2"/>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2"/>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2"/>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2"/>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2"/>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TITLE">
  <p:cSld name="BIG TITLE">
    <p:bg>
      <p:bgPr>
        <a:blipFill>
          <a:blip r:embed="rId2" cstate="print">
            <a:alphaModFix/>
          </a:blip>
          <a:stretch>
            <a:fillRect/>
          </a:stretch>
        </a:blipFill>
        <a:effectLst/>
      </p:bgPr>
    </p:bg>
    <p:spTree>
      <p:nvGrpSpPr>
        <p:cNvPr id="1" name="Shape 150"/>
        <p:cNvGrpSpPr/>
        <p:nvPr/>
      </p:nvGrpSpPr>
      <p:grpSpPr>
        <a:xfrm>
          <a:off x="0" y="0"/>
          <a:ext cx="0" cy="0"/>
          <a:chOff x="0" y="0"/>
          <a:chExt cx="0" cy="0"/>
        </a:xfrm>
      </p:grpSpPr>
      <p:sp>
        <p:nvSpPr>
          <p:cNvPr id="151" name="Google Shape;151;p13"/>
          <p:cNvSpPr txBox="1">
            <a:spLocks noGrp="1"/>
          </p:cNvSpPr>
          <p:nvPr>
            <p:ph type="title"/>
          </p:nvPr>
        </p:nvSpPr>
        <p:spPr>
          <a:xfrm>
            <a:off x="911909" y="933125"/>
            <a:ext cx="2676300" cy="3277200"/>
          </a:xfrm>
          <a:prstGeom prst="rect">
            <a:avLst/>
          </a:prstGeom>
        </p:spPr>
        <p:txBody>
          <a:bodyPr spcFirstLastPara="1" wrap="square" lIns="0" tIns="0" rIns="0" bIns="0" anchor="ctr" anchorCtr="0">
            <a:noAutofit/>
          </a:bodyPr>
          <a:lstStyle>
            <a:lvl1pPr lvl="0" rtl="0">
              <a:spcBef>
                <a:spcPts val="0"/>
              </a:spcBef>
              <a:spcAft>
                <a:spcPts val="0"/>
              </a:spcAft>
              <a:buNone/>
              <a:defRPr sz="4800"/>
            </a:lvl1pPr>
            <a:lvl2pPr lvl="1" rtl="0">
              <a:spcBef>
                <a:spcPts val="0"/>
              </a:spcBef>
              <a:spcAft>
                <a:spcPts val="0"/>
              </a:spcAft>
              <a:buNone/>
              <a:defRPr sz="4800"/>
            </a:lvl2pPr>
            <a:lvl3pPr lvl="2" rtl="0">
              <a:spcBef>
                <a:spcPts val="0"/>
              </a:spcBef>
              <a:spcAft>
                <a:spcPts val="0"/>
              </a:spcAft>
              <a:buNone/>
              <a:defRPr sz="4800"/>
            </a:lvl3pPr>
            <a:lvl4pPr lvl="3" rtl="0">
              <a:spcBef>
                <a:spcPts val="0"/>
              </a:spcBef>
              <a:spcAft>
                <a:spcPts val="0"/>
              </a:spcAft>
              <a:buNone/>
              <a:defRPr sz="4800"/>
            </a:lvl4pPr>
            <a:lvl5pPr lvl="4" rtl="0">
              <a:spcBef>
                <a:spcPts val="0"/>
              </a:spcBef>
              <a:spcAft>
                <a:spcPts val="0"/>
              </a:spcAft>
              <a:buNone/>
              <a:defRPr sz="4800"/>
            </a:lvl5pPr>
            <a:lvl6pPr lvl="5" rtl="0">
              <a:spcBef>
                <a:spcPts val="0"/>
              </a:spcBef>
              <a:spcAft>
                <a:spcPts val="0"/>
              </a:spcAft>
              <a:buNone/>
              <a:defRPr sz="4800"/>
            </a:lvl6pPr>
            <a:lvl7pPr lvl="6" rtl="0">
              <a:spcBef>
                <a:spcPts val="0"/>
              </a:spcBef>
              <a:spcAft>
                <a:spcPts val="0"/>
              </a:spcAft>
              <a:buNone/>
              <a:defRPr sz="4800"/>
            </a:lvl7pPr>
            <a:lvl8pPr lvl="7" rtl="0">
              <a:spcBef>
                <a:spcPts val="0"/>
              </a:spcBef>
              <a:spcAft>
                <a:spcPts val="0"/>
              </a:spcAft>
              <a:buNone/>
              <a:defRPr sz="4800"/>
            </a:lvl8pPr>
            <a:lvl9pPr lvl="8" rtl="0">
              <a:spcBef>
                <a:spcPts val="0"/>
              </a:spcBef>
              <a:spcAft>
                <a:spcPts val="0"/>
              </a:spcAft>
              <a:buNone/>
              <a:defRPr sz="4800"/>
            </a:lvl9pPr>
          </a:lstStyle>
          <a:p>
            <a:r>
              <a:rPr lang="en-US" smtClean="0"/>
              <a:t>Click to edit Master title style</a:t>
            </a:r>
            <a:endParaRPr/>
          </a:p>
        </p:txBody>
      </p:sp>
      <p:grpSp>
        <p:nvGrpSpPr>
          <p:cNvPr id="2" name="Google Shape;152;p13"/>
          <p:cNvGrpSpPr/>
          <p:nvPr/>
        </p:nvGrpSpPr>
        <p:grpSpPr>
          <a:xfrm>
            <a:off x="329730" y="281345"/>
            <a:ext cx="8628146" cy="4661127"/>
            <a:chOff x="329730" y="281345"/>
            <a:chExt cx="8628146" cy="4661127"/>
          </a:xfrm>
        </p:grpSpPr>
        <p:sp>
          <p:nvSpPr>
            <p:cNvPr id="153" name="Google Shape;153;p13"/>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TITLE 5">
  <p:cSld name="BIG TITLE 5">
    <p:bg>
      <p:bgPr>
        <a:blipFill>
          <a:blip r:embed="rId2" cstate="print">
            <a:alphaModFix/>
          </a:blip>
          <a:stretch>
            <a:fillRect/>
          </a:stretch>
        </a:blipFill>
        <a:effectLst/>
      </p:bgPr>
    </p:bg>
    <p:spTree>
      <p:nvGrpSpPr>
        <p:cNvPr id="1" name="Shape 159"/>
        <p:cNvGrpSpPr/>
        <p:nvPr/>
      </p:nvGrpSpPr>
      <p:grpSpPr>
        <a:xfrm>
          <a:off x="0" y="0"/>
          <a:ext cx="0" cy="0"/>
          <a:chOff x="0" y="0"/>
          <a:chExt cx="0" cy="0"/>
        </a:xfrm>
      </p:grpSpPr>
      <p:sp>
        <p:nvSpPr>
          <p:cNvPr id="160" name="Google Shape;160;p14"/>
          <p:cNvSpPr txBox="1">
            <a:spLocks noGrp="1"/>
          </p:cNvSpPr>
          <p:nvPr>
            <p:ph type="title"/>
          </p:nvPr>
        </p:nvSpPr>
        <p:spPr>
          <a:xfrm>
            <a:off x="712670" y="933125"/>
            <a:ext cx="4041900" cy="3277200"/>
          </a:xfrm>
          <a:prstGeom prst="rect">
            <a:avLst/>
          </a:prstGeom>
        </p:spPr>
        <p:txBody>
          <a:bodyPr spcFirstLastPara="1" wrap="square" lIns="0" tIns="0" rIns="0" bIns="0" anchor="ctr" anchorCtr="0">
            <a:noAutofit/>
          </a:bodyPr>
          <a:lstStyle>
            <a:lvl1pPr lvl="0" rtl="0">
              <a:spcBef>
                <a:spcPts val="0"/>
              </a:spcBef>
              <a:spcAft>
                <a:spcPts val="0"/>
              </a:spcAft>
              <a:buNone/>
              <a:defRPr sz="4800"/>
            </a:lvl1pPr>
            <a:lvl2pPr lvl="1" rtl="0">
              <a:spcBef>
                <a:spcPts val="0"/>
              </a:spcBef>
              <a:spcAft>
                <a:spcPts val="0"/>
              </a:spcAft>
              <a:buNone/>
              <a:defRPr sz="4800"/>
            </a:lvl2pPr>
            <a:lvl3pPr lvl="2" rtl="0">
              <a:spcBef>
                <a:spcPts val="0"/>
              </a:spcBef>
              <a:spcAft>
                <a:spcPts val="0"/>
              </a:spcAft>
              <a:buNone/>
              <a:defRPr sz="4800"/>
            </a:lvl3pPr>
            <a:lvl4pPr lvl="3" rtl="0">
              <a:spcBef>
                <a:spcPts val="0"/>
              </a:spcBef>
              <a:spcAft>
                <a:spcPts val="0"/>
              </a:spcAft>
              <a:buNone/>
              <a:defRPr sz="4800"/>
            </a:lvl4pPr>
            <a:lvl5pPr lvl="4" rtl="0">
              <a:spcBef>
                <a:spcPts val="0"/>
              </a:spcBef>
              <a:spcAft>
                <a:spcPts val="0"/>
              </a:spcAft>
              <a:buNone/>
              <a:defRPr sz="4800"/>
            </a:lvl5pPr>
            <a:lvl6pPr lvl="5" rtl="0">
              <a:spcBef>
                <a:spcPts val="0"/>
              </a:spcBef>
              <a:spcAft>
                <a:spcPts val="0"/>
              </a:spcAft>
              <a:buNone/>
              <a:defRPr sz="4800"/>
            </a:lvl6pPr>
            <a:lvl7pPr lvl="6" rtl="0">
              <a:spcBef>
                <a:spcPts val="0"/>
              </a:spcBef>
              <a:spcAft>
                <a:spcPts val="0"/>
              </a:spcAft>
              <a:buNone/>
              <a:defRPr sz="4800"/>
            </a:lvl7pPr>
            <a:lvl8pPr lvl="7" rtl="0">
              <a:spcBef>
                <a:spcPts val="0"/>
              </a:spcBef>
              <a:spcAft>
                <a:spcPts val="0"/>
              </a:spcAft>
              <a:buNone/>
              <a:defRPr sz="4800"/>
            </a:lvl8pPr>
            <a:lvl9pPr lvl="8" rtl="0">
              <a:spcBef>
                <a:spcPts val="0"/>
              </a:spcBef>
              <a:spcAft>
                <a:spcPts val="0"/>
              </a:spcAft>
              <a:buNone/>
              <a:defRPr sz="4800"/>
            </a:lvl9pPr>
          </a:lstStyle>
          <a:p>
            <a:r>
              <a:rPr lang="en-US" smtClean="0"/>
              <a:t>Click to edit Master title style</a:t>
            </a:r>
            <a:endParaRPr/>
          </a:p>
        </p:txBody>
      </p:sp>
      <p:grpSp>
        <p:nvGrpSpPr>
          <p:cNvPr id="2" name="Google Shape;161;p14"/>
          <p:cNvGrpSpPr/>
          <p:nvPr/>
        </p:nvGrpSpPr>
        <p:grpSpPr>
          <a:xfrm>
            <a:off x="329730" y="281345"/>
            <a:ext cx="8628146" cy="4661127"/>
            <a:chOff x="329730" y="281345"/>
            <a:chExt cx="8628146" cy="4661127"/>
          </a:xfrm>
        </p:grpSpPr>
        <p:sp>
          <p:nvSpPr>
            <p:cNvPr id="162" name="Google Shape;162;p14"/>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4"/>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DESIGN">
  <p:cSld name="TITLE DESIGN">
    <p:bg>
      <p:bgPr>
        <a:blipFill>
          <a:blip r:embed="rId2" cstate="print">
            <a:alphaModFix/>
          </a:blip>
          <a:stretch>
            <a:fillRect/>
          </a:stretch>
        </a:blipFill>
        <a:effectLst/>
      </p:bgPr>
    </p:bg>
    <p:spTree>
      <p:nvGrpSpPr>
        <p:cNvPr id="1" name="Shape 168"/>
        <p:cNvGrpSpPr/>
        <p:nvPr/>
      </p:nvGrpSpPr>
      <p:grpSpPr>
        <a:xfrm>
          <a:off x="0" y="0"/>
          <a:ext cx="0" cy="0"/>
          <a:chOff x="0" y="0"/>
          <a:chExt cx="0" cy="0"/>
        </a:xfrm>
      </p:grpSpPr>
      <p:sp>
        <p:nvSpPr>
          <p:cNvPr id="169" name="Google Shape;169;p15"/>
          <p:cNvSpPr txBox="1">
            <a:spLocks noGrp="1"/>
          </p:cNvSpPr>
          <p:nvPr>
            <p:ph type="title"/>
          </p:nvPr>
        </p:nvSpPr>
        <p:spPr>
          <a:xfrm>
            <a:off x="1739850" y="53497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800"/>
              <a:buNone/>
              <a:defRPr sz="2400" i="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rPr lang="en-US" smtClean="0"/>
              <a:t>Click to edit Master title style</a:t>
            </a:r>
            <a:endParaRPr/>
          </a:p>
        </p:txBody>
      </p:sp>
      <p:grpSp>
        <p:nvGrpSpPr>
          <p:cNvPr id="2" name="Google Shape;170;p15"/>
          <p:cNvGrpSpPr/>
          <p:nvPr/>
        </p:nvGrpSpPr>
        <p:grpSpPr>
          <a:xfrm>
            <a:off x="329730" y="281345"/>
            <a:ext cx="8628146" cy="4661127"/>
            <a:chOff x="329730" y="281345"/>
            <a:chExt cx="8628146" cy="4661127"/>
          </a:xfrm>
        </p:grpSpPr>
        <p:sp>
          <p:nvSpPr>
            <p:cNvPr id="171" name="Google Shape;171;p15"/>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amp; TEXT  ">
  <p:cSld name="BIG NUMBER &amp; TEXT  ">
    <p:bg>
      <p:bgPr>
        <a:blipFill>
          <a:blip r:embed="rId2" cstate="print">
            <a:alphaModFix/>
          </a:blip>
          <a:stretch>
            <a:fillRect/>
          </a:stretch>
        </a:blipFill>
        <a:effectLst/>
      </p:bgPr>
    </p:bg>
    <p:spTree>
      <p:nvGrpSpPr>
        <p:cNvPr id="1" name="Shape 177"/>
        <p:cNvGrpSpPr/>
        <p:nvPr/>
      </p:nvGrpSpPr>
      <p:grpSpPr>
        <a:xfrm>
          <a:off x="0" y="0"/>
          <a:ext cx="0" cy="0"/>
          <a:chOff x="0" y="0"/>
          <a:chExt cx="0" cy="0"/>
        </a:xfrm>
      </p:grpSpPr>
      <p:sp>
        <p:nvSpPr>
          <p:cNvPr id="178" name="Google Shape;178;p16"/>
          <p:cNvSpPr txBox="1">
            <a:spLocks noGrp="1"/>
          </p:cNvSpPr>
          <p:nvPr>
            <p:ph type="subTitle" idx="1"/>
          </p:nvPr>
        </p:nvSpPr>
        <p:spPr>
          <a:xfrm>
            <a:off x="2460900" y="3285900"/>
            <a:ext cx="4222200" cy="3075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smtClean="0"/>
              <a:t>Click to edit Master subtitle style</a:t>
            </a:r>
            <a:endParaRPr/>
          </a:p>
        </p:txBody>
      </p:sp>
      <p:sp>
        <p:nvSpPr>
          <p:cNvPr id="179" name="Google Shape;179;p16"/>
          <p:cNvSpPr txBox="1">
            <a:spLocks noGrp="1"/>
          </p:cNvSpPr>
          <p:nvPr>
            <p:ph type="title" hasCustomPrompt="1"/>
          </p:nvPr>
        </p:nvSpPr>
        <p:spPr>
          <a:xfrm>
            <a:off x="1852950" y="1695525"/>
            <a:ext cx="5438100" cy="1113900"/>
          </a:xfrm>
          <a:prstGeom prst="rect">
            <a:avLst/>
          </a:prstGeom>
          <a:noFill/>
        </p:spPr>
        <p:txBody>
          <a:bodyPr spcFirstLastPara="1" wrap="square" lIns="0" tIns="0" rIns="0" bIns="0" anchor="b" anchorCtr="0">
            <a:noAutofit/>
          </a:bodyPr>
          <a:lstStyle>
            <a:lvl1pPr lvl="0" algn="ctr" rtl="0">
              <a:spcBef>
                <a:spcPts val="0"/>
              </a:spcBef>
              <a:spcAft>
                <a:spcPts val="0"/>
              </a:spcAft>
              <a:buClr>
                <a:srgbClr val="FFC39F"/>
              </a:buClr>
              <a:buSzPts val="6000"/>
              <a:buNone/>
              <a:defRPr sz="9600">
                <a:solidFill>
                  <a:schemeClr val="accent2"/>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a:r>
              <a:t>xx%</a:t>
            </a:r>
          </a:p>
        </p:txBody>
      </p:sp>
      <p:grpSp>
        <p:nvGrpSpPr>
          <p:cNvPr id="2" name="Google Shape;180;p16"/>
          <p:cNvGrpSpPr/>
          <p:nvPr/>
        </p:nvGrpSpPr>
        <p:grpSpPr>
          <a:xfrm>
            <a:off x="329730" y="281345"/>
            <a:ext cx="8628146" cy="4661127"/>
            <a:chOff x="329730" y="281345"/>
            <a:chExt cx="8628146" cy="4661127"/>
          </a:xfrm>
        </p:grpSpPr>
        <p:sp>
          <p:nvSpPr>
            <p:cNvPr id="181" name="Google Shape;181;p16"/>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mp; TEXT ">
  <p:cSld name="NUMBERS &amp; TEXT ">
    <p:bg>
      <p:bgPr>
        <a:blipFill>
          <a:blip r:embed="rId2" cstate="print">
            <a:alphaModFix/>
          </a:blip>
          <a:stretch>
            <a:fillRect/>
          </a:stretch>
        </a:blipFill>
        <a:effectLst/>
      </p:bgPr>
    </p:bg>
    <p:spTree>
      <p:nvGrpSpPr>
        <p:cNvPr id="1" name="Shape 187"/>
        <p:cNvGrpSpPr/>
        <p:nvPr/>
      </p:nvGrpSpPr>
      <p:grpSpPr>
        <a:xfrm>
          <a:off x="0" y="0"/>
          <a:ext cx="0" cy="0"/>
          <a:chOff x="0" y="0"/>
          <a:chExt cx="0" cy="0"/>
        </a:xfrm>
      </p:grpSpPr>
      <p:sp>
        <p:nvSpPr>
          <p:cNvPr id="188" name="Google Shape;188;p17"/>
          <p:cNvSpPr txBox="1">
            <a:spLocks noGrp="1"/>
          </p:cNvSpPr>
          <p:nvPr>
            <p:ph type="subTitle" idx="1"/>
          </p:nvPr>
        </p:nvSpPr>
        <p:spPr>
          <a:xfrm>
            <a:off x="2088175" y="1357750"/>
            <a:ext cx="4967700" cy="3963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smtClean="0"/>
              <a:t>Click to edit Master subtitle style</a:t>
            </a:r>
            <a:endParaRPr/>
          </a:p>
        </p:txBody>
      </p:sp>
      <p:sp>
        <p:nvSpPr>
          <p:cNvPr id="189" name="Google Shape;189;p17"/>
          <p:cNvSpPr txBox="1">
            <a:spLocks noGrp="1"/>
          </p:cNvSpPr>
          <p:nvPr>
            <p:ph type="subTitle" idx="2"/>
          </p:nvPr>
        </p:nvSpPr>
        <p:spPr>
          <a:xfrm>
            <a:off x="2088175" y="2722144"/>
            <a:ext cx="4967700" cy="3963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smtClean="0"/>
              <a:t>Click to edit Master subtitle style</a:t>
            </a:r>
            <a:endParaRPr/>
          </a:p>
        </p:txBody>
      </p:sp>
      <p:sp>
        <p:nvSpPr>
          <p:cNvPr id="190" name="Google Shape;190;p17"/>
          <p:cNvSpPr txBox="1">
            <a:spLocks noGrp="1"/>
          </p:cNvSpPr>
          <p:nvPr>
            <p:ph type="subTitle" idx="3"/>
          </p:nvPr>
        </p:nvSpPr>
        <p:spPr>
          <a:xfrm>
            <a:off x="2088175" y="4045475"/>
            <a:ext cx="4967700" cy="3963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smtClean="0"/>
              <a:t>Click to edit Master subtitle style</a:t>
            </a:r>
            <a:endParaRPr/>
          </a:p>
        </p:txBody>
      </p:sp>
      <p:sp>
        <p:nvSpPr>
          <p:cNvPr id="191" name="Google Shape;191;p17"/>
          <p:cNvSpPr txBox="1">
            <a:spLocks noGrp="1"/>
          </p:cNvSpPr>
          <p:nvPr>
            <p:ph type="title" hasCustomPrompt="1"/>
          </p:nvPr>
        </p:nvSpPr>
        <p:spPr>
          <a:xfrm>
            <a:off x="2827350" y="644777"/>
            <a:ext cx="3489300" cy="6978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4"/>
              </a:buClr>
              <a:buSzPts val="3600"/>
              <a:buNone/>
              <a:defRPr sz="3600">
                <a:solidFill>
                  <a:schemeClr val="accent4"/>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92" name="Google Shape;192;p17"/>
          <p:cNvSpPr txBox="1">
            <a:spLocks noGrp="1"/>
          </p:cNvSpPr>
          <p:nvPr>
            <p:ph type="title" idx="4" hasCustomPrompt="1"/>
          </p:nvPr>
        </p:nvSpPr>
        <p:spPr>
          <a:xfrm>
            <a:off x="2827350" y="2025051"/>
            <a:ext cx="3489300" cy="697800"/>
          </a:xfrm>
          <a:prstGeom prst="rect">
            <a:avLst/>
          </a:prstGeom>
        </p:spPr>
        <p:txBody>
          <a:bodyPr spcFirstLastPara="1" wrap="square" lIns="0" tIns="0" rIns="0" bIns="0" anchor="b" anchorCtr="0">
            <a:noAutofit/>
          </a:bodyPr>
          <a:lstStyle>
            <a:lvl1pPr lvl="0" algn="ctr" rtl="0">
              <a:spcBef>
                <a:spcPts val="0"/>
              </a:spcBef>
              <a:spcAft>
                <a:spcPts val="0"/>
              </a:spcAft>
              <a:buSzPts val="3600"/>
              <a:buNone/>
              <a:defRPr sz="3600">
                <a:solidFill>
                  <a:schemeClr val="accen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93" name="Google Shape;193;p17"/>
          <p:cNvSpPr txBox="1">
            <a:spLocks noGrp="1"/>
          </p:cNvSpPr>
          <p:nvPr>
            <p:ph type="title" idx="5" hasCustomPrompt="1"/>
          </p:nvPr>
        </p:nvSpPr>
        <p:spPr>
          <a:xfrm>
            <a:off x="2827350" y="3340088"/>
            <a:ext cx="3489300" cy="697800"/>
          </a:xfrm>
          <a:prstGeom prst="rect">
            <a:avLst/>
          </a:prstGeom>
        </p:spPr>
        <p:txBody>
          <a:bodyPr spcFirstLastPara="1" wrap="square" lIns="0" tIns="0" rIns="0" bIns="0" anchor="b" anchorCtr="0">
            <a:noAutofit/>
          </a:bodyPr>
          <a:lstStyle>
            <a:lvl1pPr lvl="0" algn="ctr" rtl="0">
              <a:spcBef>
                <a:spcPts val="0"/>
              </a:spcBef>
              <a:spcAft>
                <a:spcPts val="0"/>
              </a:spcAft>
              <a:buSzPts val="3600"/>
              <a:buNone/>
              <a:defRPr sz="3600">
                <a:solidFill>
                  <a:schemeClr val="l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grpSp>
        <p:nvGrpSpPr>
          <p:cNvPr id="2" name="Google Shape;194;p17"/>
          <p:cNvGrpSpPr/>
          <p:nvPr/>
        </p:nvGrpSpPr>
        <p:grpSpPr>
          <a:xfrm>
            <a:off x="329730" y="281345"/>
            <a:ext cx="8628146" cy="4661127"/>
            <a:chOff x="329730" y="281345"/>
            <a:chExt cx="8628146" cy="4661127"/>
          </a:xfrm>
        </p:grpSpPr>
        <p:sp>
          <p:nvSpPr>
            <p:cNvPr id="195" name="Google Shape;195;p17"/>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7"/>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7"/>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7"/>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7"/>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IX COLUMNS">
  <p:cSld name="SIX COLUMNS">
    <p:bg>
      <p:bgPr>
        <a:blipFill>
          <a:blip r:embed="rId2" cstate="print">
            <a:alphaModFix/>
          </a:blip>
          <a:stretch>
            <a:fillRect/>
          </a:stretch>
        </a:blipFill>
        <a:effectLst/>
      </p:bgPr>
    </p:bg>
    <p:spTree>
      <p:nvGrpSpPr>
        <p:cNvPr id="1" name="Shape 201"/>
        <p:cNvGrpSpPr/>
        <p:nvPr/>
      </p:nvGrpSpPr>
      <p:grpSpPr>
        <a:xfrm>
          <a:off x="0" y="0"/>
          <a:ext cx="0" cy="0"/>
          <a:chOff x="0" y="0"/>
          <a:chExt cx="0" cy="0"/>
        </a:xfrm>
      </p:grpSpPr>
      <p:sp>
        <p:nvSpPr>
          <p:cNvPr id="202" name="Google Shape;202;p18"/>
          <p:cNvSpPr txBox="1">
            <a:spLocks noGrp="1"/>
          </p:cNvSpPr>
          <p:nvPr>
            <p:ph type="title"/>
          </p:nvPr>
        </p:nvSpPr>
        <p:spPr>
          <a:xfrm>
            <a:off x="925020" y="1593550"/>
            <a:ext cx="1863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2400"/>
              <a:buNone/>
              <a:defRPr sz="2400" i="0">
                <a:solidFill>
                  <a:schemeClr val="dk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rPr lang="en-US" smtClean="0"/>
              <a:t>Click to edit Master title style</a:t>
            </a:r>
            <a:endParaRPr/>
          </a:p>
        </p:txBody>
      </p:sp>
      <p:sp>
        <p:nvSpPr>
          <p:cNvPr id="203" name="Google Shape;203;p18"/>
          <p:cNvSpPr txBox="1">
            <a:spLocks noGrp="1"/>
          </p:cNvSpPr>
          <p:nvPr>
            <p:ph type="subTitle" idx="1"/>
          </p:nvPr>
        </p:nvSpPr>
        <p:spPr>
          <a:xfrm>
            <a:off x="712675" y="2041972"/>
            <a:ext cx="2288100" cy="531000"/>
          </a:xfrm>
          <a:prstGeom prst="rect">
            <a:avLst/>
          </a:prstGeom>
        </p:spPr>
        <p:txBody>
          <a:bodyPr spcFirstLastPara="1" wrap="square" lIns="0" tIns="0" rIns="0" bIns="0" anchor="t" anchorCtr="0">
            <a:noAutofit/>
          </a:bodyPr>
          <a:lstStyle>
            <a:lvl1pPr lvl="0" algn="ctr" rtl="0">
              <a:spcBef>
                <a:spcPts val="0"/>
              </a:spcBef>
              <a:spcAft>
                <a:spcPts val="0"/>
              </a:spcAft>
              <a:buNone/>
              <a:defRPr sz="1500"/>
            </a:lvl1pPr>
            <a:lvl2pPr lvl="1" algn="ctr" rtl="0">
              <a:spcBef>
                <a:spcPts val="0"/>
              </a:spcBef>
              <a:spcAft>
                <a:spcPts val="0"/>
              </a:spcAft>
              <a:buNone/>
              <a:defRPr sz="1500"/>
            </a:lvl2pPr>
            <a:lvl3pPr lvl="2" algn="ctr" rtl="0">
              <a:spcBef>
                <a:spcPts val="0"/>
              </a:spcBef>
              <a:spcAft>
                <a:spcPts val="0"/>
              </a:spcAft>
              <a:buNone/>
              <a:defRPr sz="1500"/>
            </a:lvl3pPr>
            <a:lvl4pPr lvl="3" algn="ctr" rtl="0">
              <a:spcBef>
                <a:spcPts val="0"/>
              </a:spcBef>
              <a:spcAft>
                <a:spcPts val="0"/>
              </a:spcAft>
              <a:buNone/>
              <a:defRPr sz="1500"/>
            </a:lvl4pPr>
            <a:lvl5pPr lvl="4" algn="ctr" rtl="0">
              <a:spcBef>
                <a:spcPts val="0"/>
              </a:spcBef>
              <a:spcAft>
                <a:spcPts val="0"/>
              </a:spcAft>
              <a:buNone/>
              <a:defRPr sz="1500"/>
            </a:lvl5pPr>
            <a:lvl6pPr lvl="5" algn="ctr" rtl="0">
              <a:spcBef>
                <a:spcPts val="0"/>
              </a:spcBef>
              <a:spcAft>
                <a:spcPts val="0"/>
              </a:spcAft>
              <a:buNone/>
              <a:defRPr sz="1500"/>
            </a:lvl6pPr>
            <a:lvl7pPr lvl="6" algn="ctr" rtl="0">
              <a:spcBef>
                <a:spcPts val="0"/>
              </a:spcBef>
              <a:spcAft>
                <a:spcPts val="0"/>
              </a:spcAft>
              <a:buNone/>
              <a:defRPr sz="1500"/>
            </a:lvl7pPr>
            <a:lvl8pPr lvl="7" algn="ctr" rtl="0">
              <a:spcBef>
                <a:spcPts val="0"/>
              </a:spcBef>
              <a:spcAft>
                <a:spcPts val="0"/>
              </a:spcAft>
              <a:buNone/>
              <a:defRPr sz="1500"/>
            </a:lvl8pPr>
            <a:lvl9pPr lvl="8" algn="ctr" rtl="0">
              <a:spcBef>
                <a:spcPts val="0"/>
              </a:spcBef>
              <a:spcAft>
                <a:spcPts val="0"/>
              </a:spcAft>
              <a:buNone/>
              <a:defRPr sz="1500"/>
            </a:lvl9pPr>
          </a:lstStyle>
          <a:p>
            <a:r>
              <a:rPr lang="en-US" smtClean="0"/>
              <a:t>Click to edit Master subtitle style</a:t>
            </a:r>
            <a:endParaRPr/>
          </a:p>
        </p:txBody>
      </p:sp>
      <p:sp>
        <p:nvSpPr>
          <p:cNvPr id="204" name="Google Shape;204;p18"/>
          <p:cNvSpPr txBox="1">
            <a:spLocks noGrp="1"/>
          </p:cNvSpPr>
          <p:nvPr>
            <p:ph type="title" idx="2"/>
          </p:nvPr>
        </p:nvSpPr>
        <p:spPr>
          <a:xfrm>
            <a:off x="6357863" y="1593550"/>
            <a:ext cx="1863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2400"/>
              <a:buNone/>
              <a:defRPr sz="2400" i="0">
                <a:solidFill>
                  <a:schemeClr val="accent1"/>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rPr lang="en-US" smtClean="0"/>
              <a:t>Click to edit Master title style</a:t>
            </a:r>
            <a:endParaRPr/>
          </a:p>
        </p:txBody>
      </p:sp>
      <p:sp>
        <p:nvSpPr>
          <p:cNvPr id="205" name="Google Shape;205;p18"/>
          <p:cNvSpPr txBox="1">
            <a:spLocks noGrp="1"/>
          </p:cNvSpPr>
          <p:nvPr>
            <p:ph type="subTitle" idx="3"/>
          </p:nvPr>
        </p:nvSpPr>
        <p:spPr>
          <a:xfrm>
            <a:off x="6145523" y="2041972"/>
            <a:ext cx="2288100" cy="531000"/>
          </a:xfrm>
          <a:prstGeom prst="rect">
            <a:avLst/>
          </a:prstGeom>
        </p:spPr>
        <p:txBody>
          <a:bodyPr spcFirstLastPara="1" wrap="square" lIns="0" tIns="0" rIns="0" bIns="0" anchor="t" anchorCtr="0">
            <a:noAutofit/>
          </a:bodyPr>
          <a:lstStyle>
            <a:lvl1pPr lvl="0" algn="ctr" rtl="0">
              <a:spcBef>
                <a:spcPts val="0"/>
              </a:spcBef>
              <a:spcAft>
                <a:spcPts val="0"/>
              </a:spcAft>
              <a:buNone/>
              <a:defRPr sz="1500"/>
            </a:lvl1pPr>
            <a:lvl2pPr lvl="1" algn="ctr" rtl="0">
              <a:spcBef>
                <a:spcPts val="0"/>
              </a:spcBef>
              <a:spcAft>
                <a:spcPts val="0"/>
              </a:spcAft>
              <a:buNone/>
              <a:defRPr sz="1500"/>
            </a:lvl2pPr>
            <a:lvl3pPr lvl="2" algn="ctr" rtl="0">
              <a:spcBef>
                <a:spcPts val="0"/>
              </a:spcBef>
              <a:spcAft>
                <a:spcPts val="0"/>
              </a:spcAft>
              <a:buNone/>
              <a:defRPr sz="1500"/>
            </a:lvl3pPr>
            <a:lvl4pPr lvl="3" algn="ctr" rtl="0">
              <a:spcBef>
                <a:spcPts val="0"/>
              </a:spcBef>
              <a:spcAft>
                <a:spcPts val="0"/>
              </a:spcAft>
              <a:buNone/>
              <a:defRPr sz="1500"/>
            </a:lvl4pPr>
            <a:lvl5pPr lvl="4" algn="ctr" rtl="0">
              <a:spcBef>
                <a:spcPts val="0"/>
              </a:spcBef>
              <a:spcAft>
                <a:spcPts val="0"/>
              </a:spcAft>
              <a:buNone/>
              <a:defRPr sz="1500"/>
            </a:lvl5pPr>
            <a:lvl6pPr lvl="5" algn="ctr" rtl="0">
              <a:spcBef>
                <a:spcPts val="0"/>
              </a:spcBef>
              <a:spcAft>
                <a:spcPts val="0"/>
              </a:spcAft>
              <a:buNone/>
              <a:defRPr sz="1500"/>
            </a:lvl6pPr>
            <a:lvl7pPr lvl="6" algn="ctr" rtl="0">
              <a:spcBef>
                <a:spcPts val="0"/>
              </a:spcBef>
              <a:spcAft>
                <a:spcPts val="0"/>
              </a:spcAft>
              <a:buNone/>
              <a:defRPr sz="1500"/>
            </a:lvl7pPr>
            <a:lvl8pPr lvl="7" algn="ctr" rtl="0">
              <a:spcBef>
                <a:spcPts val="0"/>
              </a:spcBef>
              <a:spcAft>
                <a:spcPts val="0"/>
              </a:spcAft>
              <a:buNone/>
              <a:defRPr sz="1500"/>
            </a:lvl8pPr>
            <a:lvl9pPr lvl="8" algn="ctr" rtl="0">
              <a:spcBef>
                <a:spcPts val="0"/>
              </a:spcBef>
              <a:spcAft>
                <a:spcPts val="0"/>
              </a:spcAft>
              <a:buNone/>
              <a:defRPr sz="1500"/>
            </a:lvl9pPr>
          </a:lstStyle>
          <a:p>
            <a:r>
              <a:rPr lang="en-US" smtClean="0"/>
              <a:t>Click to edit Master subtitle style</a:t>
            </a:r>
            <a:endParaRPr/>
          </a:p>
        </p:txBody>
      </p:sp>
      <p:sp>
        <p:nvSpPr>
          <p:cNvPr id="206" name="Google Shape;206;p18"/>
          <p:cNvSpPr txBox="1">
            <a:spLocks noGrp="1"/>
          </p:cNvSpPr>
          <p:nvPr>
            <p:ph type="title" idx="4"/>
          </p:nvPr>
        </p:nvSpPr>
        <p:spPr>
          <a:xfrm>
            <a:off x="3640784" y="3286166"/>
            <a:ext cx="1863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2400"/>
              <a:buNone/>
              <a:defRPr sz="2400" i="0">
                <a:solidFill>
                  <a:schemeClr val="accent3"/>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rPr lang="en-US" smtClean="0"/>
              <a:t>Click to edit Master title style</a:t>
            </a:r>
            <a:endParaRPr/>
          </a:p>
        </p:txBody>
      </p:sp>
      <p:sp>
        <p:nvSpPr>
          <p:cNvPr id="207" name="Google Shape;207;p18"/>
          <p:cNvSpPr txBox="1">
            <a:spLocks noGrp="1"/>
          </p:cNvSpPr>
          <p:nvPr>
            <p:ph type="subTitle" idx="5"/>
          </p:nvPr>
        </p:nvSpPr>
        <p:spPr>
          <a:xfrm>
            <a:off x="3428441" y="3734602"/>
            <a:ext cx="2288100" cy="531000"/>
          </a:xfrm>
          <a:prstGeom prst="rect">
            <a:avLst/>
          </a:prstGeom>
        </p:spPr>
        <p:txBody>
          <a:bodyPr spcFirstLastPara="1" wrap="square" lIns="0" tIns="0" rIns="0" bIns="0" anchor="t" anchorCtr="0">
            <a:noAutofit/>
          </a:bodyPr>
          <a:lstStyle>
            <a:lvl1pPr lvl="0" algn="ctr" rtl="0">
              <a:spcBef>
                <a:spcPts val="0"/>
              </a:spcBef>
              <a:spcAft>
                <a:spcPts val="0"/>
              </a:spcAft>
              <a:buNone/>
              <a:defRPr sz="1500"/>
            </a:lvl1pPr>
            <a:lvl2pPr lvl="1" algn="ctr" rtl="0">
              <a:spcBef>
                <a:spcPts val="0"/>
              </a:spcBef>
              <a:spcAft>
                <a:spcPts val="0"/>
              </a:spcAft>
              <a:buNone/>
              <a:defRPr sz="1500"/>
            </a:lvl2pPr>
            <a:lvl3pPr lvl="2" algn="ctr" rtl="0">
              <a:spcBef>
                <a:spcPts val="0"/>
              </a:spcBef>
              <a:spcAft>
                <a:spcPts val="0"/>
              </a:spcAft>
              <a:buNone/>
              <a:defRPr sz="1500"/>
            </a:lvl3pPr>
            <a:lvl4pPr lvl="3" algn="ctr" rtl="0">
              <a:spcBef>
                <a:spcPts val="0"/>
              </a:spcBef>
              <a:spcAft>
                <a:spcPts val="0"/>
              </a:spcAft>
              <a:buNone/>
              <a:defRPr sz="1500"/>
            </a:lvl4pPr>
            <a:lvl5pPr lvl="4" algn="ctr" rtl="0">
              <a:spcBef>
                <a:spcPts val="0"/>
              </a:spcBef>
              <a:spcAft>
                <a:spcPts val="0"/>
              </a:spcAft>
              <a:buNone/>
              <a:defRPr sz="1500"/>
            </a:lvl5pPr>
            <a:lvl6pPr lvl="5" algn="ctr" rtl="0">
              <a:spcBef>
                <a:spcPts val="0"/>
              </a:spcBef>
              <a:spcAft>
                <a:spcPts val="0"/>
              </a:spcAft>
              <a:buNone/>
              <a:defRPr sz="1500"/>
            </a:lvl6pPr>
            <a:lvl7pPr lvl="6" algn="ctr" rtl="0">
              <a:spcBef>
                <a:spcPts val="0"/>
              </a:spcBef>
              <a:spcAft>
                <a:spcPts val="0"/>
              </a:spcAft>
              <a:buNone/>
              <a:defRPr sz="1500"/>
            </a:lvl7pPr>
            <a:lvl8pPr lvl="7" algn="ctr" rtl="0">
              <a:spcBef>
                <a:spcPts val="0"/>
              </a:spcBef>
              <a:spcAft>
                <a:spcPts val="0"/>
              </a:spcAft>
              <a:buNone/>
              <a:defRPr sz="1500"/>
            </a:lvl8pPr>
            <a:lvl9pPr lvl="8" algn="ctr" rtl="0">
              <a:spcBef>
                <a:spcPts val="0"/>
              </a:spcBef>
              <a:spcAft>
                <a:spcPts val="0"/>
              </a:spcAft>
              <a:buNone/>
              <a:defRPr sz="1500"/>
            </a:lvl9pPr>
          </a:lstStyle>
          <a:p>
            <a:r>
              <a:rPr lang="en-US" smtClean="0"/>
              <a:t>Click to edit Master subtitle style</a:t>
            </a:r>
            <a:endParaRPr/>
          </a:p>
        </p:txBody>
      </p:sp>
      <p:sp>
        <p:nvSpPr>
          <p:cNvPr id="208" name="Google Shape;208;p18"/>
          <p:cNvSpPr txBox="1">
            <a:spLocks noGrp="1"/>
          </p:cNvSpPr>
          <p:nvPr>
            <p:ph type="title" idx="6"/>
          </p:nvPr>
        </p:nvSpPr>
        <p:spPr>
          <a:xfrm>
            <a:off x="3640784" y="1593550"/>
            <a:ext cx="1863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2400"/>
              <a:buNone/>
              <a:defRPr sz="2400" i="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rPr lang="en-US" smtClean="0"/>
              <a:t>Click to edit Master title style</a:t>
            </a:r>
            <a:endParaRPr/>
          </a:p>
        </p:txBody>
      </p:sp>
      <p:sp>
        <p:nvSpPr>
          <p:cNvPr id="209" name="Google Shape;209;p18"/>
          <p:cNvSpPr txBox="1">
            <a:spLocks noGrp="1"/>
          </p:cNvSpPr>
          <p:nvPr>
            <p:ph type="subTitle" idx="7"/>
          </p:nvPr>
        </p:nvSpPr>
        <p:spPr>
          <a:xfrm>
            <a:off x="3428441" y="2041972"/>
            <a:ext cx="2288100" cy="531000"/>
          </a:xfrm>
          <a:prstGeom prst="rect">
            <a:avLst/>
          </a:prstGeom>
        </p:spPr>
        <p:txBody>
          <a:bodyPr spcFirstLastPara="1" wrap="square" lIns="0" tIns="0" rIns="0" bIns="0" anchor="t" anchorCtr="0">
            <a:noAutofit/>
          </a:bodyPr>
          <a:lstStyle>
            <a:lvl1pPr lvl="0" algn="ctr" rtl="0">
              <a:spcBef>
                <a:spcPts val="0"/>
              </a:spcBef>
              <a:spcAft>
                <a:spcPts val="0"/>
              </a:spcAft>
              <a:buNone/>
              <a:defRPr sz="1500"/>
            </a:lvl1pPr>
            <a:lvl2pPr lvl="1" algn="ctr" rtl="0">
              <a:spcBef>
                <a:spcPts val="0"/>
              </a:spcBef>
              <a:spcAft>
                <a:spcPts val="0"/>
              </a:spcAft>
              <a:buNone/>
              <a:defRPr sz="1500"/>
            </a:lvl2pPr>
            <a:lvl3pPr lvl="2" algn="ctr" rtl="0">
              <a:spcBef>
                <a:spcPts val="0"/>
              </a:spcBef>
              <a:spcAft>
                <a:spcPts val="0"/>
              </a:spcAft>
              <a:buNone/>
              <a:defRPr sz="1500"/>
            </a:lvl3pPr>
            <a:lvl4pPr lvl="3" algn="ctr" rtl="0">
              <a:spcBef>
                <a:spcPts val="0"/>
              </a:spcBef>
              <a:spcAft>
                <a:spcPts val="0"/>
              </a:spcAft>
              <a:buNone/>
              <a:defRPr sz="1500"/>
            </a:lvl4pPr>
            <a:lvl5pPr lvl="4" algn="ctr" rtl="0">
              <a:spcBef>
                <a:spcPts val="0"/>
              </a:spcBef>
              <a:spcAft>
                <a:spcPts val="0"/>
              </a:spcAft>
              <a:buNone/>
              <a:defRPr sz="1500"/>
            </a:lvl5pPr>
            <a:lvl6pPr lvl="5" algn="ctr" rtl="0">
              <a:spcBef>
                <a:spcPts val="0"/>
              </a:spcBef>
              <a:spcAft>
                <a:spcPts val="0"/>
              </a:spcAft>
              <a:buNone/>
              <a:defRPr sz="1500"/>
            </a:lvl6pPr>
            <a:lvl7pPr lvl="6" algn="ctr" rtl="0">
              <a:spcBef>
                <a:spcPts val="0"/>
              </a:spcBef>
              <a:spcAft>
                <a:spcPts val="0"/>
              </a:spcAft>
              <a:buNone/>
              <a:defRPr sz="1500"/>
            </a:lvl7pPr>
            <a:lvl8pPr lvl="7" algn="ctr" rtl="0">
              <a:spcBef>
                <a:spcPts val="0"/>
              </a:spcBef>
              <a:spcAft>
                <a:spcPts val="0"/>
              </a:spcAft>
              <a:buNone/>
              <a:defRPr sz="1500"/>
            </a:lvl8pPr>
            <a:lvl9pPr lvl="8" algn="ctr" rtl="0">
              <a:spcBef>
                <a:spcPts val="0"/>
              </a:spcBef>
              <a:spcAft>
                <a:spcPts val="0"/>
              </a:spcAft>
              <a:buNone/>
              <a:defRPr sz="1500"/>
            </a:lvl9pPr>
          </a:lstStyle>
          <a:p>
            <a:r>
              <a:rPr lang="en-US" smtClean="0"/>
              <a:t>Click to edit Master subtitle style</a:t>
            </a:r>
            <a:endParaRPr/>
          </a:p>
        </p:txBody>
      </p:sp>
      <p:sp>
        <p:nvSpPr>
          <p:cNvPr id="210" name="Google Shape;210;p18"/>
          <p:cNvSpPr txBox="1">
            <a:spLocks noGrp="1"/>
          </p:cNvSpPr>
          <p:nvPr>
            <p:ph type="title" idx="8"/>
          </p:nvPr>
        </p:nvSpPr>
        <p:spPr>
          <a:xfrm>
            <a:off x="925020" y="3286166"/>
            <a:ext cx="1863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2400"/>
              <a:buNone/>
              <a:defRPr sz="2400" i="0">
                <a:solidFill>
                  <a:schemeClr val="accen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rPr lang="en-US" smtClean="0"/>
              <a:t>Click to edit Master title style</a:t>
            </a:r>
            <a:endParaRPr/>
          </a:p>
        </p:txBody>
      </p:sp>
      <p:sp>
        <p:nvSpPr>
          <p:cNvPr id="211" name="Google Shape;211;p18"/>
          <p:cNvSpPr txBox="1">
            <a:spLocks noGrp="1"/>
          </p:cNvSpPr>
          <p:nvPr>
            <p:ph type="subTitle" idx="9"/>
          </p:nvPr>
        </p:nvSpPr>
        <p:spPr>
          <a:xfrm>
            <a:off x="712675" y="3734602"/>
            <a:ext cx="2288100" cy="531000"/>
          </a:xfrm>
          <a:prstGeom prst="rect">
            <a:avLst/>
          </a:prstGeom>
        </p:spPr>
        <p:txBody>
          <a:bodyPr spcFirstLastPara="1" wrap="square" lIns="0" tIns="0" rIns="0" bIns="0" anchor="t" anchorCtr="0">
            <a:noAutofit/>
          </a:bodyPr>
          <a:lstStyle>
            <a:lvl1pPr lvl="0" algn="ctr" rtl="0">
              <a:spcBef>
                <a:spcPts val="0"/>
              </a:spcBef>
              <a:spcAft>
                <a:spcPts val="0"/>
              </a:spcAft>
              <a:buNone/>
              <a:defRPr sz="1500"/>
            </a:lvl1pPr>
            <a:lvl2pPr lvl="1" algn="ctr" rtl="0">
              <a:spcBef>
                <a:spcPts val="0"/>
              </a:spcBef>
              <a:spcAft>
                <a:spcPts val="0"/>
              </a:spcAft>
              <a:buNone/>
              <a:defRPr sz="1500"/>
            </a:lvl2pPr>
            <a:lvl3pPr lvl="2" algn="ctr" rtl="0">
              <a:spcBef>
                <a:spcPts val="0"/>
              </a:spcBef>
              <a:spcAft>
                <a:spcPts val="0"/>
              </a:spcAft>
              <a:buNone/>
              <a:defRPr sz="1500"/>
            </a:lvl3pPr>
            <a:lvl4pPr lvl="3" algn="ctr" rtl="0">
              <a:spcBef>
                <a:spcPts val="0"/>
              </a:spcBef>
              <a:spcAft>
                <a:spcPts val="0"/>
              </a:spcAft>
              <a:buNone/>
              <a:defRPr sz="1500"/>
            </a:lvl4pPr>
            <a:lvl5pPr lvl="4" algn="ctr" rtl="0">
              <a:spcBef>
                <a:spcPts val="0"/>
              </a:spcBef>
              <a:spcAft>
                <a:spcPts val="0"/>
              </a:spcAft>
              <a:buNone/>
              <a:defRPr sz="1500"/>
            </a:lvl5pPr>
            <a:lvl6pPr lvl="5" algn="ctr" rtl="0">
              <a:spcBef>
                <a:spcPts val="0"/>
              </a:spcBef>
              <a:spcAft>
                <a:spcPts val="0"/>
              </a:spcAft>
              <a:buNone/>
              <a:defRPr sz="1500"/>
            </a:lvl6pPr>
            <a:lvl7pPr lvl="6" algn="ctr" rtl="0">
              <a:spcBef>
                <a:spcPts val="0"/>
              </a:spcBef>
              <a:spcAft>
                <a:spcPts val="0"/>
              </a:spcAft>
              <a:buNone/>
              <a:defRPr sz="1500"/>
            </a:lvl7pPr>
            <a:lvl8pPr lvl="7" algn="ctr" rtl="0">
              <a:spcBef>
                <a:spcPts val="0"/>
              </a:spcBef>
              <a:spcAft>
                <a:spcPts val="0"/>
              </a:spcAft>
              <a:buNone/>
              <a:defRPr sz="1500"/>
            </a:lvl8pPr>
            <a:lvl9pPr lvl="8" algn="ctr" rtl="0">
              <a:spcBef>
                <a:spcPts val="0"/>
              </a:spcBef>
              <a:spcAft>
                <a:spcPts val="0"/>
              </a:spcAft>
              <a:buNone/>
              <a:defRPr sz="1500"/>
            </a:lvl9pPr>
          </a:lstStyle>
          <a:p>
            <a:r>
              <a:rPr lang="en-US" smtClean="0"/>
              <a:t>Click to edit Master subtitle style</a:t>
            </a:r>
            <a:endParaRPr/>
          </a:p>
        </p:txBody>
      </p:sp>
      <p:sp>
        <p:nvSpPr>
          <p:cNvPr id="212" name="Google Shape;212;p18"/>
          <p:cNvSpPr txBox="1">
            <a:spLocks noGrp="1"/>
          </p:cNvSpPr>
          <p:nvPr>
            <p:ph type="title" idx="13"/>
          </p:nvPr>
        </p:nvSpPr>
        <p:spPr>
          <a:xfrm>
            <a:off x="6357863" y="3286166"/>
            <a:ext cx="1863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2400"/>
              <a:buNone/>
              <a:defRPr sz="2400" i="0">
                <a:solidFill>
                  <a:schemeClr val="accent4"/>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rPr lang="en-US" smtClean="0"/>
              <a:t>Click to edit Master title style</a:t>
            </a:r>
            <a:endParaRPr/>
          </a:p>
        </p:txBody>
      </p:sp>
      <p:sp>
        <p:nvSpPr>
          <p:cNvPr id="213" name="Google Shape;213;p18"/>
          <p:cNvSpPr txBox="1">
            <a:spLocks noGrp="1"/>
          </p:cNvSpPr>
          <p:nvPr>
            <p:ph type="subTitle" idx="14"/>
          </p:nvPr>
        </p:nvSpPr>
        <p:spPr>
          <a:xfrm>
            <a:off x="6145523" y="3734602"/>
            <a:ext cx="2288100" cy="531000"/>
          </a:xfrm>
          <a:prstGeom prst="rect">
            <a:avLst/>
          </a:prstGeom>
        </p:spPr>
        <p:txBody>
          <a:bodyPr spcFirstLastPara="1" wrap="square" lIns="0" tIns="0" rIns="0" bIns="0" anchor="t" anchorCtr="0">
            <a:noAutofit/>
          </a:bodyPr>
          <a:lstStyle>
            <a:lvl1pPr lvl="0" algn="ctr" rtl="0">
              <a:spcBef>
                <a:spcPts val="0"/>
              </a:spcBef>
              <a:spcAft>
                <a:spcPts val="0"/>
              </a:spcAft>
              <a:buNone/>
              <a:defRPr sz="1500"/>
            </a:lvl1pPr>
            <a:lvl2pPr lvl="1" algn="ctr" rtl="0">
              <a:spcBef>
                <a:spcPts val="0"/>
              </a:spcBef>
              <a:spcAft>
                <a:spcPts val="0"/>
              </a:spcAft>
              <a:buNone/>
              <a:defRPr sz="1500"/>
            </a:lvl2pPr>
            <a:lvl3pPr lvl="2" algn="ctr" rtl="0">
              <a:spcBef>
                <a:spcPts val="0"/>
              </a:spcBef>
              <a:spcAft>
                <a:spcPts val="0"/>
              </a:spcAft>
              <a:buNone/>
              <a:defRPr sz="1500"/>
            </a:lvl3pPr>
            <a:lvl4pPr lvl="3" algn="ctr" rtl="0">
              <a:spcBef>
                <a:spcPts val="0"/>
              </a:spcBef>
              <a:spcAft>
                <a:spcPts val="0"/>
              </a:spcAft>
              <a:buNone/>
              <a:defRPr sz="1500"/>
            </a:lvl4pPr>
            <a:lvl5pPr lvl="4" algn="ctr" rtl="0">
              <a:spcBef>
                <a:spcPts val="0"/>
              </a:spcBef>
              <a:spcAft>
                <a:spcPts val="0"/>
              </a:spcAft>
              <a:buNone/>
              <a:defRPr sz="1500"/>
            </a:lvl5pPr>
            <a:lvl6pPr lvl="5" algn="ctr" rtl="0">
              <a:spcBef>
                <a:spcPts val="0"/>
              </a:spcBef>
              <a:spcAft>
                <a:spcPts val="0"/>
              </a:spcAft>
              <a:buNone/>
              <a:defRPr sz="1500"/>
            </a:lvl6pPr>
            <a:lvl7pPr lvl="6" algn="ctr" rtl="0">
              <a:spcBef>
                <a:spcPts val="0"/>
              </a:spcBef>
              <a:spcAft>
                <a:spcPts val="0"/>
              </a:spcAft>
              <a:buNone/>
              <a:defRPr sz="1500"/>
            </a:lvl7pPr>
            <a:lvl8pPr lvl="7" algn="ctr" rtl="0">
              <a:spcBef>
                <a:spcPts val="0"/>
              </a:spcBef>
              <a:spcAft>
                <a:spcPts val="0"/>
              </a:spcAft>
              <a:buNone/>
              <a:defRPr sz="1500"/>
            </a:lvl8pPr>
            <a:lvl9pPr lvl="8" algn="ctr" rtl="0">
              <a:spcBef>
                <a:spcPts val="0"/>
              </a:spcBef>
              <a:spcAft>
                <a:spcPts val="0"/>
              </a:spcAft>
              <a:buNone/>
              <a:defRPr sz="1500"/>
            </a:lvl9pPr>
          </a:lstStyle>
          <a:p>
            <a:r>
              <a:rPr lang="en-US" smtClean="0"/>
              <a:t>Click to edit Master subtitle style</a:t>
            </a:r>
            <a:endParaRPr/>
          </a:p>
        </p:txBody>
      </p:sp>
      <p:sp>
        <p:nvSpPr>
          <p:cNvPr id="214" name="Google Shape;214;p18"/>
          <p:cNvSpPr txBox="1">
            <a:spLocks noGrp="1"/>
          </p:cNvSpPr>
          <p:nvPr>
            <p:ph type="title" idx="15"/>
          </p:nvPr>
        </p:nvSpPr>
        <p:spPr>
          <a:xfrm>
            <a:off x="1739850" y="53497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800"/>
              <a:buNone/>
              <a:defRPr sz="2400" i="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rPr lang="en-US" smtClean="0"/>
              <a:t>Click to edit Master title style</a:t>
            </a:r>
            <a:endParaRPr/>
          </a:p>
        </p:txBody>
      </p:sp>
      <p:grpSp>
        <p:nvGrpSpPr>
          <p:cNvPr id="2" name="Google Shape;215;p18"/>
          <p:cNvGrpSpPr/>
          <p:nvPr/>
        </p:nvGrpSpPr>
        <p:grpSpPr>
          <a:xfrm>
            <a:off x="329730" y="281345"/>
            <a:ext cx="8628146" cy="4661127"/>
            <a:chOff x="329730" y="281345"/>
            <a:chExt cx="8628146" cy="4661127"/>
          </a:xfrm>
        </p:grpSpPr>
        <p:sp>
          <p:nvSpPr>
            <p:cNvPr id="216" name="Google Shape;216;p18"/>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8"/>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8"/>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OCIAL MEDIA">
  <p:cSld name="SOCIAL MEDIA">
    <p:bg>
      <p:bgPr>
        <a:blipFill>
          <a:blip r:embed="rId2" cstate="print">
            <a:alphaModFix/>
          </a:blip>
          <a:stretch>
            <a:fillRect/>
          </a:stretch>
        </a:blipFill>
        <a:effectLst/>
      </p:bgPr>
    </p:bg>
    <p:spTree>
      <p:nvGrpSpPr>
        <p:cNvPr id="1" name="Shape 222"/>
        <p:cNvGrpSpPr/>
        <p:nvPr/>
      </p:nvGrpSpPr>
      <p:grpSpPr>
        <a:xfrm>
          <a:off x="0" y="0"/>
          <a:ext cx="0" cy="0"/>
          <a:chOff x="0" y="0"/>
          <a:chExt cx="0" cy="0"/>
        </a:xfrm>
      </p:grpSpPr>
      <p:sp>
        <p:nvSpPr>
          <p:cNvPr id="223" name="Google Shape;223;p19"/>
          <p:cNvSpPr txBox="1">
            <a:spLocks noGrp="1"/>
          </p:cNvSpPr>
          <p:nvPr>
            <p:ph type="title"/>
          </p:nvPr>
        </p:nvSpPr>
        <p:spPr>
          <a:xfrm>
            <a:off x="1140075" y="1152525"/>
            <a:ext cx="2393700" cy="1467300"/>
          </a:xfrm>
          <a:prstGeom prst="rect">
            <a:avLst/>
          </a:prstGeom>
          <a:noFill/>
          <a:ln>
            <a:noFill/>
          </a:ln>
        </p:spPr>
        <p:txBody>
          <a:bodyPr spcFirstLastPara="1" wrap="square" lIns="0" tIns="0" rIns="0" bIns="0" anchor="b" anchorCtr="0">
            <a:noAutofit/>
          </a:bodyPr>
          <a:lstStyle>
            <a:lvl1pPr lvl="0" algn="r" rtl="0">
              <a:spcBef>
                <a:spcPts val="0"/>
              </a:spcBef>
              <a:spcAft>
                <a:spcPts val="0"/>
              </a:spcAft>
              <a:buSzPts val="2200"/>
              <a:buNone/>
              <a:defRPr sz="4000" i="0">
                <a:solidFill>
                  <a:schemeClr val="dk2"/>
                </a:solidFill>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rPr lang="en-US" smtClean="0"/>
              <a:t>Click to edit Master title style</a:t>
            </a:r>
            <a:endParaRPr/>
          </a:p>
        </p:txBody>
      </p:sp>
      <p:sp>
        <p:nvSpPr>
          <p:cNvPr id="224" name="Google Shape;224;p19"/>
          <p:cNvSpPr txBox="1">
            <a:spLocks noGrp="1"/>
          </p:cNvSpPr>
          <p:nvPr>
            <p:ph type="subTitle" idx="1"/>
          </p:nvPr>
        </p:nvSpPr>
        <p:spPr>
          <a:xfrm>
            <a:off x="1140025" y="2912750"/>
            <a:ext cx="2393700" cy="1467300"/>
          </a:xfrm>
          <a:prstGeom prst="rect">
            <a:avLst/>
          </a:prstGeom>
        </p:spPr>
        <p:txBody>
          <a:bodyPr spcFirstLastPara="1" wrap="square" lIns="0" tIns="0" rIns="0" bIns="0" anchor="t" anchorCtr="0">
            <a:noAutofit/>
          </a:bodyPr>
          <a:lstStyle>
            <a:lvl1pPr lvl="0" algn="r" rtl="0">
              <a:spcBef>
                <a:spcPts val="0"/>
              </a:spcBef>
              <a:spcAft>
                <a:spcPts val="0"/>
              </a:spcAft>
              <a:buNone/>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r>
              <a:rPr lang="en-US" smtClean="0"/>
              <a:t>Click to edit Master subtitle style</a:t>
            </a:r>
            <a:endParaRPr/>
          </a:p>
        </p:txBody>
      </p:sp>
      <p:grpSp>
        <p:nvGrpSpPr>
          <p:cNvPr id="2" name="Google Shape;225;p19"/>
          <p:cNvGrpSpPr/>
          <p:nvPr/>
        </p:nvGrpSpPr>
        <p:grpSpPr>
          <a:xfrm>
            <a:off x="329730" y="281345"/>
            <a:ext cx="8628146" cy="4661127"/>
            <a:chOff x="329730" y="281345"/>
            <a:chExt cx="8628146" cy="4661127"/>
          </a:xfrm>
        </p:grpSpPr>
        <p:sp>
          <p:nvSpPr>
            <p:cNvPr id="226" name="Google Shape;226;p19"/>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9"/>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9"/>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9"/>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9"/>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9"/>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OCIAL MEDIA 1">
  <p:cSld name="SOCIAL MEDIA 1">
    <p:bg>
      <p:bgPr>
        <a:blipFill>
          <a:blip r:embed="rId2" cstate="print">
            <a:alphaModFix/>
          </a:blip>
          <a:stretch>
            <a:fillRect/>
          </a:stretch>
        </a:blipFill>
        <a:effectLst/>
      </p:bgPr>
    </p:bg>
    <p:spTree>
      <p:nvGrpSpPr>
        <p:cNvPr id="1" name="Shape 232"/>
        <p:cNvGrpSpPr/>
        <p:nvPr/>
      </p:nvGrpSpPr>
      <p:grpSpPr>
        <a:xfrm>
          <a:off x="0" y="0"/>
          <a:ext cx="0" cy="0"/>
          <a:chOff x="0" y="0"/>
          <a:chExt cx="0" cy="0"/>
        </a:xfrm>
      </p:grpSpPr>
      <p:sp>
        <p:nvSpPr>
          <p:cNvPr id="233" name="Google Shape;233;p20"/>
          <p:cNvSpPr txBox="1">
            <a:spLocks noGrp="1"/>
          </p:cNvSpPr>
          <p:nvPr>
            <p:ph type="title"/>
          </p:nvPr>
        </p:nvSpPr>
        <p:spPr>
          <a:xfrm>
            <a:off x="4274200" y="1276350"/>
            <a:ext cx="1659900" cy="1353900"/>
          </a:xfrm>
          <a:prstGeom prst="rect">
            <a:avLst/>
          </a:prstGeom>
          <a:noFill/>
          <a:ln>
            <a:noFill/>
          </a:ln>
        </p:spPr>
        <p:txBody>
          <a:bodyPr spcFirstLastPara="1" wrap="square" lIns="0" tIns="0" rIns="0" bIns="0" anchor="b" anchorCtr="0">
            <a:noAutofit/>
          </a:bodyPr>
          <a:lstStyle>
            <a:lvl1pPr lvl="0" rtl="0">
              <a:spcBef>
                <a:spcPts val="0"/>
              </a:spcBef>
              <a:spcAft>
                <a:spcPts val="0"/>
              </a:spcAft>
              <a:buClr>
                <a:srgbClr val="FFC39F"/>
              </a:buClr>
              <a:buSzPts val="2200"/>
              <a:buNone/>
              <a:defRPr sz="4000" i="0">
                <a:solidFill>
                  <a:schemeClr val="lt2"/>
                </a:solidFill>
              </a:defRPr>
            </a:lvl1pPr>
            <a:lvl2pPr lvl="1" rtl="0">
              <a:spcBef>
                <a:spcPts val="0"/>
              </a:spcBef>
              <a:spcAft>
                <a:spcPts val="0"/>
              </a:spcAft>
              <a:buClr>
                <a:schemeClr val="accent1"/>
              </a:buClr>
              <a:buSzPts val="2500"/>
              <a:buNone/>
              <a:defRPr sz="2500">
                <a:solidFill>
                  <a:schemeClr val="accent1"/>
                </a:solidFill>
              </a:defRPr>
            </a:lvl2pPr>
            <a:lvl3pPr lvl="2" rtl="0">
              <a:spcBef>
                <a:spcPts val="0"/>
              </a:spcBef>
              <a:spcAft>
                <a:spcPts val="0"/>
              </a:spcAft>
              <a:buClr>
                <a:schemeClr val="accent1"/>
              </a:buClr>
              <a:buSzPts val="2500"/>
              <a:buNone/>
              <a:defRPr sz="2500">
                <a:solidFill>
                  <a:schemeClr val="accent1"/>
                </a:solidFill>
              </a:defRPr>
            </a:lvl3pPr>
            <a:lvl4pPr lvl="3" rtl="0">
              <a:spcBef>
                <a:spcPts val="0"/>
              </a:spcBef>
              <a:spcAft>
                <a:spcPts val="0"/>
              </a:spcAft>
              <a:buClr>
                <a:schemeClr val="accent1"/>
              </a:buClr>
              <a:buSzPts val="2500"/>
              <a:buNone/>
              <a:defRPr sz="2500">
                <a:solidFill>
                  <a:schemeClr val="accent1"/>
                </a:solidFill>
              </a:defRPr>
            </a:lvl4pPr>
            <a:lvl5pPr lvl="4" rtl="0">
              <a:spcBef>
                <a:spcPts val="0"/>
              </a:spcBef>
              <a:spcAft>
                <a:spcPts val="0"/>
              </a:spcAft>
              <a:buClr>
                <a:schemeClr val="accent1"/>
              </a:buClr>
              <a:buSzPts val="2500"/>
              <a:buNone/>
              <a:defRPr sz="2500">
                <a:solidFill>
                  <a:schemeClr val="accent1"/>
                </a:solidFill>
              </a:defRPr>
            </a:lvl5pPr>
            <a:lvl6pPr lvl="5" rtl="0">
              <a:spcBef>
                <a:spcPts val="0"/>
              </a:spcBef>
              <a:spcAft>
                <a:spcPts val="0"/>
              </a:spcAft>
              <a:buClr>
                <a:schemeClr val="accent1"/>
              </a:buClr>
              <a:buSzPts val="2500"/>
              <a:buNone/>
              <a:defRPr sz="2500">
                <a:solidFill>
                  <a:schemeClr val="accent1"/>
                </a:solidFill>
              </a:defRPr>
            </a:lvl6pPr>
            <a:lvl7pPr lvl="6" rtl="0">
              <a:spcBef>
                <a:spcPts val="0"/>
              </a:spcBef>
              <a:spcAft>
                <a:spcPts val="0"/>
              </a:spcAft>
              <a:buClr>
                <a:schemeClr val="accent1"/>
              </a:buClr>
              <a:buSzPts val="2500"/>
              <a:buNone/>
              <a:defRPr sz="2500">
                <a:solidFill>
                  <a:schemeClr val="accent1"/>
                </a:solidFill>
              </a:defRPr>
            </a:lvl7pPr>
            <a:lvl8pPr lvl="7" rtl="0">
              <a:spcBef>
                <a:spcPts val="0"/>
              </a:spcBef>
              <a:spcAft>
                <a:spcPts val="0"/>
              </a:spcAft>
              <a:buClr>
                <a:schemeClr val="accent1"/>
              </a:buClr>
              <a:buSzPts val="2500"/>
              <a:buNone/>
              <a:defRPr sz="2500">
                <a:solidFill>
                  <a:schemeClr val="accent1"/>
                </a:solidFill>
              </a:defRPr>
            </a:lvl8pPr>
            <a:lvl9pPr lvl="8" rtl="0">
              <a:spcBef>
                <a:spcPts val="0"/>
              </a:spcBef>
              <a:spcAft>
                <a:spcPts val="0"/>
              </a:spcAft>
              <a:buClr>
                <a:schemeClr val="accent1"/>
              </a:buClr>
              <a:buSzPts val="2500"/>
              <a:buNone/>
              <a:defRPr sz="2500">
                <a:solidFill>
                  <a:schemeClr val="accent1"/>
                </a:solidFill>
              </a:defRPr>
            </a:lvl9pPr>
          </a:lstStyle>
          <a:p>
            <a:r>
              <a:rPr lang="en-US" smtClean="0"/>
              <a:t>Click to edit Master title style</a:t>
            </a:r>
            <a:endParaRPr/>
          </a:p>
        </p:txBody>
      </p:sp>
      <p:sp>
        <p:nvSpPr>
          <p:cNvPr id="234" name="Google Shape;234;p20"/>
          <p:cNvSpPr txBox="1">
            <a:spLocks noGrp="1"/>
          </p:cNvSpPr>
          <p:nvPr>
            <p:ph type="subTitle" idx="1"/>
          </p:nvPr>
        </p:nvSpPr>
        <p:spPr>
          <a:xfrm>
            <a:off x="4274225" y="2912725"/>
            <a:ext cx="2596800" cy="1459200"/>
          </a:xfrm>
          <a:prstGeom prst="rect">
            <a:avLst/>
          </a:prstGeom>
        </p:spPr>
        <p:txBody>
          <a:bodyPr spcFirstLastPara="1" wrap="square" lIns="0" tIns="0" rIns="0" bIns="0"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smtClean="0"/>
              <a:t>Click to edit Master subtitle style</a:t>
            </a:r>
            <a:endParaRPr/>
          </a:p>
        </p:txBody>
      </p:sp>
      <p:grpSp>
        <p:nvGrpSpPr>
          <p:cNvPr id="2" name="Google Shape;235;p20"/>
          <p:cNvGrpSpPr/>
          <p:nvPr/>
        </p:nvGrpSpPr>
        <p:grpSpPr>
          <a:xfrm>
            <a:off x="329730" y="281345"/>
            <a:ext cx="8628146" cy="4661127"/>
            <a:chOff x="329730" y="281345"/>
            <a:chExt cx="8628146" cy="4661127"/>
          </a:xfrm>
        </p:grpSpPr>
        <p:sp>
          <p:nvSpPr>
            <p:cNvPr id="236" name="Google Shape;236;p20"/>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0"/>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0"/>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0"/>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0"/>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0"/>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  TITLE &amp; LIST">
  <p:cSld name="  TITLE &amp; LIST">
    <p:bg>
      <p:bgPr>
        <a:blipFill>
          <a:blip r:embed="rId2" cstate="print">
            <a:alphaModFix/>
          </a:blip>
          <a:stretch>
            <a:fillRect/>
          </a:stretch>
        </a:blipFill>
        <a:effectLst/>
      </p:bgPr>
    </p:bg>
    <p:spTree>
      <p:nvGrpSpPr>
        <p:cNvPr id="1" name="Shape 23"/>
        <p:cNvGrpSpPr/>
        <p:nvPr/>
      </p:nvGrpSpPr>
      <p:grpSpPr>
        <a:xfrm>
          <a:off x="0" y="0"/>
          <a:ext cx="0" cy="0"/>
          <a:chOff x="0" y="0"/>
          <a:chExt cx="0" cy="0"/>
        </a:xfrm>
      </p:grpSpPr>
      <p:sp>
        <p:nvSpPr>
          <p:cNvPr id="24" name="Google Shape;24;p3"/>
          <p:cNvSpPr txBox="1">
            <a:spLocks noGrp="1"/>
          </p:cNvSpPr>
          <p:nvPr>
            <p:ph type="subTitle" idx="1"/>
          </p:nvPr>
        </p:nvSpPr>
        <p:spPr>
          <a:xfrm>
            <a:off x="712675" y="1079600"/>
            <a:ext cx="7718700" cy="3528900"/>
          </a:xfrm>
          <a:prstGeom prst="rect">
            <a:avLst/>
          </a:prstGeom>
        </p:spPr>
        <p:txBody>
          <a:bodyPr spcFirstLastPara="1" wrap="square" lIns="0" tIns="0" rIns="0" bIns="0" anchor="ctr" anchorCtr="0">
            <a:noAutofit/>
          </a:bodyPr>
          <a:lstStyle>
            <a:lvl1pPr lvl="0" rtl="0">
              <a:spcBef>
                <a:spcPts val="300"/>
              </a:spcBef>
              <a:spcAft>
                <a:spcPts val="0"/>
              </a:spcAft>
              <a:buNone/>
              <a:defRPr sz="1200"/>
            </a:lvl1pPr>
            <a:lvl2pPr lvl="1" rtl="0">
              <a:spcBef>
                <a:spcPts val="300"/>
              </a:spcBef>
              <a:spcAft>
                <a:spcPts val="0"/>
              </a:spcAft>
              <a:buNone/>
              <a:defRPr sz="1200"/>
            </a:lvl2pPr>
            <a:lvl3pPr lvl="2" rtl="0">
              <a:spcBef>
                <a:spcPts val="300"/>
              </a:spcBef>
              <a:spcAft>
                <a:spcPts val="0"/>
              </a:spcAft>
              <a:buNone/>
              <a:defRPr sz="1200"/>
            </a:lvl3pPr>
            <a:lvl4pPr lvl="3" rtl="0">
              <a:spcBef>
                <a:spcPts val="300"/>
              </a:spcBef>
              <a:spcAft>
                <a:spcPts val="0"/>
              </a:spcAft>
              <a:buNone/>
              <a:defRPr sz="1200"/>
            </a:lvl4pPr>
            <a:lvl5pPr lvl="4" rtl="0">
              <a:spcBef>
                <a:spcPts val="300"/>
              </a:spcBef>
              <a:spcAft>
                <a:spcPts val="0"/>
              </a:spcAft>
              <a:buNone/>
              <a:defRPr sz="1200"/>
            </a:lvl5pPr>
            <a:lvl6pPr lvl="5" rtl="0">
              <a:spcBef>
                <a:spcPts val="300"/>
              </a:spcBef>
              <a:spcAft>
                <a:spcPts val="0"/>
              </a:spcAft>
              <a:buNone/>
              <a:defRPr sz="1200"/>
            </a:lvl6pPr>
            <a:lvl7pPr lvl="6" rtl="0">
              <a:spcBef>
                <a:spcPts val="300"/>
              </a:spcBef>
              <a:spcAft>
                <a:spcPts val="0"/>
              </a:spcAft>
              <a:buNone/>
              <a:defRPr sz="1200"/>
            </a:lvl7pPr>
            <a:lvl8pPr lvl="7" rtl="0">
              <a:spcBef>
                <a:spcPts val="300"/>
              </a:spcBef>
              <a:spcAft>
                <a:spcPts val="0"/>
              </a:spcAft>
              <a:buNone/>
              <a:defRPr sz="1200"/>
            </a:lvl8pPr>
            <a:lvl9pPr lvl="8" rtl="0">
              <a:spcBef>
                <a:spcPts val="300"/>
              </a:spcBef>
              <a:spcAft>
                <a:spcPts val="0"/>
              </a:spcAft>
              <a:buNone/>
              <a:defRPr sz="1200"/>
            </a:lvl9pPr>
          </a:lstStyle>
          <a:p>
            <a:r>
              <a:rPr lang="en-US" smtClean="0"/>
              <a:t>Click to edit Master subtitle style</a:t>
            </a:r>
            <a:endParaRPr/>
          </a:p>
        </p:txBody>
      </p:sp>
      <p:sp>
        <p:nvSpPr>
          <p:cNvPr id="25" name="Google Shape;25;p3"/>
          <p:cNvSpPr txBox="1">
            <a:spLocks noGrp="1"/>
          </p:cNvSpPr>
          <p:nvPr>
            <p:ph type="title"/>
          </p:nvPr>
        </p:nvSpPr>
        <p:spPr>
          <a:xfrm>
            <a:off x="1739850" y="53497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800"/>
              <a:buNone/>
              <a:defRPr sz="2400" i="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rPr lang="en-US" smtClean="0"/>
              <a:t>Click to edit Master title style</a:t>
            </a:r>
            <a:endParaRPr/>
          </a:p>
        </p:txBody>
      </p:sp>
      <p:grpSp>
        <p:nvGrpSpPr>
          <p:cNvPr id="2" name="Google Shape;26;p3"/>
          <p:cNvGrpSpPr/>
          <p:nvPr/>
        </p:nvGrpSpPr>
        <p:grpSpPr>
          <a:xfrm>
            <a:off x="646177" y="496498"/>
            <a:ext cx="8246369" cy="4435550"/>
            <a:chOff x="646175" y="496497"/>
            <a:chExt cx="8246369" cy="4435550"/>
          </a:xfrm>
        </p:grpSpPr>
        <p:sp>
          <p:nvSpPr>
            <p:cNvPr id="27" name="Google Shape;27;p3"/>
            <p:cNvSpPr/>
            <p:nvPr/>
          </p:nvSpPr>
          <p:spPr>
            <a:xfrm>
              <a:off x="8382375" y="24687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1739846" y="48333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7061966" y="866622"/>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8428966" y="47083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THANKS">
    <p:bg>
      <p:bgPr>
        <a:blipFill>
          <a:blip r:embed="rId2" cstate="print">
            <a:alphaModFix/>
          </a:blip>
          <a:stretch>
            <a:fillRect/>
          </a:stretch>
        </a:blipFill>
        <a:effectLst/>
      </p:bgPr>
    </p:bg>
    <p:spTree>
      <p:nvGrpSpPr>
        <p:cNvPr id="1" name="Shape 242"/>
        <p:cNvGrpSpPr/>
        <p:nvPr/>
      </p:nvGrpSpPr>
      <p:grpSpPr>
        <a:xfrm>
          <a:off x="0" y="0"/>
          <a:ext cx="0" cy="0"/>
          <a:chOff x="0" y="0"/>
          <a:chExt cx="0" cy="0"/>
        </a:xfrm>
      </p:grpSpPr>
      <p:sp>
        <p:nvSpPr>
          <p:cNvPr id="243" name="Google Shape;243;p21"/>
          <p:cNvSpPr txBox="1">
            <a:spLocks noGrp="1"/>
          </p:cNvSpPr>
          <p:nvPr>
            <p:ph type="title"/>
          </p:nvPr>
        </p:nvSpPr>
        <p:spPr>
          <a:xfrm flipH="1">
            <a:off x="2714350" y="1207375"/>
            <a:ext cx="3715200" cy="10188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chemeClr val="accent1"/>
              </a:buClr>
              <a:buSzPts val="6000"/>
              <a:buNone/>
              <a:defRPr sz="6000" i="0">
                <a:solidFill>
                  <a:schemeClr val="accent1"/>
                </a:solidFill>
              </a:defRPr>
            </a:lvl1pPr>
            <a:lvl2pPr lvl="1" algn="r" rtl="0">
              <a:spcBef>
                <a:spcPts val="0"/>
              </a:spcBef>
              <a:spcAft>
                <a:spcPts val="0"/>
              </a:spcAft>
              <a:buSzPts val="3300"/>
              <a:buNone/>
              <a:defRPr sz="3300"/>
            </a:lvl2pPr>
            <a:lvl3pPr lvl="2" algn="r" rtl="0">
              <a:spcBef>
                <a:spcPts val="0"/>
              </a:spcBef>
              <a:spcAft>
                <a:spcPts val="0"/>
              </a:spcAft>
              <a:buSzPts val="3300"/>
              <a:buNone/>
              <a:defRPr sz="3300"/>
            </a:lvl3pPr>
            <a:lvl4pPr lvl="3" algn="r" rtl="0">
              <a:spcBef>
                <a:spcPts val="0"/>
              </a:spcBef>
              <a:spcAft>
                <a:spcPts val="0"/>
              </a:spcAft>
              <a:buSzPts val="3300"/>
              <a:buNone/>
              <a:defRPr sz="3300"/>
            </a:lvl4pPr>
            <a:lvl5pPr lvl="4" algn="r" rtl="0">
              <a:spcBef>
                <a:spcPts val="0"/>
              </a:spcBef>
              <a:spcAft>
                <a:spcPts val="0"/>
              </a:spcAft>
              <a:buSzPts val="3300"/>
              <a:buNone/>
              <a:defRPr sz="3300"/>
            </a:lvl5pPr>
            <a:lvl6pPr lvl="5" algn="r" rtl="0">
              <a:spcBef>
                <a:spcPts val="0"/>
              </a:spcBef>
              <a:spcAft>
                <a:spcPts val="0"/>
              </a:spcAft>
              <a:buSzPts val="3300"/>
              <a:buNone/>
              <a:defRPr sz="3300"/>
            </a:lvl6pPr>
            <a:lvl7pPr lvl="6" algn="r" rtl="0">
              <a:spcBef>
                <a:spcPts val="0"/>
              </a:spcBef>
              <a:spcAft>
                <a:spcPts val="0"/>
              </a:spcAft>
              <a:buSzPts val="3300"/>
              <a:buNone/>
              <a:defRPr sz="3300"/>
            </a:lvl7pPr>
            <a:lvl8pPr lvl="7" algn="r" rtl="0">
              <a:spcBef>
                <a:spcPts val="0"/>
              </a:spcBef>
              <a:spcAft>
                <a:spcPts val="0"/>
              </a:spcAft>
              <a:buSzPts val="3300"/>
              <a:buNone/>
              <a:defRPr sz="3300"/>
            </a:lvl8pPr>
            <a:lvl9pPr lvl="8" algn="r" rtl="0">
              <a:spcBef>
                <a:spcPts val="0"/>
              </a:spcBef>
              <a:spcAft>
                <a:spcPts val="0"/>
              </a:spcAft>
              <a:buSzPts val="3300"/>
              <a:buNone/>
              <a:defRPr sz="3300"/>
            </a:lvl9pPr>
          </a:lstStyle>
          <a:p>
            <a:r>
              <a:rPr lang="en-US" smtClean="0"/>
              <a:t>Click to edit Master title style</a:t>
            </a:r>
            <a:endParaRPr/>
          </a:p>
        </p:txBody>
      </p:sp>
      <p:sp>
        <p:nvSpPr>
          <p:cNvPr id="244" name="Google Shape;244;p21"/>
          <p:cNvSpPr txBox="1">
            <a:spLocks noGrp="1"/>
          </p:cNvSpPr>
          <p:nvPr>
            <p:ph type="subTitle" idx="1"/>
          </p:nvPr>
        </p:nvSpPr>
        <p:spPr>
          <a:xfrm flipH="1">
            <a:off x="2597100" y="2363175"/>
            <a:ext cx="3949800" cy="8547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r>
              <a:rPr lang="en-US" smtClean="0"/>
              <a:t>Click to edit Master subtitle style</a:t>
            </a:r>
            <a:endParaRPr/>
          </a:p>
        </p:txBody>
      </p:sp>
      <p:sp>
        <p:nvSpPr>
          <p:cNvPr id="245" name="Google Shape;245;p21"/>
          <p:cNvSpPr txBox="1"/>
          <p:nvPr/>
        </p:nvSpPr>
        <p:spPr>
          <a:xfrm>
            <a:off x="1360050" y="3813975"/>
            <a:ext cx="6423900" cy="534600"/>
          </a:xfrm>
          <a:prstGeom prst="rect">
            <a:avLst/>
          </a:prstGeom>
          <a:noFill/>
          <a:ln>
            <a:noFill/>
          </a:ln>
        </p:spPr>
        <p:txBody>
          <a:bodyPr spcFirstLastPara="1" wrap="square" lIns="91425" tIns="91425" rIns="91425" bIns="91425" anchor="b" anchorCtr="0">
            <a:noAutofit/>
          </a:bodyPr>
          <a:lstStyle/>
          <a:p>
            <a:pPr marL="0" lvl="0" indent="0" algn="ctr" rtl="0">
              <a:spcBef>
                <a:spcPts val="300"/>
              </a:spcBef>
              <a:spcAft>
                <a:spcPts val="0"/>
              </a:spcAft>
              <a:buNone/>
            </a:pPr>
            <a:r>
              <a:rPr lang="en" sz="1300">
                <a:solidFill>
                  <a:schemeClr val="lt1"/>
                </a:solidFill>
                <a:latin typeface="Barlow Semi Condensed Light"/>
                <a:ea typeface="Barlow Semi Condensed Light"/>
                <a:cs typeface="Barlow Semi Condensed Light"/>
                <a:sym typeface="Barlow Semi Condensed Light"/>
              </a:rPr>
              <a:t>CREDITS: This presentation template was created by </a:t>
            </a:r>
            <a:r>
              <a:rPr lang="en" sz="1300" b="1">
                <a:solidFill>
                  <a:schemeClr val="lt1"/>
                </a:solidFill>
                <a:latin typeface="Barlow Semi Condensed"/>
                <a:ea typeface="Barlow Semi Condensed"/>
                <a:cs typeface="Barlow Semi Condensed"/>
                <a:sym typeface="Barlow Semi Condensed"/>
              </a:rPr>
              <a:t>Slidesgo</a:t>
            </a:r>
            <a:r>
              <a:rPr lang="en" sz="1300">
                <a:solidFill>
                  <a:schemeClr val="lt1"/>
                </a:solidFill>
                <a:latin typeface="Barlow Semi Condensed Light"/>
                <a:ea typeface="Barlow Semi Condensed Light"/>
                <a:cs typeface="Barlow Semi Condensed Light"/>
                <a:sym typeface="Barlow Semi Condensed Light"/>
              </a:rPr>
              <a:t>, including icons by </a:t>
            </a:r>
            <a:r>
              <a:rPr lang="en" sz="1300" b="1">
                <a:solidFill>
                  <a:schemeClr val="lt1"/>
                </a:solidFill>
                <a:latin typeface="Barlow Semi Condensed"/>
                <a:ea typeface="Barlow Semi Condensed"/>
                <a:cs typeface="Barlow Semi Condensed"/>
                <a:sym typeface="Barlow Semi Condensed"/>
              </a:rPr>
              <a:t>Flaticon</a:t>
            </a:r>
            <a:r>
              <a:rPr lang="en" sz="1300">
                <a:solidFill>
                  <a:schemeClr val="lt1"/>
                </a:solidFill>
                <a:latin typeface="Barlow Semi Condensed Light"/>
                <a:ea typeface="Barlow Semi Condensed Light"/>
                <a:cs typeface="Barlow Semi Condensed Light"/>
                <a:sym typeface="Barlow Semi Condensed Light"/>
              </a:rPr>
              <a:t>, and infographics &amp; images by </a:t>
            </a:r>
            <a:r>
              <a:rPr lang="en" sz="1300" b="1">
                <a:solidFill>
                  <a:schemeClr val="lt1"/>
                </a:solidFill>
                <a:latin typeface="Barlow Semi Condensed"/>
                <a:ea typeface="Barlow Semi Condensed"/>
                <a:cs typeface="Barlow Semi Condensed"/>
                <a:sym typeface="Barlow Semi Condensed"/>
              </a:rPr>
              <a:t>Freepik</a:t>
            </a:r>
            <a:endParaRPr sz="1300" b="1">
              <a:solidFill>
                <a:schemeClr val="lt1"/>
              </a:solidFill>
              <a:latin typeface="Barlow Semi Condensed"/>
              <a:ea typeface="Barlow Semi Condensed"/>
              <a:cs typeface="Barlow Semi Condensed"/>
              <a:sym typeface="Barlow Semi Condensed"/>
            </a:endParaRPr>
          </a:p>
        </p:txBody>
      </p:sp>
      <p:grpSp>
        <p:nvGrpSpPr>
          <p:cNvPr id="2" name="Google Shape;246;p21"/>
          <p:cNvGrpSpPr/>
          <p:nvPr/>
        </p:nvGrpSpPr>
        <p:grpSpPr>
          <a:xfrm>
            <a:off x="329730" y="281345"/>
            <a:ext cx="8628146" cy="4661127"/>
            <a:chOff x="329730" y="281345"/>
            <a:chExt cx="8628146" cy="4661127"/>
          </a:xfrm>
        </p:grpSpPr>
        <p:sp>
          <p:nvSpPr>
            <p:cNvPr id="247" name="Google Shape;247;p21"/>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1"/>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1"/>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21"/>
          <p:cNvSpPr/>
          <p:nvPr/>
        </p:nvSpPr>
        <p:spPr>
          <a:xfrm>
            <a:off x="1520080" y="2491243"/>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1"/>
          <p:cNvSpPr/>
          <p:nvPr/>
        </p:nvSpPr>
        <p:spPr>
          <a:xfrm>
            <a:off x="7405730" y="1293542"/>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1"/>
          <p:cNvSpPr/>
          <p:nvPr/>
        </p:nvSpPr>
        <p:spPr>
          <a:xfrm>
            <a:off x="7075055" y="305686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SLIDE ">
  <p:cSld name="BLANK SLIDE ">
    <p:bg>
      <p:bgPr>
        <a:solidFill>
          <a:srgbClr val="FFFFFF"/>
        </a:solidFill>
        <a:effectLst/>
      </p:bgPr>
    </p:bg>
    <p:spTree>
      <p:nvGrpSpPr>
        <p:cNvPr id="1" name="Shape 256"/>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9B3EA20A-74FC-480F-9A1D-955D28312D48}" type="datetimeFigureOut">
              <a:rPr lang="en-IN" smtClean="0"/>
              <a:pPr/>
              <a:t>21-01-2022</a:t>
            </a:fld>
            <a:endParaRPr lang="en-IN"/>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BE04C89A-03C0-4DDF-B565-358563ED5AF5}" type="slidenum">
              <a:rPr lang="en-IN" smtClean="0"/>
              <a:pPr/>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260"/>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dk2"/>
        </a:solidFill>
        <a:effectLst/>
      </p:bgPr>
    </p:bg>
    <p:spTree>
      <p:nvGrpSpPr>
        <p:cNvPr id="1" name="Shape 20"/>
        <p:cNvGrpSpPr/>
        <p:nvPr/>
      </p:nvGrpSpPr>
      <p:grpSpPr>
        <a:xfrm>
          <a:off x="0" y="0"/>
          <a:ext cx="0" cy="0"/>
          <a:chOff x="0" y="0"/>
          <a:chExt cx="0" cy="0"/>
        </a:xfrm>
      </p:grpSpPr>
      <p:sp>
        <p:nvSpPr>
          <p:cNvPr id="21" name="Google Shape;21;p2"/>
          <p:cNvSpPr txBox="1">
            <a:spLocks noGrp="1"/>
          </p:cNvSpPr>
          <p:nvPr>
            <p:ph type="ctrTitle"/>
          </p:nvPr>
        </p:nvSpPr>
        <p:spPr>
          <a:xfrm>
            <a:off x="1886450" y="1639950"/>
            <a:ext cx="5371200" cy="1711200"/>
          </a:xfrm>
          <a:prstGeom prst="rect">
            <a:avLst/>
          </a:prstGeom>
        </p:spPr>
        <p:txBody>
          <a:bodyPr spcFirstLastPara="1" wrap="square" lIns="0" tIns="0" rIns="0" bIns="0" anchor="ctr" anchorCtr="0">
            <a:noAutofit/>
          </a:bodyPr>
          <a:lstStyle>
            <a:lvl1pPr lvl="0" algn="ctr" rtl="0">
              <a:lnSpc>
                <a:spcPct val="80000"/>
              </a:lnSpc>
              <a:spcBef>
                <a:spcPts val="0"/>
              </a:spcBef>
              <a:spcAft>
                <a:spcPts val="0"/>
              </a:spcAft>
              <a:buClr>
                <a:schemeClr val="lt1"/>
              </a:buClr>
              <a:buSzPts val="6000"/>
              <a:buNone/>
              <a:defRPr sz="6000">
                <a:solidFill>
                  <a:schemeClr val="lt1"/>
                </a:solidFill>
              </a:defRPr>
            </a:lvl1pPr>
            <a:lvl2pPr lvl="1" algn="ctr" rtl="0">
              <a:lnSpc>
                <a:spcPct val="80000"/>
              </a:lnSpc>
              <a:spcBef>
                <a:spcPts val="0"/>
              </a:spcBef>
              <a:spcAft>
                <a:spcPts val="0"/>
              </a:spcAft>
              <a:buClr>
                <a:schemeClr val="lt1"/>
              </a:buClr>
              <a:buSzPts val="6000"/>
              <a:buNone/>
              <a:defRPr sz="6000">
                <a:solidFill>
                  <a:schemeClr val="lt1"/>
                </a:solidFill>
              </a:defRPr>
            </a:lvl2pPr>
            <a:lvl3pPr lvl="2" algn="ctr" rtl="0">
              <a:lnSpc>
                <a:spcPct val="80000"/>
              </a:lnSpc>
              <a:spcBef>
                <a:spcPts val="0"/>
              </a:spcBef>
              <a:spcAft>
                <a:spcPts val="0"/>
              </a:spcAft>
              <a:buClr>
                <a:schemeClr val="lt1"/>
              </a:buClr>
              <a:buSzPts val="6000"/>
              <a:buNone/>
              <a:defRPr sz="6000">
                <a:solidFill>
                  <a:schemeClr val="lt1"/>
                </a:solidFill>
              </a:defRPr>
            </a:lvl3pPr>
            <a:lvl4pPr lvl="3" algn="ctr" rtl="0">
              <a:lnSpc>
                <a:spcPct val="80000"/>
              </a:lnSpc>
              <a:spcBef>
                <a:spcPts val="0"/>
              </a:spcBef>
              <a:spcAft>
                <a:spcPts val="0"/>
              </a:spcAft>
              <a:buClr>
                <a:schemeClr val="lt1"/>
              </a:buClr>
              <a:buSzPts val="6000"/>
              <a:buNone/>
              <a:defRPr sz="6000">
                <a:solidFill>
                  <a:schemeClr val="lt1"/>
                </a:solidFill>
              </a:defRPr>
            </a:lvl4pPr>
            <a:lvl5pPr lvl="4" algn="ctr" rtl="0">
              <a:lnSpc>
                <a:spcPct val="80000"/>
              </a:lnSpc>
              <a:spcBef>
                <a:spcPts val="0"/>
              </a:spcBef>
              <a:spcAft>
                <a:spcPts val="0"/>
              </a:spcAft>
              <a:buClr>
                <a:schemeClr val="lt1"/>
              </a:buClr>
              <a:buSzPts val="6000"/>
              <a:buNone/>
              <a:defRPr sz="6000">
                <a:solidFill>
                  <a:schemeClr val="lt1"/>
                </a:solidFill>
              </a:defRPr>
            </a:lvl5pPr>
            <a:lvl6pPr lvl="5" algn="ctr" rtl="0">
              <a:lnSpc>
                <a:spcPct val="80000"/>
              </a:lnSpc>
              <a:spcBef>
                <a:spcPts val="0"/>
              </a:spcBef>
              <a:spcAft>
                <a:spcPts val="0"/>
              </a:spcAft>
              <a:buClr>
                <a:schemeClr val="lt1"/>
              </a:buClr>
              <a:buSzPts val="6000"/>
              <a:buNone/>
              <a:defRPr sz="6000">
                <a:solidFill>
                  <a:schemeClr val="lt1"/>
                </a:solidFill>
              </a:defRPr>
            </a:lvl6pPr>
            <a:lvl7pPr lvl="6" algn="ctr" rtl="0">
              <a:lnSpc>
                <a:spcPct val="80000"/>
              </a:lnSpc>
              <a:spcBef>
                <a:spcPts val="0"/>
              </a:spcBef>
              <a:spcAft>
                <a:spcPts val="0"/>
              </a:spcAft>
              <a:buClr>
                <a:schemeClr val="lt1"/>
              </a:buClr>
              <a:buSzPts val="6000"/>
              <a:buNone/>
              <a:defRPr sz="6000">
                <a:solidFill>
                  <a:schemeClr val="lt1"/>
                </a:solidFill>
              </a:defRPr>
            </a:lvl7pPr>
            <a:lvl8pPr lvl="7" algn="ctr" rtl="0">
              <a:lnSpc>
                <a:spcPct val="80000"/>
              </a:lnSpc>
              <a:spcBef>
                <a:spcPts val="0"/>
              </a:spcBef>
              <a:spcAft>
                <a:spcPts val="0"/>
              </a:spcAft>
              <a:buClr>
                <a:schemeClr val="lt1"/>
              </a:buClr>
              <a:buSzPts val="6000"/>
              <a:buNone/>
              <a:defRPr sz="6000">
                <a:solidFill>
                  <a:schemeClr val="lt1"/>
                </a:solidFill>
              </a:defRPr>
            </a:lvl8pPr>
            <a:lvl9pPr lvl="8" algn="ctr" rtl="0">
              <a:lnSpc>
                <a:spcPct val="80000"/>
              </a:lnSpc>
              <a:spcBef>
                <a:spcPts val="0"/>
              </a:spcBef>
              <a:spcAft>
                <a:spcPts val="0"/>
              </a:spcAft>
              <a:buClr>
                <a:schemeClr val="lt1"/>
              </a:buClr>
              <a:buSzPts val="6000"/>
              <a:buNone/>
              <a:defRPr sz="6000">
                <a:solidFill>
                  <a:schemeClr val="lt1"/>
                </a:solidFill>
              </a:defRPr>
            </a:lvl9pPr>
          </a:lstStyle>
          <a:p>
            <a:r>
              <a:rPr lang="en-US" smtClean="0"/>
              <a:t>Click to edit Master title style</a:t>
            </a:r>
            <a:endParaRPr/>
          </a:p>
        </p:txBody>
      </p:sp>
      <p:grpSp>
        <p:nvGrpSpPr>
          <p:cNvPr id="2" name="Google Shape;22;p2"/>
          <p:cNvGrpSpPr/>
          <p:nvPr/>
        </p:nvGrpSpPr>
        <p:grpSpPr>
          <a:xfrm>
            <a:off x="-85500" y="-168653"/>
            <a:ext cx="9290344" cy="5426904"/>
            <a:chOff x="-85500" y="-168653"/>
            <a:chExt cx="9290344" cy="5426904"/>
          </a:xfrm>
        </p:grpSpPr>
        <p:grpSp>
          <p:nvGrpSpPr>
            <p:cNvPr id="3" name="Google Shape;23;p2"/>
            <p:cNvGrpSpPr/>
            <p:nvPr/>
          </p:nvGrpSpPr>
          <p:grpSpPr>
            <a:xfrm>
              <a:off x="3870624" y="271731"/>
              <a:ext cx="531017" cy="704779"/>
              <a:chOff x="3870624" y="271731"/>
              <a:chExt cx="531017" cy="704779"/>
            </a:xfrm>
          </p:grpSpPr>
          <p:sp>
            <p:nvSpPr>
              <p:cNvPr id="24" name="Google Shape;24;p2"/>
              <p:cNvSpPr/>
              <p:nvPr/>
            </p:nvSpPr>
            <p:spPr>
              <a:xfrm>
                <a:off x="3870624" y="311200"/>
                <a:ext cx="425807" cy="38584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4" name="Google Shape;26;p2"/>
            <p:cNvGrpSpPr/>
            <p:nvPr/>
          </p:nvGrpSpPr>
          <p:grpSpPr>
            <a:xfrm>
              <a:off x="-85500" y="4299338"/>
              <a:ext cx="612915" cy="585559"/>
              <a:chOff x="8158724" y="4646275"/>
              <a:chExt cx="612915" cy="585559"/>
            </a:xfrm>
          </p:grpSpPr>
          <p:sp>
            <p:nvSpPr>
              <p:cNvPr id="27" name="Google Shape;27;p2"/>
              <p:cNvSpPr/>
              <p:nvPr/>
            </p:nvSpPr>
            <p:spPr>
              <a:xfrm>
                <a:off x="8158724" y="4646275"/>
                <a:ext cx="511423" cy="46343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170373" y="4682299"/>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9" name="Google Shape;29;p2"/>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30;p2"/>
            <p:cNvGrpSpPr/>
            <p:nvPr/>
          </p:nvGrpSpPr>
          <p:grpSpPr>
            <a:xfrm>
              <a:off x="968652" y="3696885"/>
              <a:ext cx="565312" cy="602473"/>
              <a:chOff x="813652" y="3801560"/>
              <a:chExt cx="565312" cy="602473"/>
            </a:xfrm>
          </p:grpSpPr>
          <p:sp>
            <p:nvSpPr>
              <p:cNvPr id="31" name="Google Shape;31;p2"/>
              <p:cNvSpPr/>
              <p:nvPr/>
            </p:nvSpPr>
            <p:spPr>
              <a:xfrm rot="6264782">
                <a:off x="849950" y="3919090"/>
                <a:ext cx="380679" cy="370162"/>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974315">
                <a:off x="996275" y="3825647"/>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 name="Google Shape;33;p2"/>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 name="Google Shape;34;p2"/>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 name="Google Shape;35;p2"/>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 name="Google Shape;36;p2"/>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 name="Google Shape;37;p2"/>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 name="Google Shape;38;p2"/>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39;p2"/>
            <p:cNvGrpSpPr/>
            <p:nvPr/>
          </p:nvGrpSpPr>
          <p:grpSpPr>
            <a:xfrm>
              <a:off x="5462677" y="4575203"/>
              <a:ext cx="497752" cy="491681"/>
              <a:chOff x="7559440" y="3972390"/>
              <a:chExt cx="497752" cy="491681"/>
            </a:xfrm>
          </p:grpSpPr>
          <p:sp>
            <p:nvSpPr>
              <p:cNvPr id="40" name="Google Shape;40;p2"/>
              <p:cNvSpPr/>
              <p:nvPr/>
            </p:nvSpPr>
            <p:spPr>
              <a:xfrm rot="1226546">
                <a:off x="7692589" y="4106488"/>
                <a:ext cx="320298" cy="311457"/>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9911830">
                <a:off x="7595186" y="4010311"/>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7" name="Google Shape;42;p2"/>
            <p:cNvGrpSpPr/>
            <p:nvPr/>
          </p:nvGrpSpPr>
          <p:grpSpPr>
            <a:xfrm>
              <a:off x="510215" y="271717"/>
              <a:ext cx="557022" cy="619823"/>
              <a:chOff x="510215" y="271717"/>
              <a:chExt cx="557022" cy="619823"/>
            </a:xfrm>
          </p:grpSpPr>
          <p:sp>
            <p:nvSpPr>
              <p:cNvPr id="43" name="Google Shape;43;p2"/>
              <p:cNvSpPr/>
              <p:nvPr/>
            </p:nvSpPr>
            <p:spPr>
              <a:xfrm>
                <a:off x="676827" y="376200"/>
                <a:ext cx="316843" cy="32088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5" name="Google Shape;45;p2"/>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 name="Google Shape;46;p2"/>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 name="Google Shape;47;p2"/>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 name="Google Shape;48;p2"/>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 name="Google Shape;49;p2"/>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 name="Google Shape;50;p2"/>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 name="Google Shape;51;p2"/>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 name="Google Shape;52;p2"/>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8" name="Google Shape;53;p2"/>
            <p:cNvGrpSpPr/>
            <p:nvPr/>
          </p:nvGrpSpPr>
          <p:grpSpPr>
            <a:xfrm rot="891035">
              <a:off x="1165229" y="1691730"/>
              <a:ext cx="657771" cy="386113"/>
              <a:chOff x="1429156" y="1387535"/>
              <a:chExt cx="657769" cy="386112"/>
            </a:xfrm>
          </p:grpSpPr>
          <p:sp>
            <p:nvSpPr>
              <p:cNvPr id="54" name="Google Shape;54;p2"/>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 name="Google Shape;55;p2"/>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6" name="Google Shape;56;p2"/>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 name="Google Shape;57;p2"/>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9" name="Google Shape;58;p2"/>
            <p:cNvGrpSpPr/>
            <p:nvPr/>
          </p:nvGrpSpPr>
          <p:grpSpPr>
            <a:xfrm>
              <a:off x="346827" y="3411153"/>
              <a:ext cx="376916" cy="455685"/>
              <a:chOff x="1010452" y="1144365"/>
              <a:chExt cx="376916" cy="455685"/>
            </a:xfrm>
          </p:grpSpPr>
          <p:sp>
            <p:nvSpPr>
              <p:cNvPr id="59" name="Google Shape;59;p2"/>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 name="Google Shape;60;p2"/>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10" name="Google Shape;61;p2"/>
            <p:cNvGrpSpPr/>
            <p:nvPr/>
          </p:nvGrpSpPr>
          <p:grpSpPr>
            <a:xfrm>
              <a:off x="7439637" y="3918577"/>
              <a:ext cx="503800" cy="507307"/>
              <a:chOff x="7439637" y="3918577"/>
              <a:chExt cx="503800" cy="507307"/>
            </a:xfrm>
          </p:grpSpPr>
          <p:sp>
            <p:nvSpPr>
              <p:cNvPr id="62" name="Google Shape;62;p2"/>
              <p:cNvSpPr/>
              <p:nvPr/>
            </p:nvSpPr>
            <p:spPr>
              <a:xfrm>
                <a:off x="7547126" y="4133375"/>
                <a:ext cx="332324"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4" name="Google Shape;64;p2"/>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 name="Google Shape;65;p2"/>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1" name="Google Shape;66;p2"/>
            <p:cNvGrpSpPr/>
            <p:nvPr/>
          </p:nvGrpSpPr>
          <p:grpSpPr>
            <a:xfrm>
              <a:off x="7413193" y="740389"/>
              <a:ext cx="289739" cy="482318"/>
              <a:chOff x="4912930" y="846902"/>
              <a:chExt cx="289739" cy="482318"/>
            </a:xfrm>
          </p:grpSpPr>
          <p:sp>
            <p:nvSpPr>
              <p:cNvPr id="67" name="Google Shape;67;p2"/>
              <p:cNvSpPr/>
              <p:nvPr/>
            </p:nvSpPr>
            <p:spPr>
              <a:xfrm rot="-539734">
                <a:off x="4946894" y="1102828"/>
                <a:ext cx="216728" cy="21074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912930" y="846902"/>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9" name="Google Shape;69;p2"/>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0" name="Google Shape;70;p2"/>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2" name="Google Shape;71;p2"/>
            <p:cNvGrpSpPr/>
            <p:nvPr/>
          </p:nvGrpSpPr>
          <p:grpSpPr>
            <a:xfrm>
              <a:off x="7801268" y="2011644"/>
              <a:ext cx="583849" cy="670195"/>
              <a:chOff x="7801268" y="2011644"/>
              <a:chExt cx="583849" cy="670195"/>
            </a:xfrm>
          </p:grpSpPr>
          <p:sp>
            <p:nvSpPr>
              <p:cNvPr id="72" name="Google Shape;72;p2"/>
              <p:cNvSpPr/>
              <p:nvPr/>
            </p:nvSpPr>
            <p:spPr>
              <a:xfrm rot="6678441">
                <a:off x="7840657" y="2123048"/>
                <a:ext cx="518922" cy="40942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13" name="Google Shape;74;p2"/>
            <p:cNvGrpSpPr/>
            <p:nvPr/>
          </p:nvGrpSpPr>
          <p:grpSpPr>
            <a:xfrm>
              <a:off x="286734" y="1360788"/>
              <a:ext cx="437027" cy="515682"/>
              <a:chOff x="286734" y="1360788"/>
              <a:chExt cx="437027" cy="515682"/>
            </a:xfrm>
          </p:grpSpPr>
          <p:sp>
            <p:nvSpPr>
              <p:cNvPr id="75" name="Google Shape;75;p2"/>
              <p:cNvSpPr/>
              <p:nvPr/>
            </p:nvSpPr>
            <p:spPr>
              <a:xfrm>
                <a:off x="286734" y="1396113"/>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77" name="Google Shape;77;p2"/>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8" name="Google Shape;78;p2"/>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9" name="Google Shape;79;p2"/>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0" name="Google Shape;80;p2"/>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4" name="Google Shape;81;p2"/>
            <p:cNvGrpSpPr/>
            <p:nvPr/>
          </p:nvGrpSpPr>
          <p:grpSpPr>
            <a:xfrm>
              <a:off x="8513660" y="3273951"/>
              <a:ext cx="236955" cy="259508"/>
              <a:chOff x="1624551" y="3569952"/>
              <a:chExt cx="236955" cy="259508"/>
            </a:xfrm>
          </p:grpSpPr>
          <p:sp>
            <p:nvSpPr>
              <p:cNvPr id="82" name="Google Shape;82;p2"/>
              <p:cNvSpPr/>
              <p:nvPr/>
            </p:nvSpPr>
            <p:spPr>
              <a:xfrm>
                <a:off x="1624551" y="3569952"/>
                <a:ext cx="224786" cy="2276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625368" y="3599553"/>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15" name="Google Shape;84;p2"/>
            <p:cNvGrpSpPr/>
            <p:nvPr/>
          </p:nvGrpSpPr>
          <p:grpSpPr>
            <a:xfrm>
              <a:off x="3637530" y="4055057"/>
              <a:ext cx="418773" cy="520154"/>
              <a:chOff x="3637530" y="4055057"/>
              <a:chExt cx="418773" cy="520154"/>
            </a:xfrm>
          </p:grpSpPr>
          <p:sp>
            <p:nvSpPr>
              <p:cNvPr id="85" name="Google Shape;85;p2"/>
              <p:cNvSpPr/>
              <p:nvPr/>
            </p:nvSpPr>
            <p:spPr>
              <a:xfrm rot="5542319">
                <a:off x="3769303" y="4204066"/>
                <a:ext cx="285154" cy="277283"/>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87" name="Google Shape;87;p2"/>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8" name="Google Shape;88;p2"/>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9" name="Google Shape;89;p2"/>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0" name="Google Shape;90;p2"/>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1" name="Google Shape;91;p2"/>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2" name="Google Shape;92;p2"/>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3" name="Google Shape;93;p2"/>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6" name="Google Shape;94;p2"/>
            <p:cNvGrpSpPr/>
            <p:nvPr/>
          </p:nvGrpSpPr>
          <p:grpSpPr>
            <a:xfrm>
              <a:off x="6457245" y="4530131"/>
              <a:ext cx="216066" cy="276377"/>
              <a:chOff x="6422295" y="3351500"/>
              <a:chExt cx="252856" cy="323399"/>
            </a:xfrm>
          </p:grpSpPr>
          <p:sp>
            <p:nvSpPr>
              <p:cNvPr id="95" name="Google Shape;95;p2"/>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6" name="Google Shape;96;p2"/>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17" name="Google Shape;97;p2"/>
            <p:cNvGrpSpPr/>
            <p:nvPr/>
          </p:nvGrpSpPr>
          <p:grpSpPr>
            <a:xfrm>
              <a:off x="2318449" y="604142"/>
              <a:ext cx="332332" cy="346582"/>
              <a:chOff x="2318449" y="604142"/>
              <a:chExt cx="332332" cy="346582"/>
            </a:xfrm>
          </p:grpSpPr>
          <p:sp>
            <p:nvSpPr>
              <p:cNvPr id="98" name="Google Shape;98;p2"/>
              <p:cNvSpPr/>
              <p:nvPr/>
            </p:nvSpPr>
            <p:spPr>
              <a:xfrm>
                <a:off x="2361884" y="604142"/>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00" name="Google Shape;100;p2"/>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8" name="Google Shape;101;p2"/>
            <p:cNvGrpSpPr/>
            <p:nvPr/>
          </p:nvGrpSpPr>
          <p:grpSpPr>
            <a:xfrm>
              <a:off x="1184427" y="4630083"/>
              <a:ext cx="229693" cy="293080"/>
              <a:chOff x="6793660" y="3322411"/>
              <a:chExt cx="268804" cy="342944"/>
            </a:xfrm>
          </p:grpSpPr>
          <p:sp>
            <p:nvSpPr>
              <p:cNvPr id="102" name="Google Shape;102;p2"/>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3" name="Google Shape;103;p2"/>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4" name="Google Shape;104;p2"/>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05" name="Google Shape;105;p2"/>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6" name="Google Shape;106;p2"/>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7" name="Google Shape;107;p2"/>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8" name="Google Shape;108;p2"/>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09"/>
        <p:cNvGrpSpPr/>
        <p:nvPr/>
      </p:nvGrpSpPr>
      <p:grpSpPr>
        <a:xfrm>
          <a:off x="0" y="0"/>
          <a:ext cx="0" cy="0"/>
          <a:chOff x="0" y="0"/>
          <a:chExt cx="0" cy="0"/>
        </a:xfrm>
      </p:grpSpPr>
      <p:sp>
        <p:nvSpPr>
          <p:cNvPr id="110" name="Google Shape;110;p3"/>
          <p:cNvSpPr txBox="1">
            <a:spLocks noGrp="1"/>
          </p:cNvSpPr>
          <p:nvPr>
            <p:ph type="ctrTitle"/>
          </p:nvPr>
        </p:nvSpPr>
        <p:spPr>
          <a:xfrm>
            <a:off x="2112400" y="1583350"/>
            <a:ext cx="4919400" cy="11598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rPr lang="en-US" smtClean="0"/>
              <a:t>Click to edit Master title style</a:t>
            </a:r>
            <a:endParaRPr/>
          </a:p>
        </p:txBody>
      </p:sp>
      <p:sp>
        <p:nvSpPr>
          <p:cNvPr id="111" name="Google Shape;111;p3"/>
          <p:cNvSpPr txBox="1">
            <a:spLocks noGrp="1"/>
          </p:cNvSpPr>
          <p:nvPr>
            <p:ph type="subTitle" idx="1"/>
          </p:nvPr>
        </p:nvSpPr>
        <p:spPr>
          <a:xfrm>
            <a:off x="2112400" y="2840052"/>
            <a:ext cx="4919400" cy="7848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2000"/>
              <a:buNone/>
              <a:defRPr sz="2000">
                <a:solidFill>
                  <a:schemeClr val="dk2"/>
                </a:solidFill>
              </a:defRPr>
            </a:lvl1pPr>
            <a:lvl2pPr lvl="1" algn="ctr" rtl="0">
              <a:spcBef>
                <a:spcPts val="0"/>
              </a:spcBef>
              <a:spcAft>
                <a:spcPts val="0"/>
              </a:spcAft>
              <a:buClr>
                <a:schemeClr val="dk2"/>
              </a:buClr>
              <a:buSzPts val="2000"/>
              <a:buNone/>
              <a:defRPr sz="2000">
                <a:solidFill>
                  <a:schemeClr val="dk2"/>
                </a:solidFill>
              </a:defRPr>
            </a:lvl2pPr>
            <a:lvl3pPr lvl="2" algn="ctr" rtl="0">
              <a:spcBef>
                <a:spcPts val="0"/>
              </a:spcBef>
              <a:spcAft>
                <a:spcPts val="0"/>
              </a:spcAft>
              <a:buClr>
                <a:schemeClr val="dk2"/>
              </a:buClr>
              <a:buSzPts val="2000"/>
              <a:buNone/>
              <a:defRPr sz="2000">
                <a:solidFill>
                  <a:schemeClr val="dk2"/>
                </a:solidFill>
              </a:defRPr>
            </a:lvl3pPr>
            <a:lvl4pPr lvl="3" algn="ctr" rtl="0">
              <a:spcBef>
                <a:spcPts val="0"/>
              </a:spcBef>
              <a:spcAft>
                <a:spcPts val="0"/>
              </a:spcAft>
              <a:buClr>
                <a:schemeClr val="dk2"/>
              </a:buClr>
              <a:buSzPts val="2000"/>
              <a:buNone/>
              <a:defRPr sz="2000">
                <a:solidFill>
                  <a:schemeClr val="dk2"/>
                </a:solidFill>
              </a:defRPr>
            </a:lvl4pPr>
            <a:lvl5pPr lvl="4" algn="ctr" rtl="0">
              <a:spcBef>
                <a:spcPts val="0"/>
              </a:spcBef>
              <a:spcAft>
                <a:spcPts val="0"/>
              </a:spcAft>
              <a:buClr>
                <a:schemeClr val="dk2"/>
              </a:buClr>
              <a:buSzPts val="2000"/>
              <a:buNone/>
              <a:defRPr sz="2000">
                <a:solidFill>
                  <a:schemeClr val="dk2"/>
                </a:solidFill>
              </a:defRPr>
            </a:lvl5pPr>
            <a:lvl6pPr lvl="5" algn="ctr" rtl="0">
              <a:spcBef>
                <a:spcPts val="0"/>
              </a:spcBef>
              <a:spcAft>
                <a:spcPts val="0"/>
              </a:spcAft>
              <a:buClr>
                <a:schemeClr val="dk2"/>
              </a:buClr>
              <a:buSzPts val="2000"/>
              <a:buNone/>
              <a:defRPr sz="2000">
                <a:solidFill>
                  <a:schemeClr val="dk2"/>
                </a:solidFill>
              </a:defRPr>
            </a:lvl6pPr>
            <a:lvl7pPr lvl="6" algn="ctr" rtl="0">
              <a:spcBef>
                <a:spcPts val="0"/>
              </a:spcBef>
              <a:spcAft>
                <a:spcPts val="0"/>
              </a:spcAft>
              <a:buClr>
                <a:schemeClr val="dk2"/>
              </a:buClr>
              <a:buSzPts val="2000"/>
              <a:buNone/>
              <a:defRPr sz="2000">
                <a:solidFill>
                  <a:schemeClr val="dk2"/>
                </a:solidFill>
              </a:defRPr>
            </a:lvl7pPr>
            <a:lvl8pPr lvl="7" algn="ctr" rtl="0">
              <a:spcBef>
                <a:spcPts val="0"/>
              </a:spcBef>
              <a:spcAft>
                <a:spcPts val="0"/>
              </a:spcAft>
              <a:buClr>
                <a:schemeClr val="dk2"/>
              </a:buClr>
              <a:buSzPts val="2000"/>
              <a:buNone/>
              <a:defRPr sz="2000">
                <a:solidFill>
                  <a:schemeClr val="dk2"/>
                </a:solidFill>
              </a:defRPr>
            </a:lvl8pPr>
            <a:lvl9pPr lvl="8" algn="ctr" rtl="0">
              <a:spcBef>
                <a:spcPts val="0"/>
              </a:spcBef>
              <a:spcAft>
                <a:spcPts val="0"/>
              </a:spcAft>
              <a:buClr>
                <a:schemeClr val="dk2"/>
              </a:buClr>
              <a:buSzPts val="2000"/>
              <a:buNone/>
              <a:defRPr sz="2000">
                <a:solidFill>
                  <a:schemeClr val="dk2"/>
                </a:solidFill>
              </a:defRPr>
            </a:lvl9pPr>
          </a:lstStyle>
          <a:p>
            <a:r>
              <a:rPr lang="en-US" smtClean="0"/>
              <a:t>Click to edit Master subtitle style</a:t>
            </a:r>
            <a:endParaRPr/>
          </a:p>
        </p:txBody>
      </p:sp>
      <p:grpSp>
        <p:nvGrpSpPr>
          <p:cNvPr id="2" name="Google Shape;112;p3"/>
          <p:cNvGrpSpPr/>
          <p:nvPr/>
        </p:nvGrpSpPr>
        <p:grpSpPr>
          <a:xfrm>
            <a:off x="-83913" y="-168653"/>
            <a:ext cx="9288757" cy="5426904"/>
            <a:chOff x="-83913" y="-168653"/>
            <a:chExt cx="9288757" cy="5426904"/>
          </a:xfrm>
        </p:grpSpPr>
        <p:sp>
          <p:nvSpPr>
            <p:cNvPr id="113" name="Google Shape;113;p3"/>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4" name="Google Shape;114;p3"/>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5" name="Google Shape;115;p3"/>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6" name="Google Shape;116;p3"/>
            <p:cNvSpPr/>
            <p:nvPr/>
          </p:nvSpPr>
          <p:spPr>
            <a:xfrm rot="-1974315">
              <a:off x="1151275" y="37209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7" name="Google Shape;117;p3"/>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8" name="Google Shape;118;p3"/>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9" name="Google Shape;119;p3"/>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0" name="Google Shape;120;p3"/>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1" name="Google Shape;121;p3"/>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2" name="Google Shape;122;p3"/>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3" name="Google Shape;123;p3"/>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4" name="Google Shape;124;p3"/>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5" name="Google Shape;125;p3"/>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6" name="Google Shape;126;p3"/>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7" name="Google Shape;127;p3"/>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8" name="Google Shape;128;p3"/>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9" name="Google Shape;129;p3"/>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0" name="Google Shape;130;p3"/>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1" name="Google Shape;131;p3"/>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2" name="Google Shape;132;p3"/>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133;p3"/>
            <p:cNvGrpSpPr/>
            <p:nvPr/>
          </p:nvGrpSpPr>
          <p:grpSpPr>
            <a:xfrm rot="891035">
              <a:off x="1165229" y="1691730"/>
              <a:ext cx="657771" cy="386113"/>
              <a:chOff x="1429156" y="1387535"/>
              <a:chExt cx="657769" cy="386112"/>
            </a:xfrm>
          </p:grpSpPr>
          <p:sp>
            <p:nvSpPr>
              <p:cNvPr id="134" name="Google Shape;134;p3"/>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5" name="Google Shape;135;p3"/>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36" name="Google Shape;136;p3"/>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7" name="Google Shape;137;p3"/>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138;p3"/>
            <p:cNvGrpSpPr/>
            <p:nvPr/>
          </p:nvGrpSpPr>
          <p:grpSpPr>
            <a:xfrm>
              <a:off x="346827" y="3411153"/>
              <a:ext cx="376916" cy="455685"/>
              <a:chOff x="1010452" y="1144365"/>
              <a:chExt cx="376916" cy="455685"/>
            </a:xfrm>
          </p:grpSpPr>
          <p:sp>
            <p:nvSpPr>
              <p:cNvPr id="139" name="Google Shape;139;p3"/>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0" name="Google Shape;140;p3"/>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41" name="Google Shape;141;p3"/>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2" name="Google Shape;142;p3"/>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3" name="Google Shape;143;p3"/>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4" name="Google Shape;144;p3"/>
            <p:cNvSpPr/>
            <p:nvPr/>
          </p:nvSpPr>
          <p:spPr>
            <a:xfrm>
              <a:off x="7413193" y="740389"/>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5" name="Google Shape;145;p3"/>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6" name="Google Shape;146;p3"/>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7" name="Google Shape;147;p3"/>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8" name="Google Shape;148;p3"/>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9" name="Google Shape;149;p3"/>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0" name="Google Shape;150;p3"/>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1" name="Google Shape;151;p3"/>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2" name="Google Shape;152;p3"/>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3" name="Google Shape;153;p3"/>
            <p:cNvSpPr/>
            <p:nvPr/>
          </p:nvSpPr>
          <p:spPr>
            <a:xfrm>
              <a:off x="8514477" y="3303552"/>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4" name="Google Shape;154;p3"/>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5" name="Google Shape;155;p3"/>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6" name="Google Shape;156;p3"/>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7" name="Google Shape;157;p3"/>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8" name="Google Shape;158;p3"/>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9" name="Google Shape;159;p3"/>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0" name="Google Shape;160;p3"/>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1" name="Google Shape;161;p3"/>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162;p3"/>
            <p:cNvGrpSpPr/>
            <p:nvPr/>
          </p:nvGrpSpPr>
          <p:grpSpPr>
            <a:xfrm>
              <a:off x="6457245" y="4530131"/>
              <a:ext cx="216066" cy="276377"/>
              <a:chOff x="6422295" y="3351500"/>
              <a:chExt cx="252856" cy="323399"/>
            </a:xfrm>
          </p:grpSpPr>
          <p:sp>
            <p:nvSpPr>
              <p:cNvPr id="163" name="Google Shape;163;p3"/>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4" name="Google Shape;164;p3"/>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65" name="Google Shape;165;p3"/>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6" name="Google Shape;166;p3"/>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167;p3"/>
            <p:cNvGrpSpPr/>
            <p:nvPr/>
          </p:nvGrpSpPr>
          <p:grpSpPr>
            <a:xfrm>
              <a:off x="1184427" y="4630083"/>
              <a:ext cx="229693" cy="293080"/>
              <a:chOff x="6793660" y="3322411"/>
              <a:chExt cx="268804" cy="342944"/>
            </a:xfrm>
          </p:grpSpPr>
          <p:sp>
            <p:nvSpPr>
              <p:cNvPr id="168" name="Google Shape;168;p3"/>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9" name="Google Shape;169;p3"/>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0" name="Google Shape;170;p3"/>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71" name="Google Shape;171;p3"/>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2" name="Google Shape;172;p3"/>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3" name="Google Shape;173;p3"/>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4" name="Google Shape;174;p3"/>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5"/>
        </a:solidFill>
        <a:effectLst/>
      </p:bgPr>
    </p:bg>
    <p:spTree>
      <p:nvGrpSpPr>
        <p:cNvPr id="1" name="Shape 175"/>
        <p:cNvGrpSpPr/>
        <p:nvPr/>
      </p:nvGrpSpPr>
      <p:grpSpPr>
        <a:xfrm>
          <a:off x="0" y="0"/>
          <a:ext cx="0" cy="0"/>
          <a:chOff x="0" y="0"/>
          <a:chExt cx="0" cy="0"/>
        </a:xfrm>
      </p:grpSpPr>
      <p:grpSp>
        <p:nvGrpSpPr>
          <p:cNvPr id="2" name="Google Shape;176;p4"/>
          <p:cNvGrpSpPr/>
          <p:nvPr/>
        </p:nvGrpSpPr>
        <p:grpSpPr>
          <a:xfrm>
            <a:off x="-83913" y="-168653"/>
            <a:ext cx="9288757" cy="5426904"/>
            <a:chOff x="-83913" y="-168653"/>
            <a:chExt cx="9288757" cy="5426904"/>
          </a:xfrm>
        </p:grpSpPr>
        <p:sp>
          <p:nvSpPr>
            <p:cNvPr id="177" name="Google Shape;177;p4"/>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8" name="Google Shape;178;p4"/>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9" name="Google Shape;179;p4"/>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0" name="Google Shape;180;p4"/>
            <p:cNvSpPr/>
            <p:nvPr/>
          </p:nvSpPr>
          <p:spPr>
            <a:xfrm rot="-1974315">
              <a:off x="1151275" y="37209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1" name="Google Shape;181;p4"/>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2" name="Google Shape;182;p4"/>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3" name="Google Shape;183;p4"/>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4" name="Google Shape;184;p4"/>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5" name="Google Shape;185;p4"/>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6" name="Google Shape;186;p4"/>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7" name="Google Shape;187;p4"/>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8" name="Google Shape;188;p4"/>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9" name="Google Shape;189;p4"/>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0" name="Google Shape;190;p4"/>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1" name="Google Shape;191;p4"/>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2" name="Google Shape;192;p4"/>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3" name="Google Shape;193;p4"/>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4" name="Google Shape;194;p4"/>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5" name="Google Shape;195;p4"/>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6" name="Google Shape;196;p4"/>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197;p4"/>
            <p:cNvGrpSpPr/>
            <p:nvPr/>
          </p:nvGrpSpPr>
          <p:grpSpPr>
            <a:xfrm rot="891035">
              <a:off x="1165229" y="1691730"/>
              <a:ext cx="657771" cy="386113"/>
              <a:chOff x="1429156" y="1387535"/>
              <a:chExt cx="657769" cy="386112"/>
            </a:xfrm>
          </p:grpSpPr>
          <p:sp>
            <p:nvSpPr>
              <p:cNvPr id="198" name="Google Shape;198;p4"/>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9" name="Google Shape;199;p4"/>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00" name="Google Shape;200;p4"/>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1" name="Google Shape;201;p4"/>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202;p4"/>
            <p:cNvGrpSpPr/>
            <p:nvPr/>
          </p:nvGrpSpPr>
          <p:grpSpPr>
            <a:xfrm>
              <a:off x="346827" y="3411153"/>
              <a:ext cx="376916" cy="455685"/>
              <a:chOff x="1010452" y="1144365"/>
              <a:chExt cx="376916" cy="455685"/>
            </a:xfrm>
          </p:grpSpPr>
          <p:sp>
            <p:nvSpPr>
              <p:cNvPr id="203" name="Google Shape;203;p4"/>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4" name="Google Shape;204;p4"/>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05" name="Google Shape;205;p4"/>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6" name="Google Shape;206;p4"/>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7" name="Google Shape;207;p4"/>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8" name="Google Shape;208;p4"/>
            <p:cNvSpPr/>
            <p:nvPr/>
          </p:nvSpPr>
          <p:spPr>
            <a:xfrm>
              <a:off x="7413193" y="740389"/>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9" name="Google Shape;209;p4"/>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0" name="Google Shape;210;p4"/>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1" name="Google Shape;211;p4"/>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2" name="Google Shape;212;p4"/>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3" name="Google Shape;213;p4"/>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4" name="Google Shape;214;p4"/>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5" name="Google Shape;215;p4"/>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6" name="Google Shape;216;p4"/>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7" name="Google Shape;217;p4"/>
            <p:cNvSpPr/>
            <p:nvPr/>
          </p:nvSpPr>
          <p:spPr>
            <a:xfrm>
              <a:off x="8514477" y="3303552"/>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8" name="Google Shape;218;p4"/>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9" name="Google Shape;219;p4"/>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0" name="Google Shape;220;p4"/>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1" name="Google Shape;221;p4"/>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2" name="Google Shape;222;p4"/>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3" name="Google Shape;223;p4"/>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4" name="Google Shape;224;p4"/>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5" name="Google Shape;225;p4"/>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226;p4"/>
            <p:cNvGrpSpPr/>
            <p:nvPr/>
          </p:nvGrpSpPr>
          <p:grpSpPr>
            <a:xfrm>
              <a:off x="6457245" y="4530131"/>
              <a:ext cx="216066" cy="276377"/>
              <a:chOff x="6422295" y="3351500"/>
              <a:chExt cx="252856" cy="323399"/>
            </a:xfrm>
          </p:grpSpPr>
          <p:sp>
            <p:nvSpPr>
              <p:cNvPr id="227" name="Google Shape;227;p4"/>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8" name="Google Shape;228;p4"/>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29" name="Google Shape;229;p4"/>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0" name="Google Shape;230;p4"/>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231;p4"/>
            <p:cNvGrpSpPr/>
            <p:nvPr/>
          </p:nvGrpSpPr>
          <p:grpSpPr>
            <a:xfrm>
              <a:off x="1184427" y="4630083"/>
              <a:ext cx="229693" cy="293080"/>
              <a:chOff x="6793660" y="3322411"/>
              <a:chExt cx="268804" cy="342944"/>
            </a:xfrm>
          </p:grpSpPr>
          <p:sp>
            <p:nvSpPr>
              <p:cNvPr id="232" name="Google Shape;232;p4"/>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3" name="Google Shape;233;p4"/>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4" name="Google Shape;234;p4"/>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35" name="Google Shape;235;p4"/>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6" name="Google Shape;236;p4"/>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7" name="Google Shape;237;p4"/>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8" name="Google Shape;238;p4"/>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39" name="Google Shape;239;p4"/>
          <p:cNvSpPr txBox="1">
            <a:spLocks noGrp="1"/>
          </p:cNvSpPr>
          <p:nvPr>
            <p:ph type="body" idx="1"/>
          </p:nvPr>
        </p:nvSpPr>
        <p:spPr>
          <a:xfrm>
            <a:off x="2052200" y="1253925"/>
            <a:ext cx="5039700" cy="2675100"/>
          </a:xfrm>
          <a:prstGeom prst="rect">
            <a:avLst/>
          </a:prstGeom>
        </p:spPr>
        <p:txBody>
          <a:bodyPr spcFirstLastPara="1" wrap="square" lIns="0" tIns="0" rIns="0" bIns="0" anchor="t" anchorCtr="0">
            <a:noAutofit/>
          </a:bodyPr>
          <a:lstStyle>
            <a:lvl1pPr marL="457200" lvl="0"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1pPr>
            <a:lvl2pPr marL="914400" lvl="1"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2pPr>
            <a:lvl3pPr marL="1371600" lvl="2"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3pPr>
            <a:lvl4pPr marL="1828800" lvl="3"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4pPr>
            <a:lvl5pPr marL="2286000" lvl="4"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5pPr>
            <a:lvl6pPr marL="2743200" lvl="5"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6pPr>
            <a:lvl7pPr marL="3200400" lvl="6"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7pPr>
            <a:lvl8pPr marL="3657600" lvl="7"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8pPr>
            <a:lvl9pPr marL="4114800" lvl="8"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9pPr>
          </a:lstStyle>
          <a:p>
            <a:pPr lvl="0"/>
            <a:r>
              <a:rPr lang="en-US" smtClean="0"/>
              <a:t>Click to edit Master text styles</a:t>
            </a:r>
          </a:p>
        </p:txBody>
      </p:sp>
      <p:sp>
        <p:nvSpPr>
          <p:cNvPr id="240" name="Google Shape;240;p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41"/>
        <p:cNvGrpSpPr/>
        <p:nvPr/>
      </p:nvGrpSpPr>
      <p:grpSpPr>
        <a:xfrm>
          <a:off x="0" y="0"/>
          <a:ext cx="0" cy="0"/>
          <a:chOff x="0" y="0"/>
          <a:chExt cx="0" cy="0"/>
        </a:xfrm>
      </p:grpSpPr>
      <p:grpSp>
        <p:nvGrpSpPr>
          <p:cNvPr id="2" name="Google Shape;242;p5"/>
          <p:cNvGrpSpPr/>
          <p:nvPr/>
        </p:nvGrpSpPr>
        <p:grpSpPr>
          <a:xfrm>
            <a:off x="-45603" y="4341395"/>
            <a:ext cx="9272423" cy="910791"/>
            <a:chOff x="-45603" y="440026"/>
            <a:chExt cx="9272423" cy="910791"/>
          </a:xfrm>
        </p:grpSpPr>
        <p:sp>
          <p:nvSpPr>
            <p:cNvPr id="243" name="Google Shape;243;p5"/>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4" name="Google Shape;244;p5"/>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5" name="Google Shape;245;p5"/>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6" name="Google Shape;246;p5"/>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7" name="Google Shape;247;p5"/>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8" name="Google Shape;248;p5"/>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9" name="Google Shape;249;p5"/>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0" name="Google Shape;250;p5"/>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1" name="Google Shape;251;p5"/>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2" name="Google Shape;252;p5"/>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3" name="Google Shape;253;p5"/>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4" name="Google Shape;254;p5"/>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5" name="Google Shape;255;p5"/>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6" name="Google Shape;256;p5"/>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7" name="Google Shape;257;p5"/>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8" name="Google Shape;258;p5"/>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9" name="Google Shape;259;p5"/>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0" name="Google Shape;260;p5"/>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1" name="Google Shape;261;p5"/>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2" name="Google Shape;262;p5"/>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263;p5"/>
            <p:cNvGrpSpPr/>
            <p:nvPr/>
          </p:nvGrpSpPr>
          <p:grpSpPr>
            <a:xfrm rot="890855">
              <a:off x="3181660" y="515636"/>
              <a:ext cx="370663" cy="217580"/>
              <a:chOff x="1429156" y="1387535"/>
              <a:chExt cx="657769" cy="386112"/>
            </a:xfrm>
          </p:grpSpPr>
          <p:sp>
            <p:nvSpPr>
              <p:cNvPr id="264" name="Google Shape;264;p5"/>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5" name="Google Shape;265;p5"/>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66" name="Google Shape;266;p5"/>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7" name="Google Shape;267;p5"/>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268;p5"/>
            <p:cNvGrpSpPr/>
            <p:nvPr/>
          </p:nvGrpSpPr>
          <p:grpSpPr>
            <a:xfrm>
              <a:off x="3707787" y="505390"/>
              <a:ext cx="212392" cy="256778"/>
              <a:chOff x="1010452" y="1144365"/>
              <a:chExt cx="376916" cy="455685"/>
            </a:xfrm>
          </p:grpSpPr>
          <p:sp>
            <p:nvSpPr>
              <p:cNvPr id="269" name="Google Shape;269;p5"/>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0" name="Google Shape;270;p5"/>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71" name="Google Shape;271;p5"/>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2" name="Google Shape;272;p5"/>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3" name="Google Shape;273;p5"/>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4" name="Google Shape;274;p5"/>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5" name="Google Shape;275;p5"/>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6" name="Google Shape;276;p5"/>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7" name="Google Shape;277;p5"/>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8" name="Google Shape;278;p5"/>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9" name="Google Shape;279;p5"/>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0" name="Google Shape;280;p5"/>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1" name="Google Shape;281;p5"/>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2" name="Google Shape;282;p5"/>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3" name="Google Shape;283;p5"/>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4" name="Google Shape;284;p5"/>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5" name="Google Shape;285;p5"/>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6" name="Google Shape;286;p5"/>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7" name="Google Shape;287;p5"/>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8" name="Google Shape;288;p5"/>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9" name="Google Shape;289;p5"/>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0" name="Google Shape;290;p5"/>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291;p5"/>
            <p:cNvGrpSpPr/>
            <p:nvPr/>
          </p:nvGrpSpPr>
          <p:grpSpPr>
            <a:xfrm>
              <a:off x="7836651" y="987182"/>
              <a:ext cx="121750" cy="155749"/>
              <a:chOff x="6422295" y="3351500"/>
              <a:chExt cx="252856" cy="323399"/>
            </a:xfrm>
          </p:grpSpPr>
          <p:sp>
            <p:nvSpPr>
              <p:cNvPr id="292" name="Google Shape;292;p5"/>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3" name="Google Shape;293;p5"/>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94" name="Google Shape;294;p5"/>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5" name="Google Shape;295;p5"/>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296;p5"/>
            <p:cNvGrpSpPr/>
            <p:nvPr/>
          </p:nvGrpSpPr>
          <p:grpSpPr>
            <a:xfrm>
              <a:off x="3137402" y="1006079"/>
              <a:ext cx="129429" cy="165162"/>
              <a:chOff x="6793660" y="3322411"/>
              <a:chExt cx="268804" cy="342944"/>
            </a:xfrm>
          </p:grpSpPr>
          <p:sp>
            <p:nvSpPr>
              <p:cNvPr id="297" name="Google Shape;297;p5"/>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8" name="Google Shape;298;p5"/>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9" name="Google Shape;299;p5"/>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00" name="Google Shape;300;p5"/>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1" name="Google Shape;301;p5"/>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02" name="Google Shape;302;p5"/>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smtClean="0"/>
              <a:t>Click to edit Master title style</a:t>
            </a:r>
            <a:endParaRPr/>
          </a:p>
        </p:txBody>
      </p:sp>
      <p:sp>
        <p:nvSpPr>
          <p:cNvPr id="303" name="Google Shape;303;p5"/>
          <p:cNvSpPr txBox="1">
            <a:spLocks noGrp="1"/>
          </p:cNvSpPr>
          <p:nvPr>
            <p:ph type="body" idx="1"/>
          </p:nvPr>
        </p:nvSpPr>
        <p:spPr>
          <a:xfrm>
            <a:off x="1028375" y="1327952"/>
            <a:ext cx="7087200" cy="2683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a:lvl1pPr>
            <a:lvl2pPr marL="914400" lvl="1" indent="-342900" rtl="0">
              <a:spcBef>
                <a:spcPts val="0"/>
              </a:spcBef>
              <a:spcAft>
                <a:spcPts val="0"/>
              </a:spcAft>
              <a:buSzPts val="1800"/>
              <a:buChar char="✗"/>
              <a:defRPr/>
            </a:lvl2pPr>
            <a:lvl3pPr marL="1371600" lvl="2" indent="-342900" rtl="0">
              <a:spcBef>
                <a:spcPts val="0"/>
              </a:spcBef>
              <a:spcAft>
                <a:spcPts val="0"/>
              </a:spcAft>
              <a:buSzPts val="1800"/>
              <a:buChar char="✗"/>
              <a:defRPr/>
            </a:lvl3pPr>
            <a:lvl4pPr marL="1828800" lvl="3" indent="-342900" rtl="0">
              <a:spcBef>
                <a:spcPts val="0"/>
              </a:spcBef>
              <a:spcAft>
                <a:spcPts val="0"/>
              </a:spcAft>
              <a:buSzPts val="18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pPr lvl="0"/>
            <a:r>
              <a:rPr lang="en-US" smtClean="0"/>
              <a:t>Click to edit Master text styles</a:t>
            </a:r>
          </a:p>
        </p:txBody>
      </p:sp>
      <p:sp>
        <p:nvSpPr>
          <p:cNvPr id="304" name="Google Shape;304;p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05"/>
        <p:cNvGrpSpPr/>
        <p:nvPr/>
      </p:nvGrpSpPr>
      <p:grpSpPr>
        <a:xfrm>
          <a:off x="0" y="0"/>
          <a:ext cx="0" cy="0"/>
          <a:chOff x="0" y="0"/>
          <a:chExt cx="0" cy="0"/>
        </a:xfrm>
      </p:grpSpPr>
      <p:grpSp>
        <p:nvGrpSpPr>
          <p:cNvPr id="2" name="Google Shape;306;p6"/>
          <p:cNvGrpSpPr/>
          <p:nvPr/>
        </p:nvGrpSpPr>
        <p:grpSpPr>
          <a:xfrm>
            <a:off x="-45603" y="4341395"/>
            <a:ext cx="9272423" cy="910791"/>
            <a:chOff x="-45603" y="440026"/>
            <a:chExt cx="9272423" cy="910791"/>
          </a:xfrm>
        </p:grpSpPr>
        <p:sp>
          <p:nvSpPr>
            <p:cNvPr id="307" name="Google Shape;307;p6"/>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8" name="Google Shape;308;p6"/>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9" name="Google Shape;309;p6"/>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0" name="Google Shape;310;p6"/>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1" name="Google Shape;311;p6"/>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2" name="Google Shape;312;p6"/>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3" name="Google Shape;313;p6"/>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4" name="Google Shape;314;p6"/>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5" name="Google Shape;315;p6"/>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6" name="Google Shape;316;p6"/>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7" name="Google Shape;317;p6"/>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8" name="Google Shape;318;p6"/>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9" name="Google Shape;319;p6"/>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0" name="Google Shape;320;p6"/>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1" name="Google Shape;321;p6"/>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2" name="Google Shape;322;p6"/>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3" name="Google Shape;323;p6"/>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4" name="Google Shape;324;p6"/>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5" name="Google Shape;325;p6"/>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6" name="Google Shape;326;p6"/>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327;p6"/>
            <p:cNvGrpSpPr/>
            <p:nvPr/>
          </p:nvGrpSpPr>
          <p:grpSpPr>
            <a:xfrm rot="890855">
              <a:off x="3181660" y="515636"/>
              <a:ext cx="370663" cy="217580"/>
              <a:chOff x="1429156" y="1387535"/>
              <a:chExt cx="657769" cy="386112"/>
            </a:xfrm>
          </p:grpSpPr>
          <p:sp>
            <p:nvSpPr>
              <p:cNvPr id="328" name="Google Shape;328;p6"/>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9" name="Google Shape;329;p6"/>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0" name="Google Shape;330;p6"/>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1" name="Google Shape;331;p6"/>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332;p6"/>
            <p:cNvGrpSpPr/>
            <p:nvPr/>
          </p:nvGrpSpPr>
          <p:grpSpPr>
            <a:xfrm>
              <a:off x="3707787" y="505390"/>
              <a:ext cx="212392" cy="256778"/>
              <a:chOff x="1010452" y="1144365"/>
              <a:chExt cx="376916" cy="455685"/>
            </a:xfrm>
          </p:grpSpPr>
          <p:sp>
            <p:nvSpPr>
              <p:cNvPr id="333" name="Google Shape;333;p6"/>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4" name="Google Shape;334;p6"/>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5" name="Google Shape;335;p6"/>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6" name="Google Shape;336;p6"/>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7" name="Google Shape;337;p6"/>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8" name="Google Shape;338;p6"/>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9" name="Google Shape;339;p6"/>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0" name="Google Shape;340;p6"/>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1" name="Google Shape;341;p6"/>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2" name="Google Shape;342;p6"/>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3" name="Google Shape;343;p6"/>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4" name="Google Shape;344;p6"/>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5" name="Google Shape;345;p6"/>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6" name="Google Shape;346;p6"/>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7" name="Google Shape;347;p6"/>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8" name="Google Shape;348;p6"/>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9" name="Google Shape;349;p6"/>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0" name="Google Shape;350;p6"/>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1" name="Google Shape;351;p6"/>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2" name="Google Shape;352;p6"/>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3" name="Google Shape;353;p6"/>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4" name="Google Shape;354;p6"/>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355;p6"/>
            <p:cNvGrpSpPr/>
            <p:nvPr/>
          </p:nvGrpSpPr>
          <p:grpSpPr>
            <a:xfrm>
              <a:off x="7836651" y="987182"/>
              <a:ext cx="121750" cy="155749"/>
              <a:chOff x="6422295" y="3351500"/>
              <a:chExt cx="252856" cy="323399"/>
            </a:xfrm>
          </p:grpSpPr>
          <p:sp>
            <p:nvSpPr>
              <p:cNvPr id="356" name="Google Shape;356;p6"/>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7" name="Google Shape;357;p6"/>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58" name="Google Shape;358;p6"/>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9" name="Google Shape;359;p6"/>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360;p6"/>
            <p:cNvGrpSpPr/>
            <p:nvPr/>
          </p:nvGrpSpPr>
          <p:grpSpPr>
            <a:xfrm>
              <a:off x="3137402" y="1006079"/>
              <a:ext cx="129429" cy="165162"/>
              <a:chOff x="6793660" y="3322411"/>
              <a:chExt cx="268804" cy="342944"/>
            </a:xfrm>
          </p:grpSpPr>
          <p:sp>
            <p:nvSpPr>
              <p:cNvPr id="361" name="Google Shape;361;p6"/>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2" name="Google Shape;362;p6"/>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3" name="Google Shape;363;p6"/>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64" name="Google Shape;364;p6"/>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5" name="Google Shape;365;p6"/>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66" name="Google Shape;366;p6"/>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smtClean="0"/>
              <a:t>Click to edit Master title style</a:t>
            </a:r>
            <a:endParaRPr/>
          </a:p>
        </p:txBody>
      </p:sp>
      <p:sp>
        <p:nvSpPr>
          <p:cNvPr id="367" name="Google Shape;367;p6"/>
          <p:cNvSpPr txBox="1">
            <a:spLocks noGrp="1"/>
          </p:cNvSpPr>
          <p:nvPr>
            <p:ph type="body" idx="1"/>
          </p:nvPr>
        </p:nvSpPr>
        <p:spPr>
          <a:xfrm>
            <a:off x="1028375" y="1404153"/>
            <a:ext cx="3440100" cy="267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smtClean="0"/>
              <a:t>Click to edit Master text styles</a:t>
            </a:r>
          </a:p>
        </p:txBody>
      </p:sp>
      <p:sp>
        <p:nvSpPr>
          <p:cNvPr id="368" name="Google Shape;368;p6"/>
          <p:cNvSpPr txBox="1">
            <a:spLocks noGrp="1"/>
          </p:cNvSpPr>
          <p:nvPr>
            <p:ph type="body" idx="2"/>
          </p:nvPr>
        </p:nvSpPr>
        <p:spPr>
          <a:xfrm>
            <a:off x="4675573" y="1404153"/>
            <a:ext cx="3440100" cy="267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smtClean="0"/>
              <a:t>Click to edit Master text styles</a:t>
            </a:r>
          </a:p>
        </p:txBody>
      </p:sp>
      <p:sp>
        <p:nvSpPr>
          <p:cNvPr id="369" name="Google Shape;369;p6"/>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70"/>
        <p:cNvGrpSpPr/>
        <p:nvPr/>
      </p:nvGrpSpPr>
      <p:grpSpPr>
        <a:xfrm>
          <a:off x="0" y="0"/>
          <a:ext cx="0" cy="0"/>
          <a:chOff x="0" y="0"/>
          <a:chExt cx="0" cy="0"/>
        </a:xfrm>
      </p:grpSpPr>
      <p:grpSp>
        <p:nvGrpSpPr>
          <p:cNvPr id="2" name="Google Shape;371;p7"/>
          <p:cNvGrpSpPr/>
          <p:nvPr/>
        </p:nvGrpSpPr>
        <p:grpSpPr>
          <a:xfrm>
            <a:off x="-45603" y="4341395"/>
            <a:ext cx="9272423" cy="910791"/>
            <a:chOff x="-45603" y="440026"/>
            <a:chExt cx="9272423" cy="910791"/>
          </a:xfrm>
        </p:grpSpPr>
        <p:sp>
          <p:nvSpPr>
            <p:cNvPr id="372" name="Google Shape;372;p7"/>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3" name="Google Shape;373;p7"/>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4" name="Google Shape;374;p7"/>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5" name="Google Shape;375;p7"/>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6" name="Google Shape;376;p7"/>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7" name="Google Shape;377;p7"/>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8" name="Google Shape;378;p7"/>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9" name="Google Shape;379;p7"/>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0" name="Google Shape;380;p7"/>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1" name="Google Shape;381;p7"/>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2" name="Google Shape;382;p7"/>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3" name="Google Shape;383;p7"/>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4" name="Google Shape;384;p7"/>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5" name="Google Shape;385;p7"/>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6" name="Google Shape;386;p7"/>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7" name="Google Shape;387;p7"/>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8" name="Google Shape;388;p7"/>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9" name="Google Shape;389;p7"/>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0" name="Google Shape;390;p7"/>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1" name="Google Shape;391;p7"/>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392;p7"/>
            <p:cNvGrpSpPr/>
            <p:nvPr/>
          </p:nvGrpSpPr>
          <p:grpSpPr>
            <a:xfrm rot="890855">
              <a:off x="3181660" y="515636"/>
              <a:ext cx="370663" cy="217580"/>
              <a:chOff x="1429156" y="1387535"/>
              <a:chExt cx="657769" cy="386112"/>
            </a:xfrm>
          </p:grpSpPr>
          <p:sp>
            <p:nvSpPr>
              <p:cNvPr id="393" name="Google Shape;393;p7"/>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4" name="Google Shape;394;p7"/>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95" name="Google Shape;395;p7"/>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6" name="Google Shape;396;p7"/>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397;p7"/>
            <p:cNvGrpSpPr/>
            <p:nvPr/>
          </p:nvGrpSpPr>
          <p:grpSpPr>
            <a:xfrm>
              <a:off x="3707787" y="505390"/>
              <a:ext cx="212392" cy="256778"/>
              <a:chOff x="1010452" y="1144365"/>
              <a:chExt cx="376916" cy="455685"/>
            </a:xfrm>
          </p:grpSpPr>
          <p:sp>
            <p:nvSpPr>
              <p:cNvPr id="398" name="Google Shape;398;p7"/>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9" name="Google Shape;399;p7"/>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00" name="Google Shape;400;p7"/>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1" name="Google Shape;401;p7"/>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2" name="Google Shape;402;p7"/>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3" name="Google Shape;403;p7"/>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4" name="Google Shape;404;p7"/>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5" name="Google Shape;405;p7"/>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6" name="Google Shape;406;p7"/>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7" name="Google Shape;407;p7"/>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8" name="Google Shape;408;p7"/>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9" name="Google Shape;409;p7"/>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0" name="Google Shape;410;p7"/>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1" name="Google Shape;411;p7"/>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2" name="Google Shape;412;p7"/>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3" name="Google Shape;413;p7"/>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4" name="Google Shape;414;p7"/>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5" name="Google Shape;415;p7"/>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6" name="Google Shape;416;p7"/>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7" name="Google Shape;417;p7"/>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8" name="Google Shape;418;p7"/>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9" name="Google Shape;419;p7"/>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420;p7"/>
            <p:cNvGrpSpPr/>
            <p:nvPr/>
          </p:nvGrpSpPr>
          <p:grpSpPr>
            <a:xfrm>
              <a:off x="7836651" y="987182"/>
              <a:ext cx="121750" cy="155749"/>
              <a:chOff x="6422295" y="3351500"/>
              <a:chExt cx="252856" cy="323399"/>
            </a:xfrm>
          </p:grpSpPr>
          <p:sp>
            <p:nvSpPr>
              <p:cNvPr id="421" name="Google Shape;421;p7"/>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2" name="Google Shape;422;p7"/>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23" name="Google Shape;423;p7"/>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4" name="Google Shape;424;p7"/>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425;p7"/>
            <p:cNvGrpSpPr/>
            <p:nvPr/>
          </p:nvGrpSpPr>
          <p:grpSpPr>
            <a:xfrm>
              <a:off x="3137402" y="1006079"/>
              <a:ext cx="129429" cy="165162"/>
              <a:chOff x="6793660" y="3322411"/>
              <a:chExt cx="268804" cy="342944"/>
            </a:xfrm>
          </p:grpSpPr>
          <p:sp>
            <p:nvSpPr>
              <p:cNvPr id="426" name="Google Shape;426;p7"/>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7" name="Google Shape;427;p7"/>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8" name="Google Shape;428;p7"/>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29" name="Google Shape;429;p7"/>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30" name="Google Shape;430;p7"/>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31" name="Google Shape;431;p7"/>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smtClean="0"/>
              <a:t>Click to edit Master title style</a:t>
            </a:r>
            <a:endParaRPr/>
          </a:p>
        </p:txBody>
      </p:sp>
      <p:sp>
        <p:nvSpPr>
          <p:cNvPr id="432" name="Google Shape;432;p7"/>
          <p:cNvSpPr txBox="1">
            <a:spLocks noGrp="1"/>
          </p:cNvSpPr>
          <p:nvPr>
            <p:ph type="body" idx="1"/>
          </p:nvPr>
        </p:nvSpPr>
        <p:spPr>
          <a:xfrm>
            <a:off x="1028375" y="1431000"/>
            <a:ext cx="2200500" cy="2657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smtClean="0"/>
              <a:t>Click to edit Master text styles</a:t>
            </a:r>
          </a:p>
        </p:txBody>
      </p:sp>
      <p:sp>
        <p:nvSpPr>
          <p:cNvPr id="433" name="Google Shape;433;p7"/>
          <p:cNvSpPr txBox="1">
            <a:spLocks noGrp="1"/>
          </p:cNvSpPr>
          <p:nvPr>
            <p:ph type="body" idx="2"/>
          </p:nvPr>
        </p:nvSpPr>
        <p:spPr>
          <a:xfrm>
            <a:off x="3439718" y="1431000"/>
            <a:ext cx="2200500" cy="2657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smtClean="0"/>
              <a:t>Click to edit Master text styles</a:t>
            </a:r>
          </a:p>
        </p:txBody>
      </p:sp>
      <p:sp>
        <p:nvSpPr>
          <p:cNvPr id="434" name="Google Shape;434;p7"/>
          <p:cNvSpPr txBox="1">
            <a:spLocks noGrp="1"/>
          </p:cNvSpPr>
          <p:nvPr>
            <p:ph type="body" idx="3"/>
          </p:nvPr>
        </p:nvSpPr>
        <p:spPr>
          <a:xfrm>
            <a:off x="5851061" y="1431000"/>
            <a:ext cx="2200500" cy="2657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smtClean="0"/>
              <a:t>Click to edit Master text styles</a:t>
            </a:r>
          </a:p>
        </p:txBody>
      </p:sp>
      <p:sp>
        <p:nvSpPr>
          <p:cNvPr id="435" name="Google Shape;435;p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mp; TEXT 4">
  <p:cSld name="TITLE &amp; TEXT 4">
    <p:bg>
      <p:bgPr>
        <a:blipFill>
          <a:blip r:embed="rId2" cstate="print">
            <a:alphaModFix/>
          </a:blip>
          <a:stretch>
            <a:fillRect/>
          </a:stretch>
        </a:blipFill>
        <a:effectLst/>
      </p:bgPr>
    </p:bg>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3137700" y="1475025"/>
            <a:ext cx="2868600" cy="11739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6000"/>
              <a:buNone/>
              <a:defRPr sz="7200" i="0">
                <a:solidFill>
                  <a:schemeClr val="accent4"/>
                </a:solidFill>
              </a:defRPr>
            </a:lvl1pPr>
            <a:lvl2pPr lvl="1" algn="ctr" rtl="0">
              <a:spcBef>
                <a:spcPts val="0"/>
              </a:spcBef>
              <a:spcAft>
                <a:spcPts val="0"/>
              </a:spcAft>
              <a:buSzPts val="3300"/>
              <a:buNone/>
              <a:defRPr sz="3300"/>
            </a:lvl2pPr>
            <a:lvl3pPr lvl="2" algn="ctr" rtl="0">
              <a:spcBef>
                <a:spcPts val="0"/>
              </a:spcBef>
              <a:spcAft>
                <a:spcPts val="0"/>
              </a:spcAft>
              <a:buSzPts val="3300"/>
              <a:buNone/>
              <a:defRPr sz="3300"/>
            </a:lvl3pPr>
            <a:lvl4pPr lvl="3" algn="ctr" rtl="0">
              <a:spcBef>
                <a:spcPts val="0"/>
              </a:spcBef>
              <a:spcAft>
                <a:spcPts val="0"/>
              </a:spcAft>
              <a:buSzPts val="3300"/>
              <a:buNone/>
              <a:defRPr sz="3300"/>
            </a:lvl4pPr>
            <a:lvl5pPr lvl="4" algn="ctr" rtl="0">
              <a:spcBef>
                <a:spcPts val="0"/>
              </a:spcBef>
              <a:spcAft>
                <a:spcPts val="0"/>
              </a:spcAft>
              <a:buSzPts val="3300"/>
              <a:buNone/>
              <a:defRPr sz="3300"/>
            </a:lvl5pPr>
            <a:lvl6pPr lvl="5" algn="ctr" rtl="0">
              <a:spcBef>
                <a:spcPts val="0"/>
              </a:spcBef>
              <a:spcAft>
                <a:spcPts val="0"/>
              </a:spcAft>
              <a:buSzPts val="3300"/>
              <a:buNone/>
              <a:defRPr sz="3300"/>
            </a:lvl6pPr>
            <a:lvl7pPr lvl="6" algn="ctr" rtl="0">
              <a:spcBef>
                <a:spcPts val="0"/>
              </a:spcBef>
              <a:spcAft>
                <a:spcPts val="0"/>
              </a:spcAft>
              <a:buSzPts val="3300"/>
              <a:buNone/>
              <a:defRPr sz="3300"/>
            </a:lvl7pPr>
            <a:lvl8pPr lvl="7" algn="ctr" rtl="0">
              <a:spcBef>
                <a:spcPts val="0"/>
              </a:spcBef>
              <a:spcAft>
                <a:spcPts val="0"/>
              </a:spcAft>
              <a:buSzPts val="3300"/>
              <a:buNone/>
              <a:defRPr sz="3300"/>
            </a:lvl8pPr>
            <a:lvl9pPr lvl="8" algn="ctr" rtl="0">
              <a:spcBef>
                <a:spcPts val="0"/>
              </a:spcBef>
              <a:spcAft>
                <a:spcPts val="0"/>
              </a:spcAft>
              <a:buSzPts val="3300"/>
              <a:buNone/>
              <a:defRPr sz="3300"/>
            </a:lvl9pPr>
          </a:lstStyle>
          <a:p>
            <a:r>
              <a:rPr lang="en-US" smtClean="0"/>
              <a:t>Click to edit Master title style</a:t>
            </a:r>
            <a:endParaRPr/>
          </a:p>
        </p:txBody>
      </p:sp>
      <p:sp>
        <p:nvSpPr>
          <p:cNvPr id="35" name="Google Shape;35;p4"/>
          <p:cNvSpPr txBox="1">
            <a:spLocks noGrp="1"/>
          </p:cNvSpPr>
          <p:nvPr>
            <p:ph type="subTitle" idx="1"/>
          </p:nvPr>
        </p:nvSpPr>
        <p:spPr>
          <a:xfrm>
            <a:off x="2601950" y="2945225"/>
            <a:ext cx="3940200" cy="967800"/>
          </a:xfrm>
          <a:prstGeom prst="rect">
            <a:avLst/>
          </a:prstGeom>
        </p:spPr>
        <p:txBody>
          <a:bodyPr spcFirstLastPara="1" wrap="square" lIns="0" tIns="0" rIns="0" bIns="0" anchor="t"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r>
              <a:rPr lang="en-US" smtClean="0"/>
              <a:t>Click to edit Master subtitle style</a:t>
            </a:r>
            <a:endParaRPr/>
          </a:p>
        </p:txBody>
      </p:sp>
      <p:grpSp>
        <p:nvGrpSpPr>
          <p:cNvPr id="2" name="Google Shape;36;p4"/>
          <p:cNvGrpSpPr/>
          <p:nvPr/>
        </p:nvGrpSpPr>
        <p:grpSpPr>
          <a:xfrm rot="10800000" flipH="1">
            <a:off x="2103789" y="695733"/>
            <a:ext cx="4936235" cy="3895144"/>
            <a:chOff x="2256903" y="816487"/>
            <a:chExt cx="4630180" cy="3653639"/>
          </a:xfrm>
        </p:grpSpPr>
        <p:sp>
          <p:nvSpPr>
            <p:cNvPr id="37" name="Google Shape;37;p4"/>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39;p4"/>
          <p:cNvGrpSpPr/>
          <p:nvPr/>
        </p:nvGrpSpPr>
        <p:grpSpPr>
          <a:xfrm>
            <a:off x="307857" y="496498"/>
            <a:ext cx="8584689" cy="4460827"/>
            <a:chOff x="307855" y="496497"/>
            <a:chExt cx="8584689" cy="4460827"/>
          </a:xfrm>
        </p:grpSpPr>
        <p:sp>
          <p:nvSpPr>
            <p:cNvPr id="40" name="Google Shape;40;p4"/>
            <p:cNvSpPr/>
            <p:nvPr/>
          </p:nvSpPr>
          <p:spPr>
            <a:xfrm>
              <a:off x="2037446" y="44134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4636440" y="67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307855" y="479630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7860191" y="4677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36"/>
        <p:cNvGrpSpPr/>
        <p:nvPr/>
      </p:nvGrpSpPr>
      <p:grpSpPr>
        <a:xfrm>
          <a:off x="0" y="0"/>
          <a:ext cx="0" cy="0"/>
          <a:chOff x="0" y="0"/>
          <a:chExt cx="0" cy="0"/>
        </a:xfrm>
      </p:grpSpPr>
      <p:grpSp>
        <p:nvGrpSpPr>
          <p:cNvPr id="2" name="Google Shape;437;p8"/>
          <p:cNvGrpSpPr/>
          <p:nvPr/>
        </p:nvGrpSpPr>
        <p:grpSpPr>
          <a:xfrm>
            <a:off x="-45603" y="4341395"/>
            <a:ext cx="9272423" cy="910791"/>
            <a:chOff x="-45603" y="440026"/>
            <a:chExt cx="9272423" cy="910791"/>
          </a:xfrm>
        </p:grpSpPr>
        <p:sp>
          <p:nvSpPr>
            <p:cNvPr id="438" name="Google Shape;438;p8"/>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39" name="Google Shape;439;p8"/>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0" name="Google Shape;440;p8"/>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1" name="Google Shape;441;p8"/>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2" name="Google Shape;442;p8"/>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3" name="Google Shape;443;p8"/>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4" name="Google Shape;444;p8"/>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5" name="Google Shape;445;p8"/>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6" name="Google Shape;446;p8"/>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7" name="Google Shape;447;p8"/>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8" name="Google Shape;448;p8"/>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9" name="Google Shape;449;p8"/>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0" name="Google Shape;450;p8"/>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1" name="Google Shape;451;p8"/>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2" name="Google Shape;452;p8"/>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3" name="Google Shape;453;p8"/>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4" name="Google Shape;454;p8"/>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5" name="Google Shape;455;p8"/>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6" name="Google Shape;456;p8"/>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7" name="Google Shape;457;p8"/>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458;p8"/>
            <p:cNvGrpSpPr/>
            <p:nvPr/>
          </p:nvGrpSpPr>
          <p:grpSpPr>
            <a:xfrm rot="890855">
              <a:off x="3181660" y="515636"/>
              <a:ext cx="370663" cy="217580"/>
              <a:chOff x="1429156" y="1387535"/>
              <a:chExt cx="657769" cy="386112"/>
            </a:xfrm>
          </p:grpSpPr>
          <p:sp>
            <p:nvSpPr>
              <p:cNvPr id="459" name="Google Shape;459;p8"/>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0" name="Google Shape;460;p8"/>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61" name="Google Shape;461;p8"/>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2" name="Google Shape;462;p8"/>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463;p8"/>
            <p:cNvGrpSpPr/>
            <p:nvPr/>
          </p:nvGrpSpPr>
          <p:grpSpPr>
            <a:xfrm>
              <a:off x="3707787" y="505390"/>
              <a:ext cx="212392" cy="256778"/>
              <a:chOff x="1010452" y="1144365"/>
              <a:chExt cx="376916" cy="455685"/>
            </a:xfrm>
          </p:grpSpPr>
          <p:sp>
            <p:nvSpPr>
              <p:cNvPr id="464" name="Google Shape;464;p8"/>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5" name="Google Shape;465;p8"/>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66" name="Google Shape;466;p8"/>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7" name="Google Shape;467;p8"/>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8" name="Google Shape;468;p8"/>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9" name="Google Shape;469;p8"/>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0" name="Google Shape;470;p8"/>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1" name="Google Shape;471;p8"/>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2" name="Google Shape;472;p8"/>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3" name="Google Shape;473;p8"/>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4" name="Google Shape;474;p8"/>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5" name="Google Shape;475;p8"/>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6" name="Google Shape;476;p8"/>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7" name="Google Shape;477;p8"/>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8" name="Google Shape;478;p8"/>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9" name="Google Shape;479;p8"/>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0" name="Google Shape;480;p8"/>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1" name="Google Shape;481;p8"/>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2" name="Google Shape;482;p8"/>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3" name="Google Shape;483;p8"/>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4" name="Google Shape;484;p8"/>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5" name="Google Shape;485;p8"/>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486;p8"/>
            <p:cNvGrpSpPr/>
            <p:nvPr/>
          </p:nvGrpSpPr>
          <p:grpSpPr>
            <a:xfrm>
              <a:off x="7836651" y="987182"/>
              <a:ext cx="121750" cy="155749"/>
              <a:chOff x="6422295" y="3351500"/>
              <a:chExt cx="252856" cy="323399"/>
            </a:xfrm>
          </p:grpSpPr>
          <p:sp>
            <p:nvSpPr>
              <p:cNvPr id="487" name="Google Shape;487;p8"/>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8" name="Google Shape;488;p8"/>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89" name="Google Shape;489;p8"/>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0" name="Google Shape;490;p8"/>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491;p8"/>
            <p:cNvGrpSpPr/>
            <p:nvPr/>
          </p:nvGrpSpPr>
          <p:grpSpPr>
            <a:xfrm>
              <a:off x="3137402" y="1006079"/>
              <a:ext cx="129429" cy="165162"/>
              <a:chOff x="6793660" y="3322411"/>
              <a:chExt cx="268804" cy="342944"/>
            </a:xfrm>
          </p:grpSpPr>
          <p:sp>
            <p:nvSpPr>
              <p:cNvPr id="492" name="Google Shape;492;p8"/>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3" name="Google Shape;493;p8"/>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4" name="Google Shape;494;p8"/>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95" name="Google Shape;495;p8"/>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6" name="Google Shape;496;p8"/>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97" name="Google Shape;497;p8"/>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smtClean="0"/>
              <a:t>Click to edit Master title style</a:t>
            </a:r>
            <a:endParaRPr/>
          </a:p>
        </p:txBody>
      </p:sp>
      <p:sp>
        <p:nvSpPr>
          <p:cNvPr id="498" name="Google Shape;498;p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99"/>
        <p:cNvGrpSpPr/>
        <p:nvPr/>
      </p:nvGrpSpPr>
      <p:grpSpPr>
        <a:xfrm>
          <a:off x="0" y="0"/>
          <a:ext cx="0" cy="0"/>
          <a:chOff x="0" y="0"/>
          <a:chExt cx="0" cy="0"/>
        </a:xfrm>
      </p:grpSpPr>
      <p:sp>
        <p:nvSpPr>
          <p:cNvPr id="500" name="Google Shape;500;p9"/>
          <p:cNvSpPr txBox="1">
            <a:spLocks noGrp="1"/>
          </p:cNvSpPr>
          <p:nvPr>
            <p:ph type="body" idx="1"/>
          </p:nvPr>
        </p:nvSpPr>
        <p:spPr>
          <a:xfrm>
            <a:off x="1619425" y="4348000"/>
            <a:ext cx="5905200" cy="276900"/>
          </a:xfrm>
          <a:prstGeom prst="rect">
            <a:avLst/>
          </a:prstGeom>
        </p:spPr>
        <p:txBody>
          <a:bodyPr spcFirstLastPara="1" wrap="square" lIns="0" tIns="0" rIns="0" bIns="0" anchor="t" anchorCtr="0">
            <a:noAutofit/>
          </a:bodyPr>
          <a:lstStyle>
            <a:lvl1pPr marL="457200" lvl="0" indent="-228600" algn="ctr" rtl="0">
              <a:spcBef>
                <a:spcPts val="360"/>
              </a:spcBef>
              <a:spcAft>
                <a:spcPts val="0"/>
              </a:spcAft>
              <a:buSzPts val="1400"/>
              <a:buNone/>
              <a:defRPr sz="1400"/>
            </a:lvl1pPr>
          </a:lstStyle>
          <a:p>
            <a:pPr lvl="0"/>
            <a:r>
              <a:rPr lang="en-US" smtClean="0"/>
              <a:t>Click to edit Master text styles</a:t>
            </a:r>
          </a:p>
        </p:txBody>
      </p:sp>
      <p:sp>
        <p:nvSpPr>
          <p:cNvPr id="501" name="Google Shape;501;p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2" name="Google Shape;502;p9"/>
          <p:cNvGrpSpPr/>
          <p:nvPr/>
        </p:nvGrpSpPr>
        <p:grpSpPr>
          <a:xfrm>
            <a:off x="-45603" y="-123257"/>
            <a:ext cx="9272423" cy="910791"/>
            <a:chOff x="-45603" y="440026"/>
            <a:chExt cx="9272423" cy="910791"/>
          </a:xfrm>
        </p:grpSpPr>
        <p:sp>
          <p:nvSpPr>
            <p:cNvPr id="503" name="Google Shape;503;p9"/>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4" name="Google Shape;504;p9"/>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5" name="Google Shape;505;p9"/>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6" name="Google Shape;506;p9"/>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7" name="Google Shape;507;p9"/>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8" name="Google Shape;508;p9"/>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9" name="Google Shape;509;p9"/>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0" name="Google Shape;510;p9"/>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1" name="Google Shape;511;p9"/>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2" name="Google Shape;512;p9"/>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3" name="Google Shape;513;p9"/>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4" name="Google Shape;514;p9"/>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5" name="Google Shape;515;p9"/>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6" name="Google Shape;516;p9"/>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7" name="Google Shape;517;p9"/>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8" name="Google Shape;518;p9"/>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9" name="Google Shape;519;p9"/>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0" name="Google Shape;520;p9"/>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1" name="Google Shape;521;p9"/>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2" name="Google Shape;522;p9"/>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523;p9"/>
            <p:cNvGrpSpPr/>
            <p:nvPr/>
          </p:nvGrpSpPr>
          <p:grpSpPr>
            <a:xfrm rot="890855">
              <a:off x="3181660" y="515636"/>
              <a:ext cx="370663" cy="217580"/>
              <a:chOff x="1429156" y="1387535"/>
              <a:chExt cx="657769" cy="386112"/>
            </a:xfrm>
          </p:grpSpPr>
          <p:sp>
            <p:nvSpPr>
              <p:cNvPr id="524" name="Google Shape;524;p9"/>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5" name="Google Shape;525;p9"/>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26" name="Google Shape;526;p9"/>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7" name="Google Shape;527;p9"/>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528;p9"/>
            <p:cNvGrpSpPr/>
            <p:nvPr/>
          </p:nvGrpSpPr>
          <p:grpSpPr>
            <a:xfrm>
              <a:off x="3707787" y="505390"/>
              <a:ext cx="212392" cy="256778"/>
              <a:chOff x="1010452" y="1144365"/>
              <a:chExt cx="376916" cy="455685"/>
            </a:xfrm>
          </p:grpSpPr>
          <p:sp>
            <p:nvSpPr>
              <p:cNvPr id="529" name="Google Shape;529;p9"/>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0" name="Google Shape;530;p9"/>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31" name="Google Shape;531;p9"/>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2" name="Google Shape;532;p9"/>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3" name="Google Shape;533;p9"/>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4" name="Google Shape;534;p9"/>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5" name="Google Shape;535;p9"/>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6" name="Google Shape;536;p9"/>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7" name="Google Shape;537;p9"/>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8" name="Google Shape;538;p9"/>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9" name="Google Shape;539;p9"/>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0" name="Google Shape;540;p9"/>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1" name="Google Shape;541;p9"/>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2" name="Google Shape;542;p9"/>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3" name="Google Shape;543;p9"/>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4" name="Google Shape;544;p9"/>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5" name="Google Shape;545;p9"/>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6" name="Google Shape;546;p9"/>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7" name="Google Shape;547;p9"/>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8" name="Google Shape;548;p9"/>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9" name="Google Shape;549;p9"/>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0" name="Google Shape;550;p9"/>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551;p9"/>
            <p:cNvGrpSpPr/>
            <p:nvPr/>
          </p:nvGrpSpPr>
          <p:grpSpPr>
            <a:xfrm>
              <a:off x="7836651" y="987182"/>
              <a:ext cx="121750" cy="155749"/>
              <a:chOff x="6422295" y="3351500"/>
              <a:chExt cx="252856" cy="323399"/>
            </a:xfrm>
          </p:grpSpPr>
          <p:sp>
            <p:nvSpPr>
              <p:cNvPr id="552" name="Google Shape;552;p9"/>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3" name="Google Shape;553;p9"/>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54" name="Google Shape;554;p9"/>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5" name="Google Shape;555;p9"/>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556;p9"/>
            <p:cNvGrpSpPr/>
            <p:nvPr/>
          </p:nvGrpSpPr>
          <p:grpSpPr>
            <a:xfrm>
              <a:off x="3137402" y="1006079"/>
              <a:ext cx="129429" cy="165162"/>
              <a:chOff x="6793660" y="3322411"/>
              <a:chExt cx="268804" cy="342944"/>
            </a:xfrm>
          </p:grpSpPr>
          <p:sp>
            <p:nvSpPr>
              <p:cNvPr id="557" name="Google Shape;557;p9"/>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8" name="Google Shape;558;p9"/>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9" name="Google Shape;559;p9"/>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60" name="Google Shape;560;p9"/>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61" name="Google Shape;561;p9"/>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2"/>
        <p:cNvGrpSpPr/>
        <p:nvPr/>
      </p:nvGrpSpPr>
      <p:grpSpPr>
        <a:xfrm>
          <a:off x="0" y="0"/>
          <a:ext cx="0" cy="0"/>
          <a:chOff x="0" y="0"/>
          <a:chExt cx="0" cy="0"/>
        </a:xfrm>
      </p:grpSpPr>
      <p:sp>
        <p:nvSpPr>
          <p:cNvPr id="563" name="Google Shape;563;p10"/>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with pattern">
  <p:cSld name="Blank with pattern">
    <p:spTree>
      <p:nvGrpSpPr>
        <p:cNvPr id="1" name="Shape 564"/>
        <p:cNvGrpSpPr/>
        <p:nvPr/>
      </p:nvGrpSpPr>
      <p:grpSpPr>
        <a:xfrm>
          <a:off x="0" y="0"/>
          <a:ext cx="0" cy="0"/>
          <a:chOff x="0" y="0"/>
          <a:chExt cx="0" cy="0"/>
        </a:xfrm>
      </p:grpSpPr>
      <p:grpSp>
        <p:nvGrpSpPr>
          <p:cNvPr id="2" name="Google Shape;565;p11"/>
          <p:cNvGrpSpPr/>
          <p:nvPr/>
        </p:nvGrpSpPr>
        <p:grpSpPr>
          <a:xfrm>
            <a:off x="-45603" y="4341395"/>
            <a:ext cx="9272423" cy="910791"/>
            <a:chOff x="-45603" y="440026"/>
            <a:chExt cx="9272423" cy="910791"/>
          </a:xfrm>
        </p:grpSpPr>
        <p:sp>
          <p:nvSpPr>
            <p:cNvPr id="566" name="Google Shape;566;p11"/>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67" name="Google Shape;567;p11"/>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68" name="Google Shape;568;p11"/>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69" name="Google Shape;569;p11"/>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0" name="Google Shape;570;p11"/>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1" name="Google Shape;571;p11"/>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2" name="Google Shape;572;p11"/>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3" name="Google Shape;573;p11"/>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4" name="Google Shape;574;p11"/>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5" name="Google Shape;575;p11"/>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6" name="Google Shape;576;p11"/>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7" name="Google Shape;577;p11"/>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8" name="Google Shape;578;p11"/>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9" name="Google Shape;579;p11"/>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0" name="Google Shape;580;p11"/>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1" name="Google Shape;581;p11"/>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2" name="Google Shape;582;p11"/>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3" name="Google Shape;583;p11"/>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4" name="Google Shape;584;p11"/>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5" name="Google Shape;585;p11"/>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586;p11"/>
            <p:cNvGrpSpPr/>
            <p:nvPr/>
          </p:nvGrpSpPr>
          <p:grpSpPr>
            <a:xfrm rot="890855">
              <a:off x="3181660" y="515636"/>
              <a:ext cx="370663" cy="217580"/>
              <a:chOff x="1429156" y="1387535"/>
              <a:chExt cx="657769" cy="386112"/>
            </a:xfrm>
          </p:grpSpPr>
          <p:sp>
            <p:nvSpPr>
              <p:cNvPr id="587" name="Google Shape;587;p11"/>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8" name="Google Shape;588;p11"/>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89" name="Google Shape;589;p11"/>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0" name="Google Shape;590;p11"/>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591;p11"/>
            <p:cNvGrpSpPr/>
            <p:nvPr/>
          </p:nvGrpSpPr>
          <p:grpSpPr>
            <a:xfrm>
              <a:off x="3707787" y="505390"/>
              <a:ext cx="212392" cy="256778"/>
              <a:chOff x="1010452" y="1144365"/>
              <a:chExt cx="376916" cy="455685"/>
            </a:xfrm>
          </p:grpSpPr>
          <p:sp>
            <p:nvSpPr>
              <p:cNvPr id="592" name="Google Shape;592;p11"/>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3" name="Google Shape;593;p11"/>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94" name="Google Shape;594;p11"/>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5" name="Google Shape;595;p11"/>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6" name="Google Shape;596;p11"/>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7" name="Google Shape;597;p11"/>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8" name="Google Shape;598;p11"/>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9" name="Google Shape;599;p11"/>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0" name="Google Shape;600;p11"/>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1" name="Google Shape;601;p11"/>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2" name="Google Shape;602;p11"/>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3" name="Google Shape;603;p11"/>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4" name="Google Shape;604;p11"/>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5" name="Google Shape;605;p11"/>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6" name="Google Shape;606;p11"/>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7" name="Google Shape;607;p11"/>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8" name="Google Shape;608;p11"/>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9" name="Google Shape;609;p11"/>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0" name="Google Shape;610;p11"/>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1" name="Google Shape;611;p11"/>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2" name="Google Shape;612;p11"/>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3" name="Google Shape;613;p11"/>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614;p11"/>
            <p:cNvGrpSpPr/>
            <p:nvPr/>
          </p:nvGrpSpPr>
          <p:grpSpPr>
            <a:xfrm>
              <a:off x="7836651" y="987182"/>
              <a:ext cx="121750" cy="155749"/>
              <a:chOff x="6422295" y="3351500"/>
              <a:chExt cx="252856" cy="323399"/>
            </a:xfrm>
          </p:grpSpPr>
          <p:sp>
            <p:nvSpPr>
              <p:cNvPr id="615" name="Google Shape;615;p11"/>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6" name="Google Shape;616;p11"/>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17" name="Google Shape;617;p11"/>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8" name="Google Shape;618;p11"/>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619;p11"/>
            <p:cNvGrpSpPr/>
            <p:nvPr/>
          </p:nvGrpSpPr>
          <p:grpSpPr>
            <a:xfrm>
              <a:off x="3137402" y="1006079"/>
              <a:ext cx="129429" cy="165162"/>
              <a:chOff x="6793660" y="3322411"/>
              <a:chExt cx="268804" cy="342944"/>
            </a:xfrm>
          </p:grpSpPr>
          <p:sp>
            <p:nvSpPr>
              <p:cNvPr id="620" name="Google Shape;620;p11"/>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1" name="Google Shape;621;p11"/>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2" name="Google Shape;622;p11"/>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23" name="Google Shape;623;p11"/>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4" name="Google Shape;624;p11"/>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25" name="Google Shape;625;p11"/>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with big pattern">
  <p:cSld name="Blank with big pattern">
    <p:spTree>
      <p:nvGrpSpPr>
        <p:cNvPr id="1" name="Shape 626"/>
        <p:cNvGrpSpPr/>
        <p:nvPr/>
      </p:nvGrpSpPr>
      <p:grpSpPr>
        <a:xfrm>
          <a:off x="0" y="0"/>
          <a:ext cx="0" cy="0"/>
          <a:chOff x="0" y="0"/>
          <a:chExt cx="0" cy="0"/>
        </a:xfrm>
      </p:grpSpPr>
      <p:sp>
        <p:nvSpPr>
          <p:cNvPr id="627" name="Google Shape;627;p12"/>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628" name="Google Shape;628;p12"/>
          <p:cNvSpPr/>
          <p:nvPr/>
        </p:nvSpPr>
        <p:spPr>
          <a:xfrm>
            <a:off x="3877329" y="86932"/>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9" name="Google Shape;629;p12"/>
          <p:cNvSpPr/>
          <p:nvPr/>
        </p:nvSpPr>
        <p:spPr>
          <a:xfrm>
            <a:off x="-73851" y="4335363"/>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0" name="Google Shape;630;p12"/>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1" name="Google Shape;631;p12"/>
          <p:cNvSpPr/>
          <p:nvPr/>
        </p:nvSpPr>
        <p:spPr>
          <a:xfrm rot="-1974315">
            <a:off x="1073776" y="40828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2" name="Google Shape;632;p12"/>
          <p:cNvSpPr/>
          <p:nvPr/>
        </p:nvSpPr>
        <p:spPr>
          <a:xfrm>
            <a:off x="4101001" y="4649181"/>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3" name="Google Shape;633;p12"/>
          <p:cNvSpPr/>
          <p:nvPr/>
        </p:nvSpPr>
        <p:spPr>
          <a:xfrm>
            <a:off x="8577164" y="951326"/>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4" name="Google Shape;634;p12"/>
          <p:cNvSpPr/>
          <p:nvPr/>
        </p:nvSpPr>
        <p:spPr>
          <a:xfrm rot="3971375">
            <a:off x="3138583" y="4622817"/>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5" name="Google Shape;635;p12"/>
          <p:cNvSpPr/>
          <p:nvPr/>
        </p:nvSpPr>
        <p:spPr>
          <a:xfrm rot="-3375824">
            <a:off x="8529406" y="42317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6" name="Google Shape;636;p12"/>
          <p:cNvSpPr/>
          <p:nvPr/>
        </p:nvSpPr>
        <p:spPr>
          <a:xfrm rot="3011666">
            <a:off x="3176487" y="4336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7" name="Google Shape;637;p12"/>
          <p:cNvSpPr/>
          <p:nvPr/>
        </p:nvSpPr>
        <p:spPr>
          <a:xfrm rot="2196195">
            <a:off x="6620202" y="37361"/>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8" name="Google Shape;638;p12"/>
          <p:cNvSpPr/>
          <p:nvPr/>
        </p:nvSpPr>
        <p:spPr>
          <a:xfrm rot="9911830">
            <a:off x="5498424" y="4613125"/>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9" name="Google Shape;639;p12"/>
          <p:cNvSpPr/>
          <p:nvPr/>
        </p:nvSpPr>
        <p:spPr>
          <a:xfrm>
            <a:off x="397765" y="122092"/>
            <a:ext cx="557022" cy="619824"/>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0" name="Google Shape;640;p12"/>
          <p:cNvSpPr/>
          <p:nvPr/>
        </p:nvSpPr>
        <p:spPr>
          <a:xfrm>
            <a:off x="1635738" y="4515632"/>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1" name="Google Shape;641;p12"/>
          <p:cNvSpPr/>
          <p:nvPr/>
        </p:nvSpPr>
        <p:spPr>
          <a:xfrm rot="-982808">
            <a:off x="7867085"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2" name="Google Shape;642;p12"/>
          <p:cNvSpPr/>
          <p:nvPr/>
        </p:nvSpPr>
        <p:spPr>
          <a:xfrm rot="1185294">
            <a:off x="4798352" y="4216901"/>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3" name="Google Shape;643;p12"/>
          <p:cNvSpPr/>
          <p:nvPr/>
        </p:nvSpPr>
        <p:spPr>
          <a:xfrm>
            <a:off x="954789" y="598452"/>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4" name="Google Shape;644;p12"/>
          <p:cNvSpPr/>
          <p:nvPr/>
        </p:nvSpPr>
        <p:spPr>
          <a:xfrm>
            <a:off x="7934148" y="3052342"/>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5" name="Google Shape;645;p12"/>
          <p:cNvSpPr/>
          <p:nvPr/>
        </p:nvSpPr>
        <p:spPr>
          <a:xfrm>
            <a:off x="8750637" y="1716147"/>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6" name="Google Shape;646;p12"/>
          <p:cNvSpPr/>
          <p:nvPr/>
        </p:nvSpPr>
        <p:spPr>
          <a:xfrm rot="-2424156">
            <a:off x="2052512"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7" name="Google Shape;647;p12"/>
          <p:cNvSpPr/>
          <p:nvPr/>
        </p:nvSpPr>
        <p:spPr>
          <a:xfrm>
            <a:off x="6114462" y="4565395"/>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 name="Google Shape;648;p12"/>
          <p:cNvGrpSpPr/>
          <p:nvPr/>
        </p:nvGrpSpPr>
        <p:grpSpPr>
          <a:xfrm rot="-2302891">
            <a:off x="692343" y="1703381"/>
            <a:ext cx="657775" cy="386116"/>
            <a:chOff x="1429156" y="1387535"/>
            <a:chExt cx="657769" cy="386112"/>
          </a:xfrm>
        </p:grpSpPr>
        <p:sp>
          <p:nvSpPr>
            <p:cNvPr id="649" name="Google Shape;649;p12"/>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0" name="Google Shape;650;p12"/>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51" name="Google Shape;651;p12"/>
          <p:cNvSpPr/>
          <p:nvPr/>
        </p:nvSpPr>
        <p:spPr>
          <a:xfrm rot="-1696692">
            <a:off x="7912035" y="1565241"/>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2" name="Google Shape;652;p12"/>
          <p:cNvSpPr/>
          <p:nvPr/>
        </p:nvSpPr>
        <p:spPr>
          <a:xfrm>
            <a:off x="573537" y="2390407"/>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653;p12"/>
          <p:cNvGrpSpPr/>
          <p:nvPr/>
        </p:nvGrpSpPr>
        <p:grpSpPr>
          <a:xfrm>
            <a:off x="243202" y="3418115"/>
            <a:ext cx="376916" cy="455685"/>
            <a:chOff x="1010452" y="1144365"/>
            <a:chExt cx="376916" cy="455685"/>
          </a:xfrm>
        </p:grpSpPr>
        <p:sp>
          <p:nvSpPr>
            <p:cNvPr id="654" name="Google Shape;654;p12"/>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5" name="Google Shape;655;p12"/>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56" name="Google Shape;656;p12"/>
          <p:cNvSpPr/>
          <p:nvPr/>
        </p:nvSpPr>
        <p:spPr>
          <a:xfrm rot="-1109260">
            <a:off x="7931507" y="3919347"/>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7" name="Google Shape;657;p12"/>
          <p:cNvSpPr/>
          <p:nvPr/>
        </p:nvSpPr>
        <p:spPr>
          <a:xfrm>
            <a:off x="6730124" y="371345"/>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8" name="Google Shape;658;p12"/>
          <p:cNvSpPr/>
          <p:nvPr/>
        </p:nvSpPr>
        <p:spPr>
          <a:xfrm rot="1799564">
            <a:off x="7269685" y="4556614"/>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9" name="Google Shape;659;p12"/>
          <p:cNvSpPr/>
          <p:nvPr/>
        </p:nvSpPr>
        <p:spPr>
          <a:xfrm>
            <a:off x="8073207" y="696415"/>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0" name="Google Shape;660;p12"/>
          <p:cNvSpPr/>
          <p:nvPr/>
        </p:nvSpPr>
        <p:spPr>
          <a:xfrm>
            <a:off x="7347687" y="-80809"/>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1" name="Google Shape;661;p12"/>
          <p:cNvSpPr/>
          <p:nvPr/>
        </p:nvSpPr>
        <p:spPr>
          <a:xfrm>
            <a:off x="4940630" y="97286"/>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2" name="Google Shape;662;p12"/>
          <p:cNvSpPr/>
          <p:nvPr/>
        </p:nvSpPr>
        <p:spPr>
          <a:xfrm rot="-1245048">
            <a:off x="8307366" y="2023368"/>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3" name="Google Shape;663;p12"/>
          <p:cNvSpPr/>
          <p:nvPr/>
        </p:nvSpPr>
        <p:spPr>
          <a:xfrm>
            <a:off x="140851" y="1398976"/>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4" name="Google Shape;664;p12"/>
          <p:cNvSpPr/>
          <p:nvPr/>
        </p:nvSpPr>
        <p:spPr>
          <a:xfrm>
            <a:off x="2529725" y="4393751"/>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5" name="Google Shape;665;p12"/>
          <p:cNvSpPr/>
          <p:nvPr/>
        </p:nvSpPr>
        <p:spPr>
          <a:xfrm>
            <a:off x="774575" y="13431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6" name="Google Shape;666;p12"/>
          <p:cNvSpPr/>
          <p:nvPr/>
        </p:nvSpPr>
        <p:spPr>
          <a:xfrm>
            <a:off x="8496854" y="3855728"/>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7" name="Google Shape;667;p12"/>
          <p:cNvSpPr/>
          <p:nvPr/>
        </p:nvSpPr>
        <p:spPr>
          <a:xfrm>
            <a:off x="8204357" y="240187"/>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8" name="Google Shape;668;p12"/>
          <p:cNvSpPr/>
          <p:nvPr/>
        </p:nvSpPr>
        <p:spPr>
          <a:xfrm>
            <a:off x="8748502" y="3358540"/>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9" name="Google Shape;669;p12"/>
          <p:cNvSpPr/>
          <p:nvPr/>
        </p:nvSpPr>
        <p:spPr>
          <a:xfrm rot="9304419">
            <a:off x="3675877" y="4374276"/>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0" name="Google Shape;670;p12"/>
          <p:cNvSpPr/>
          <p:nvPr/>
        </p:nvSpPr>
        <p:spPr>
          <a:xfrm>
            <a:off x="3033704" y="205771"/>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1" name="Google Shape;671;p12"/>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2" name="Google Shape;672;p12"/>
          <p:cNvSpPr/>
          <p:nvPr/>
        </p:nvSpPr>
        <p:spPr>
          <a:xfrm>
            <a:off x="1334258" y="146271"/>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3" name="Google Shape;673;p12"/>
          <p:cNvSpPr/>
          <p:nvPr/>
        </p:nvSpPr>
        <p:spPr>
          <a:xfrm>
            <a:off x="7558459" y="39810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4" name="Google Shape;674;p12"/>
          <p:cNvSpPr/>
          <p:nvPr/>
        </p:nvSpPr>
        <p:spPr>
          <a:xfrm>
            <a:off x="527435" y="3050947"/>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5" name="Google Shape;675;p12"/>
          <p:cNvSpPr/>
          <p:nvPr/>
        </p:nvSpPr>
        <p:spPr>
          <a:xfrm>
            <a:off x="8754662" y="2772178"/>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6" name="Google Shape;676;p12"/>
          <p:cNvSpPr/>
          <p:nvPr/>
        </p:nvSpPr>
        <p:spPr>
          <a:xfrm>
            <a:off x="140854" y="836410"/>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677;p12"/>
          <p:cNvGrpSpPr/>
          <p:nvPr/>
        </p:nvGrpSpPr>
        <p:grpSpPr>
          <a:xfrm>
            <a:off x="6967170" y="4176957"/>
            <a:ext cx="216066" cy="276377"/>
            <a:chOff x="6422295" y="3351500"/>
            <a:chExt cx="252856" cy="323399"/>
          </a:xfrm>
        </p:grpSpPr>
        <p:sp>
          <p:nvSpPr>
            <p:cNvPr id="678" name="Google Shape;678;p12"/>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9" name="Google Shape;679;p12"/>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80" name="Google Shape;680;p12"/>
          <p:cNvSpPr/>
          <p:nvPr/>
        </p:nvSpPr>
        <p:spPr>
          <a:xfrm>
            <a:off x="2318449" y="613816"/>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1" name="Google Shape;681;p12"/>
          <p:cNvSpPr/>
          <p:nvPr/>
        </p:nvSpPr>
        <p:spPr>
          <a:xfrm>
            <a:off x="6021196" y="137180"/>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682;p12"/>
          <p:cNvGrpSpPr/>
          <p:nvPr/>
        </p:nvGrpSpPr>
        <p:grpSpPr>
          <a:xfrm>
            <a:off x="791254" y="4630083"/>
            <a:ext cx="229693" cy="293080"/>
            <a:chOff x="6793660" y="3322411"/>
            <a:chExt cx="268804" cy="342944"/>
          </a:xfrm>
        </p:grpSpPr>
        <p:sp>
          <p:nvSpPr>
            <p:cNvPr id="683" name="Google Shape;683;p12"/>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4" name="Google Shape;684;p12"/>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5" name="Google Shape;685;p12"/>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86" name="Google Shape;686;p12"/>
          <p:cNvSpPr/>
          <p:nvPr/>
        </p:nvSpPr>
        <p:spPr>
          <a:xfrm>
            <a:off x="4708237" y="588128"/>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7" name="Google Shape;687;p12"/>
          <p:cNvSpPr/>
          <p:nvPr/>
        </p:nvSpPr>
        <p:spPr>
          <a:xfrm rot="-2218186">
            <a:off x="-38492" y="151544"/>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8" name="Google Shape;688;p12"/>
          <p:cNvSpPr/>
          <p:nvPr/>
        </p:nvSpPr>
        <p:spPr>
          <a:xfrm rot="1464154">
            <a:off x="4569093"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9" name="Google Shape;689;p12"/>
          <p:cNvSpPr/>
          <p:nvPr/>
        </p:nvSpPr>
        <p:spPr>
          <a:xfrm rot="-2221343">
            <a:off x="830948" y="3628653"/>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9B3EA20A-74FC-480F-9A1D-955D28312D48}" type="datetimeFigureOut">
              <a:rPr lang="en-IN" smtClean="0"/>
              <a:pPr/>
              <a:t>21-01-2022</a:t>
            </a:fld>
            <a:endParaRPr lang="en-IN"/>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BE04C89A-03C0-4DDF-B565-358563ED5AF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1">
  <p:cSld name="QUOTE 1">
    <p:bg>
      <p:bgPr>
        <a:blipFill>
          <a:blip r:embed="rId2" cstate="print">
            <a:alphaModFix/>
          </a:blip>
          <a:stretch>
            <a:fillRect/>
          </a:stretch>
        </a:blipFill>
        <a:effectLst/>
      </p:bgPr>
    </p:bg>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1417350" y="3570550"/>
            <a:ext cx="6309300" cy="3654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chemeClr val="dk2"/>
              </a:buClr>
              <a:buSzPts val="1400"/>
              <a:buNone/>
              <a:defRPr sz="2400" i="0">
                <a:solidFill>
                  <a:schemeClr val="dk2"/>
                </a:solidFill>
              </a:defRPr>
            </a:lvl1pPr>
            <a:lvl2pPr lvl="1" rtl="0">
              <a:spcBef>
                <a:spcPts val="0"/>
              </a:spcBef>
              <a:spcAft>
                <a:spcPts val="0"/>
              </a:spcAft>
              <a:buSzPts val="1300"/>
              <a:buFont typeface="BenchNine"/>
              <a:buNone/>
              <a:defRPr sz="1300">
                <a:latin typeface="BenchNine"/>
                <a:ea typeface="BenchNine"/>
                <a:cs typeface="BenchNine"/>
                <a:sym typeface="BenchNine"/>
              </a:defRPr>
            </a:lvl2pPr>
            <a:lvl3pPr lvl="2" rtl="0">
              <a:spcBef>
                <a:spcPts val="0"/>
              </a:spcBef>
              <a:spcAft>
                <a:spcPts val="0"/>
              </a:spcAft>
              <a:buSzPts val="1300"/>
              <a:buFont typeface="BenchNine"/>
              <a:buNone/>
              <a:defRPr sz="1300">
                <a:latin typeface="BenchNine"/>
                <a:ea typeface="BenchNine"/>
                <a:cs typeface="BenchNine"/>
                <a:sym typeface="BenchNine"/>
              </a:defRPr>
            </a:lvl3pPr>
            <a:lvl4pPr lvl="3" rtl="0">
              <a:spcBef>
                <a:spcPts val="0"/>
              </a:spcBef>
              <a:spcAft>
                <a:spcPts val="0"/>
              </a:spcAft>
              <a:buSzPts val="1300"/>
              <a:buFont typeface="BenchNine"/>
              <a:buNone/>
              <a:defRPr sz="1300">
                <a:latin typeface="BenchNine"/>
                <a:ea typeface="BenchNine"/>
                <a:cs typeface="BenchNine"/>
                <a:sym typeface="BenchNine"/>
              </a:defRPr>
            </a:lvl4pPr>
            <a:lvl5pPr lvl="4" rtl="0">
              <a:spcBef>
                <a:spcPts val="0"/>
              </a:spcBef>
              <a:spcAft>
                <a:spcPts val="0"/>
              </a:spcAft>
              <a:buSzPts val="1300"/>
              <a:buFont typeface="BenchNine"/>
              <a:buNone/>
              <a:defRPr sz="1300">
                <a:latin typeface="BenchNine"/>
                <a:ea typeface="BenchNine"/>
                <a:cs typeface="BenchNine"/>
                <a:sym typeface="BenchNine"/>
              </a:defRPr>
            </a:lvl5pPr>
            <a:lvl6pPr lvl="5" rtl="0">
              <a:spcBef>
                <a:spcPts val="0"/>
              </a:spcBef>
              <a:spcAft>
                <a:spcPts val="0"/>
              </a:spcAft>
              <a:buSzPts val="1300"/>
              <a:buFont typeface="BenchNine"/>
              <a:buNone/>
              <a:defRPr sz="1300">
                <a:latin typeface="BenchNine"/>
                <a:ea typeface="BenchNine"/>
                <a:cs typeface="BenchNine"/>
                <a:sym typeface="BenchNine"/>
              </a:defRPr>
            </a:lvl6pPr>
            <a:lvl7pPr lvl="6" rtl="0">
              <a:spcBef>
                <a:spcPts val="0"/>
              </a:spcBef>
              <a:spcAft>
                <a:spcPts val="0"/>
              </a:spcAft>
              <a:buSzPts val="1300"/>
              <a:buFont typeface="BenchNine"/>
              <a:buNone/>
              <a:defRPr sz="1300">
                <a:latin typeface="BenchNine"/>
                <a:ea typeface="BenchNine"/>
                <a:cs typeface="BenchNine"/>
                <a:sym typeface="BenchNine"/>
              </a:defRPr>
            </a:lvl7pPr>
            <a:lvl8pPr lvl="7" rtl="0">
              <a:spcBef>
                <a:spcPts val="0"/>
              </a:spcBef>
              <a:spcAft>
                <a:spcPts val="0"/>
              </a:spcAft>
              <a:buSzPts val="1300"/>
              <a:buFont typeface="BenchNine"/>
              <a:buNone/>
              <a:defRPr sz="1300">
                <a:latin typeface="BenchNine"/>
                <a:ea typeface="BenchNine"/>
                <a:cs typeface="BenchNine"/>
                <a:sym typeface="BenchNine"/>
              </a:defRPr>
            </a:lvl8pPr>
            <a:lvl9pPr lvl="8" rtl="0">
              <a:spcBef>
                <a:spcPts val="0"/>
              </a:spcBef>
              <a:spcAft>
                <a:spcPts val="0"/>
              </a:spcAft>
              <a:buSzPts val="1300"/>
              <a:buFont typeface="BenchNine"/>
              <a:buNone/>
              <a:defRPr sz="1300">
                <a:latin typeface="BenchNine"/>
                <a:ea typeface="BenchNine"/>
                <a:cs typeface="BenchNine"/>
                <a:sym typeface="BenchNine"/>
              </a:defRPr>
            </a:lvl9pPr>
          </a:lstStyle>
          <a:p>
            <a:r>
              <a:rPr lang="en-US" smtClean="0"/>
              <a:t>Click to edit Master title style</a:t>
            </a:r>
            <a:endParaRPr/>
          </a:p>
        </p:txBody>
      </p:sp>
      <p:sp>
        <p:nvSpPr>
          <p:cNvPr id="48" name="Google Shape;48;p5"/>
          <p:cNvSpPr txBox="1">
            <a:spLocks noGrp="1"/>
          </p:cNvSpPr>
          <p:nvPr>
            <p:ph type="subTitle" idx="1"/>
          </p:nvPr>
        </p:nvSpPr>
        <p:spPr>
          <a:xfrm>
            <a:off x="1417375" y="2231075"/>
            <a:ext cx="6309300" cy="699000"/>
          </a:xfrm>
          <a:prstGeom prst="rect">
            <a:avLst/>
          </a:prstGeom>
        </p:spPr>
        <p:txBody>
          <a:bodyPr spcFirstLastPara="1" wrap="square" lIns="0" tIns="0" rIns="0" bIns="0" anchor="b" anchorCtr="0">
            <a:noAutofit/>
          </a:bodyPr>
          <a:lstStyle>
            <a:lvl1pPr lvl="0" algn="ctr" rtl="0">
              <a:spcBef>
                <a:spcPts val="0"/>
              </a:spcBef>
              <a:spcAft>
                <a:spcPts val="0"/>
              </a:spcAft>
              <a:buNone/>
              <a:defRPr sz="2400"/>
            </a:lvl1pPr>
            <a:lvl2pPr lvl="1" algn="ctr" rtl="0">
              <a:spcBef>
                <a:spcPts val="0"/>
              </a:spcBef>
              <a:spcAft>
                <a:spcPts val="0"/>
              </a:spcAft>
              <a:buNone/>
              <a:defRPr sz="2400"/>
            </a:lvl2pPr>
            <a:lvl3pPr lvl="2" algn="ctr" rtl="0">
              <a:spcBef>
                <a:spcPts val="0"/>
              </a:spcBef>
              <a:spcAft>
                <a:spcPts val="0"/>
              </a:spcAft>
              <a:buNone/>
              <a:defRPr sz="2400"/>
            </a:lvl3pPr>
            <a:lvl4pPr lvl="3" algn="ctr" rtl="0">
              <a:spcBef>
                <a:spcPts val="0"/>
              </a:spcBef>
              <a:spcAft>
                <a:spcPts val="0"/>
              </a:spcAft>
              <a:buNone/>
              <a:defRPr sz="2400"/>
            </a:lvl4pPr>
            <a:lvl5pPr lvl="4" algn="ctr" rtl="0">
              <a:spcBef>
                <a:spcPts val="0"/>
              </a:spcBef>
              <a:spcAft>
                <a:spcPts val="0"/>
              </a:spcAft>
              <a:buNone/>
              <a:defRPr sz="2400"/>
            </a:lvl5pPr>
            <a:lvl6pPr lvl="5" algn="ctr" rtl="0">
              <a:spcBef>
                <a:spcPts val="0"/>
              </a:spcBef>
              <a:spcAft>
                <a:spcPts val="0"/>
              </a:spcAft>
              <a:buNone/>
              <a:defRPr sz="2400"/>
            </a:lvl6pPr>
            <a:lvl7pPr lvl="6" algn="ctr" rtl="0">
              <a:spcBef>
                <a:spcPts val="0"/>
              </a:spcBef>
              <a:spcAft>
                <a:spcPts val="0"/>
              </a:spcAft>
              <a:buNone/>
              <a:defRPr sz="2400"/>
            </a:lvl7pPr>
            <a:lvl8pPr lvl="7" algn="ctr" rtl="0">
              <a:spcBef>
                <a:spcPts val="0"/>
              </a:spcBef>
              <a:spcAft>
                <a:spcPts val="0"/>
              </a:spcAft>
              <a:buNone/>
              <a:defRPr sz="2400"/>
            </a:lvl8pPr>
            <a:lvl9pPr lvl="8" algn="ctr" rtl="0">
              <a:spcBef>
                <a:spcPts val="0"/>
              </a:spcBef>
              <a:spcAft>
                <a:spcPts val="0"/>
              </a:spcAft>
              <a:buNone/>
              <a:defRPr sz="2400"/>
            </a:lvl9pPr>
          </a:lstStyle>
          <a:p>
            <a:r>
              <a:rPr lang="en-US" smtClean="0"/>
              <a:t>Click to edit Master subtitle style</a:t>
            </a:r>
            <a:endParaRPr/>
          </a:p>
        </p:txBody>
      </p:sp>
      <p:grpSp>
        <p:nvGrpSpPr>
          <p:cNvPr id="2" name="Google Shape;49;p5"/>
          <p:cNvGrpSpPr/>
          <p:nvPr/>
        </p:nvGrpSpPr>
        <p:grpSpPr>
          <a:xfrm>
            <a:off x="646177" y="496498"/>
            <a:ext cx="8246369" cy="4435550"/>
            <a:chOff x="646175" y="496497"/>
            <a:chExt cx="8246369" cy="4435550"/>
          </a:xfrm>
        </p:grpSpPr>
        <p:sp>
          <p:nvSpPr>
            <p:cNvPr id="50" name="Google Shape;50;p5"/>
            <p:cNvSpPr/>
            <p:nvPr/>
          </p:nvSpPr>
          <p:spPr>
            <a:xfrm>
              <a:off x="8382375" y="24687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1739846" y="48333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7061966" y="866622"/>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8428966" y="47083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GENDA">
  <p:cSld name="AGENDA">
    <p:bg>
      <p:bgPr>
        <a:blipFill>
          <a:blip r:embed="rId2" cstate="print">
            <a:alphaModFix/>
          </a:blip>
          <a:stretch>
            <a:fillRect/>
          </a:stretch>
        </a:blipFill>
        <a:effectLst/>
      </p:bgPr>
    </p:bg>
    <p:spTree>
      <p:nvGrpSpPr>
        <p:cNvPr id="1" name="Shape 56"/>
        <p:cNvGrpSpPr/>
        <p:nvPr/>
      </p:nvGrpSpPr>
      <p:grpSpPr>
        <a:xfrm>
          <a:off x="0" y="0"/>
          <a:ext cx="0" cy="0"/>
          <a:chOff x="0" y="0"/>
          <a:chExt cx="0" cy="0"/>
        </a:xfrm>
      </p:grpSpPr>
      <p:sp>
        <p:nvSpPr>
          <p:cNvPr id="57" name="Google Shape;57;p6"/>
          <p:cNvSpPr txBox="1">
            <a:spLocks noGrp="1"/>
          </p:cNvSpPr>
          <p:nvPr>
            <p:ph type="title"/>
          </p:nvPr>
        </p:nvSpPr>
        <p:spPr>
          <a:xfrm>
            <a:off x="1762475" y="1271090"/>
            <a:ext cx="2512500" cy="421500"/>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sz="2400" i="0">
                <a:solidFill>
                  <a:schemeClr val="accent1"/>
                </a:solidFill>
              </a:defRPr>
            </a:lvl1pPr>
            <a:lvl2pPr lvl="1" algn="r">
              <a:spcBef>
                <a:spcPts val="0"/>
              </a:spcBef>
              <a:spcAft>
                <a:spcPts val="0"/>
              </a:spcAft>
              <a:buSzPts val="1400"/>
              <a:buNone/>
              <a:defRPr sz="1400"/>
            </a:lvl2pPr>
            <a:lvl3pPr lvl="2" algn="r">
              <a:spcBef>
                <a:spcPts val="0"/>
              </a:spcBef>
              <a:spcAft>
                <a:spcPts val="0"/>
              </a:spcAft>
              <a:buSzPts val="1400"/>
              <a:buNone/>
              <a:defRPr sz="1400"/>
            </a:lvl3pPr>
            <a:lvl4pPr lvl="3" algn="r">
              <a:spcBef>
                <a:spcPts val="0"/>
              </a:spcBef>
              <a:spcAft>
                <a:spcPts val="0"/>
              </a:spcAft>
              <a:buSzPts val="1400"/>
              <a:buNone/>
              <a:defRPr sz="1400"/>
            </a:lvl4pPr>
            <a:lvl5pPr lvl="4" algn="r">
              <a:spcBef>
                <a:spcPts val="0"/>
              </a:spcBef>
              <a:spcAft>
                <a:spcPts val="0"/>
              </a:spcAft>
              <a:buSzPts val="1400"/>
              <a:buNone/>
              <a:defRPr sz="1400"/>
            </a:lvl5pPr>
            <a:lvl6pPr lvl="5" algn="r">
              <a:spcBef>
                <a:spcPts val="0"/>
              </a:spcBef>
              <a:spcAft>
                <a:spcPts val="0"/>
              </a:spcAft>
              <a:buSzPts val="1400"/>
              <a:buNone/>
              <a:defRPr sz="1400"/>
            </a:lvl6pPr>
            <a:lvl7pPr lvl="6" algn="r">
              <a:spcBef>
                <a:spcPts val="0"/>
              </a:spcBef>
              <a:spcAft>
                <a:spcPts val="0"/>
              </a:spcAft>
              <a:buSzPts val="1400"/>
              <a:buNone/>
              <a:defRPr sz="1400"/>
            </a:lvl7pPr>
            <a:lvl8pPr lvl="7" algn="r">
              <a:spcBef>
                <a:spcPts val="0"/>
              </a:spcBef>
              <a:spcAft>
                <a:spcPts val="0"/>
              </a:spcAft>
              <a:buSzPts val="1400"/>
              <a:buNone/>
              <a:defRPr sz="1400"/>
            </a:lvl8pPr>
            <a:lvl9pPr lvl="8" algn="r">
              <a:spcBef>
                <a:spcPts val="0"/>
              </a:spcBef>
              <a:spcAft>
                <a:spcPts val="0"/>
              </a:spcAft>
              <a:buSzPts val="1400"/>
              <a:buNone/>
              <a:defRPr sz="1400"/>
            </a:lvl9pPr>
          </a:lstStyle>
          <a:p>
            <a:r>
              <a:rPr lang="en-US" smtClean="0"/>
              <a:t>Click to edit Master title style</a:t>
            </a:r>
            <a:endParaRPr/>
          </a:p>
        </p:txBody>
      </p:sp>
      <p:sp>
        <p:nvSpPr>
          <p:cNvPr id="58" name="Google Shape;58;p6"/>
          <p:cNvSpPr txBox="1">
            <a:spLocks noGrp="1"/>
          </p:cNvSpPr>
          <p:nvPr>
            <p:ph type="subTitle" idx="1"/>
          </p:nvPr>
        </p:nvSpPr>
        <p:spPr>
          <a:xfrm>
            <a:off x="1762475" y="1730900"/>
            <a:ext cx="2512500" cy="4956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smtClean="0"/>
              <a:t>Click to edit Master subtitle style</a:t>
            </a:r>
            <a:endParaRPr/>
          </a:p>
        </p:txBody>
      </p:sp>
      <p:sp>
        <p:nvSpPr>
          <p:cNvPr id="59" name="Google Shape;59;p6"/>
          <p:cNvSpPr txBox="1">
            <a:spLocks noGrp="1"/>
          </p:cNvSpPr>
          <p:nvPr>
            <p:ph type="title" idx="2" hasCustomPrompt="1"/>
          </p:nvPr>
        </p:nvSpPr>
        <p:spPr>
          <a:xfrm>
            <a:off x="1762475" y="534975"/>
            <a:ext cx="2512500" cy="6978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1"/>
              </a:buClr>
              <a:buSzPts val="7200"/>
              <a:buNone/>
              <a:defRPr sz="5800">
                <a:solidFill>
                  <a:schemeClr val="accent1"/>
                </a:solidFill>
              </a:defRPr>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
        <p:nvSpPr>
          <p:cNvPr id="60" name="Google Shape;60;p6"/>
          <p:cNvSpPr txBox="1">
            <a:spLocks noGrp="1"/>
          </p:cNvSpPr>
          <p:nvPr>
            <p:ph type="title" idx="3"/>
          </p:nvPr>
        </p:nvSpPr>
        <p:spPr>
          <a:xfrm>
            <a:off x="1762475" y="3590474"/>
            <a:ext cx="2512500" cy="4215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2400" i="0">
                <a:solidFill>
                  <a:schemeClr val="accent1"/>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r>
              <a:rPr lang="en-US" smtClean="0"/>
              <a:t>Click to edit Master title style</a:t>
            </a:r>
            <a:endParaRPr/>
          </a:p>
        </p:txBody>
      </p:sp>
      <p:sp>
        <p:nvSpPr>
          <p:cNvPr id="61" name="Google Shape;61;p6"/>
          <p:cNvSpPr txBox="1">
            <a:spLocks noGrp="1"/>
          </p:cNvSpPr>
          <p:nvPr>
            <p:ph type="subTitle" idx="4"/>
          </p:nvPr>
        </p:nvSpPr>
        <p:spPr>
          <a:xfrm>
            <a:off x="1762475" y="4050275"/>
            <a:ext cx="2512500" cy="4956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smtClean="0"/>
              <a:t>Click to edit Master subtitle style</a:t>
            </a:r>
            <a:endParaRPr/>
          </a:p>
        </p:txBody>
      </p:sp>
      <p:sp>
        <p:nvSpPr>
          <p:cNvPr id="62" name="Google Shape;62;p6"/>
          <p:cNvSpPr txBox="1">
            <a:spLocks noGrp="1"/>
          </p:cNvSpPr>
          <p:nvPr>
            <p:ph type="title" idx="5" hasCustomPrompt="1"/>
          </p:nvPr>
        </p:nvSpPr>
        <p:spPr>
          <a:xfrm>
            <a:off x="1762475" y="2854359"/>
            <a:ext cx="2512500" cy="6978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1"/>
              </a:buClr>
              <a:buSzPts val="7200"/>
              <a:buNone/>
              <a:defRPr sz="5800">
                <a:solidFill>
                  <a:schemeClr val="accent1"/>
                </a:solidFill>
              </a:defRPr>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
        <p:nvSpPr>
          <p:cNvPr id="63" name="Google Shape;63;p6"/>
          <p:cNvSpPr txBox="1">
            <a:spLocks noGrp="1"/>
          </p:cNvSpPr>
          <p:nvPr>
            <p:ph type="title" idx="6"/>
          </p:nvPr>
        </p:nvSpPr>
        <p:spPr>
          <a:xfrm>
            <a:off x="4869047" y="1271090"/>
            <a:ext cx="2512500" cy="4215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2400" i="0">
                <a:solidFill>
                  <a:schemeClr val="accent1"/>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r>
              <a:rPr lang="en-US" smtClean="0"/>
              <a:t>Click to edit Master title style</a:t>
            </a:r>
            <a:endParaRPr/>
          </a:p>
        </p:txBody>
      </p:sp>
      <p:sp>
        <p:nvSpPr>
          <p:cNvPr id="64" name="Google Shape;64;p6"/>
          <p:cNvSpPr txBox="1">
            <a:spLocks noGrp="1"/>
          </p:cNvSpPr>
          <p:nvPr>
            <p:ph type="subTitle" idx="7"/>
          </p:nvPr>
        </p:nvSpPr>
        <p:spPr>
          <a:xfrm>
            <a:off x="4869049" y="1730900"/>
            <a:ext cx="2512500" cy="4956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smtClean="0"/>
              <a:t>Click to edit Master subtitle style</a:t>
            </a:r>
            <a:endParaRPr/>
          </a:p>
        </p:txBody>
      </p:sp>
      <p:sp>
        <p:nvSpPr>
          <p:cNvPr id="65" name="Google Shape;65;p6"/>
          <p:cNvSpPr txBox="1">
            <a:spLocks noGrp="1"/>
          </p:cNvSpPr>
          <p:nvPr>
            <p:ph type="title" idx="8" hasCustomPrompt="1"/>
          </p:nvPr>
        </p:nvSpPr>
        <p:spPr>
          <a:xfrm>
            <a:off x="4869047" y="534975"/>
            <a:ext cx="2512500" cy="6978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1"/>
              </a:buClr>
              <a:buSzPts val="7200"/>
              <a:buNone/>
              <a:defRPr sz="5800">
                <a:solidFill>
                  <a:schemeClr val="accent1"/>
                </a:solidFill>
              </a:defRPr>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
        <p:nvSpPr>
          <p:cNvPr id="66" name="Google Shape;66;p6"/>
          <p:cNvSpPr txBox="1">
            <a:spLocks noGrp="1"/>
          </p:cNvSpPr>
          <p:nvPr>
            <p:ph type="title" idx="9"/>
          </p:nvPr>
        </p:nvSpPr>
        <p:spPr>
          <a:xfrm>
            <a:off x="4869047" y="3590474"/>
            <a:ext cx="2512500" cy="4215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2400" i="0">
                <a:solidFill>
                  <a:schemeClr val="accent1"/>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r>
              <a:rPr lang="en-US" smtClean="0"/>
              <a:t>Click to edit Master title style</a:t>
            </a:r>
            <a:endParaRPr/>
          </a:p>
        </p:txBody>
      </p:sp>
      <p:sp>
        <p:nvSpPr>
          <p:cNvPr id="67" name="Google Shape;67;p6"/>
          <p:cNvSpPr txBox="1">
            <a:spLocks noGrp="1"/>
          </p:cNvSpPr>
          <p:nvPr>
            <p:ph type="subTitle" idx="13"/>
          </p:nvPr>
        </p:nvSpPr>
        <p:spPr>
          <a:xfrm>
            <a:off x="4869049" y="4050275"/>
            <a:ext cx="2512500" cy="4956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smtClean="0"/>
              <a:t>Click to edit Master subtitle style</a:t>
            </a:r>
            <a:endParaRPr/>
          </a:p>
        </p:txBody>
      </p:sp>
      <p:sp>
        <p:nvSpPr>
          <p:cNvPr id="68" name="Google Shape;68;p6"/>
          <p:cNvSpPr txBox="1">
            <a:spLocks noGrp="1"/>
          </p:cNvSpPr>
          <p:nvPr>
            <p:ph type="title" idx="14" hasCustomPrompt="1"/>
          </p:nvPr>
        </p:nvSpPr>
        <p:spPr>
          <a:xfrm>
            <a:off x="4869047" y="2854359"/>
            <a:ext cx="2512500" cy="6978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1"/>
              </a:buClr>
              <a:buSzPts val="7200"/>
              <a:buNone/>
              <a:defRPr sz="5800">
                <a:solidFill>
                  <a:schemeClr val="accent1"/>
                </a:solidFill>
              </a:defRPr>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grpSp>
        <p:nvGrpSpPr>
          <p:cNvPr id="2" name="Google Shape;69;p6"/>
          <p:cNvGrpSpPr/>
          <p:nvPr/>
        </p:nvGrpSpPr>
        <p:grpSpPr>
          <a:xfrm>
            <a:off x="646177" y="496498"/>
            <a:ext cx="8246369" cy="4435550"/>
            <a:chOff x="646175" y="496497"/>
            <a:chExt cx="8246369" cy="4435550"/>
          </a:xfrm>
        </p:grpSpPr>
        <p:sp>
          <p:nvSpPr>
            <p:cNvPr id="70" name="Google Shape;70;p6"/>
            <p:cNvSpPr/>
            <p:nvPr/>
          </p:nvSpPr>
          <p:spPr>
            <a:xfrm>
              <a:off x="1739846" y="48333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7061966" y="866622"/>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8428966" y="47083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extLst mod="1">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5507">
          <p15:clr>
            <a:srgbClr val="F9AD4C"/>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HEADLINE DESIGN ">
  <p:cSld name="HEADLINE DESIGN ">
    <p:bg>
      <p:bgPr>
        <a:blipFill>
          <a:blip r:embed="rId2" cstate="print">
            <a:alphaModFix/>
          </a:blip>
          <a:stretch>
            <a:fillRect/>
          </a:stretch>
        </a:blipFill>
        <a:effectLst/>
      </p:bgPr>
    </p:bg>
    <p:spTree>
      <p:nvGrpSpPr>
        <p:cNvPr id="1" name="Shape 75"/>
        <p:cNvGrpSpPr/>
        <p:nvPr/>
      </p:nvGrpSpPr>
      <p:grpSpPr>
        <a:xfrm>
          <a:off x="0" y="0"/>
          <a:ext cx="0" cy="0"/>
          <a:chOff x="0" y="0"/>
          <a:chExt cx="0" cy="0"/>
        </a:xfrm>
      </p:grpSpPr>
      <p:sp>
        <p:nvSpPr>
          <p:cNvPr id="76" name="Google Shape;76;p7"/>
          <p:cNvSpPr txBox="1">
            <a:spLocks noGrp="1"/>
          </p:cNvSpPr>
          <p:nvPr>
            <p:ph type="title"/>
          </p:nvPr>
        </p:nvSpPr>
        <p:spPr>
          <a:xfrm>
            <a:off x="2887051" y="1332225"/>
            <a:ext cx="3369900" cy="22428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4800"/>
              <a:buNone/>
              <a:defRPr sz="4800" i="0"/>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a:r>
              <a:rPr lang="en-US" smtClean="0"/>
              <a:t>Click to edit Master title style</a:t>
            </a:r>
            <a:endParaRPr/>
          </a:p>
        </p:txBody>
      </p:sp>
      <p:sp>
        <p:nvSpPr>
          <p:cNvPr id="77" name="Google Shape;77;p7"/>
          <p:cNvSpPr txBox="1">
            <a:spLocks noGrp="1"/>
          </p:cNvSpPr>
          <p:nvPr>
            <p:ph type="subTitle" idx="1"/>
          </p:nvPr>
        </p:nvSpPr>
        <p:spPr>
          <a:xfrm>
            <a:off x="2480101" y="3882801"/>
            <a:ext cx="4183800" cy="355200"/>
          </a:xfrm>
          <a:prstGeom prst="rect">
            <a:avLst/>
          </a:prstGeom>
        </p:spPr>
        <p:txBody>
          <a:bodyPr spcFirstLastPara="1" wrap="square" lIns="0" tIns="0" rIns="0" bIns="0" anchor="t"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r>
              <a:rPr lang="en-US" smtClean="0"/>
              <a:t>Click to edit Master subtitle style</a:t>
            </a:r>
            <a:endParaRPr/>
          </a:p>
        </p:txBody>
      </p:sp>
      <p:grpSp>
        <p:nvGrpSpPr>
          <p:cNvPr id="2" name="Google Shape;78;p7"/>
          <p:cNvGrpSpPr/>
          <p:nvPr/>
        </p:nvGrpSpPr>
        <p:grpSpPr>
          <a:xfrm rot="10800000">
            <a:off x="2326314" y="871271"/>
            <a:ext cx="4491275" cy="3544029"/>
            <a:chOff x="2256903" y="816487"/>
            <a:chExt cx="4630180" cy="3653639"/>
          </a:xfrm>
        </p:grpSpPr>
        <p:sp>
          <p:nvSpPr>
            <p:cNvPr id="79" name="Google Shape;79;p7"/>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81;p7"/>
          <p:cNvGrpSpPr/>
          <p:nvPr/>
        </p:nvGrpSpPr>
        <p:grpSpPr>
          <a:xfrm>
            <a:off x="329730" y="496498"/>
            <a:ext cx="8562814" cy="4347320"/>
            <a:chOff x="329730" y="496497"/>
            <a:chExt cx="8562814" cy="4347320"/>
          </a:xfrm>
        </p:grpSpPr>
        <p:sp>
          <p:nvSpPr>
            <p:cNvPr id="82" name="Google Shape;82;p7"/>
            <p:cNvSpPr/>
            <p:nvPr/>
          </p:nvSpPr>
          <p:spPr>
            <a:xfrm>
              <a:off x="2037446" y="44134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4682315" y="58997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p:nvPr/>
          </p:nvSpPr>
          <p:spPr>
            <a:xfrm>
              <a:off x="6319091" y="19485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7"/>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HEADLINE DESIGN  2">
  <p:cSld name="HEADLINE DESIGN  2">
    <p:bg>
      <p:bgPr>
        <a:blipFill>
          <a:blip r:embed="rId2" cstate="print">
            <a:alphaModFix/>
          </a:blip>
          <a:stretch>
            <a:fillRect/>
          </a:stretch>
        </a:blipFill>
        <a:effectLst/>
      </p:bgPr>
    </p:bg>
    <p:spTree>
      <p:nvGrpSpPr>
        <p:cNvPr id="1" name="Shape 89"/>
        <p:cNvGrpSpPr/>
        <p:nvPr/>
      </p:nvGrpSpPr>
      <p:grpSpPr>
        <a:xfrm>
          <a:off x="0" y="0"/>
          <a:ext cx="0" cy="0"/>
          <a:chOff x="0" y="0"/>
          <a:chExt cx="0" cy="0"/>
        </a:xfrm>
      </p:grpSpPr>
      <p:grpSp>
        <p:nvGrpSpPr>
          <p:cNvPr id="2" name="Google Shape;90;p8"/>
          <p:cNvGrpSpPr/>
          <p:nvPr/>
        </p:nvGrpSpPr>
        <p:grpSpPr>
          <a:xfrm rot="10800000">
            <a:off x="6629062" y="1385160"/>
            <a:ext cx="2151645" cy="1697846"/>
            <a:chOff x="2256903" y="816487"/>
            <a:chExt cx="4630180" cy="3653639"/>
          </a:xfrm>
        </p:grpSpPr>
        <p:sp>
          <p:nvSpPr>
            <p:cNvPr id="91" name="Google Shape;91;p8"/>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712675" y="1057100"/>
            <a:ext cx="4183800" cy="2242800"/>
          </a:xfrm>
          <a:prstGeom prst="rect">
            <a:avLst/>
          </a:prstGeom>
          <a:noFill/>
          <a:ln>
            <a:noFill/>
          </a:ln>
        </p:spPr>
        <p:txBody>
          <a:bodyPr spcFirstLastPara="1" wrap="square" lIns="0" tIns="0" rIns="0" bIns="0" anchor="b" anchorCtr="0">
            <a:noAutofit/>
          </a:bodyPr>
          <a:lstStyle>
            <a:lvl1pPr lvl="0" rtl="0">
              <a:spcBef>
                <a:spcPts val="0"/>
              </a:spcBef>
              <a:spcAft>
                <a:spcPts val="0"/>
              </a:spcAft>
              <a:buSzPts val="4800"/>
              <a:buNone/>
              <a:defRPr sz="4800" i="0"/>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a:r>
              <a:rPr lang="en-US" smtClean="0"/>
              <a:t>Click to edit Master title style</a:t>
            </a:r>
            <a:endParaRPr/>
          </a:p>
        </p:txBody>
      </p:sp>
      <p:sp>
        <p:nvSpPr>
          <p:cNvPr id="94" name="Google Shape;94;p8"/>
          <p:cNvSpPr txBox="1">
            <a:spLocks noGrp="1"/>
          </p:cNvSpPr>
          <p:nvPr>
            <p:ph type="subTitle" idx="1"/>
          </p:nvPr>
        </p:nvSpPr>
        <p:spPr>
          <a:xfrm>
            <a:off x="712676" y="3775801"/>
            <a:ext cx="4183800" cy="355200"/>
          </a:xfrm>
          <a:prstGeom prst="rect">
            <a:avLst/>
          </a:prstGeom>
        </p:spPr>
        <p:txBody>
          <a:bodyPr spcFirstLastPara="1" wrap="square" lIns="0" tIns="0" rIns="0" bIns="0" anchor="t" anchorCtr="0">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a:r>
              <a:rPr lang="en-US" smtClean="0"/>
              <a:t>Click to edit Master subtitle style</a:t>
            </a:r>
            <a:endParaRPr/>
          </a:p>
        </p:txBody>
      </p:sp>
      <p:sp>
        <p:nvSpPr>
          <p:cNvPr id="95" name="Google Shape;95;p8"/>
          <p:cNvSpPr txBox="1">
            <a:spLocks noGrp="1"/>
          </p:cNvSpPr>
          <p:nvPr>
            <p:ph type="title" idx="2" hasCustomPrompt="1"/>
          </p:nvPr>
        </p:nvSpPr>
        <p:spPr>
          <a:xfrm>
            <a:off x="7047125" y="1828800"/>
            <a:ext cx="1384200" cy="7902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1"/>
              </a:buClr>
              <a:buSzPts val="7200"/>
              <a:buNone/>
              <a:defRPr sz="6700">
                <a:solidFill>
                  <a:schemeClr val="accent1"/>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grpSp>
        <p:nvGrpSpPr>
          <p:cNvPr id="3" name="Google Shape;96;p8"/>
          <p:cNvGrpSpPr/>
          <p:nvPr/>
        </p:nvGrpSpPr>
        <p:grpSpPr>
          <a:xfrm>
            <a:off x="329730" y="589970"/>
            <a:ext cx="8562814" cy="4253847"/>
            <a:chOff x="329730" y="589970"/>
            <a:chExt cx="8562814" cy="4253847"/>
          </a:xfrm>
        </p:grpSpPr>
        <p:sp>
          <p:nvSpPr>
            <p:cNvPr id="97" name="Google Shape;97;p8"/>
            <p:cNvSpPr/>
            <p:nvPr/>
          </p:nvSpPr>
          <p:spPr>
            <a:xfrm>
              <a:off x="2037446" y="44134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4682315" y="58997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8"/>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a:off x="6319091" y="19485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mp; TEXT LIST">
  <p:cSld name="TITLE &amp; TEXT LIST">
    <p:bg>
      <p:bgPr>
        <a:blipFill>
          <a:blip r:embed="rId2" cstate="print">
            <a:alphaModFix/>
          </a:blip>
          <a:stretch>
            <a:fillRect/>
          </a:stretch>
        </a:blipFill>
        <a:effectLst/>
      </p:bgPr>
    </p:bg>
    <p:spTree>
      <p:nvGrpSpPr>
        <p:cNvPr id="1" name="Shape 103"/>
        <p:cNvGrpSpPr/>
        <p:nvPr/>
      </p:nvGrpSpPr>
      <p:grpSpPr>
        <a:xfrm>
          <a:off x="0" y="0"/>
          <a:ext cx="0" cy="0"/>
          <a:chOff x="0" y="0"/>
          <a:chExt cx="0" cy="0"/>
        </a:xfrm>
      </p:grpSpPr>
      <p:sp>
        <p:nvSpPr>
          <p:cNvPr id="104" name="Google Shape;104;p9"/>
          <p:cNvSpPr txBox="1">
            <a:spLocks noGrp="1"/>
          </p:cNvSpPr>
          <p:nvPr>
            <p:ph type="title"/>
          </p:nvPr>
        </p:nvSpPr>
        <p:spPr>
          <a:xfrm>
            <a:off x="712675" y="688400"/>
            <a:ext cx="3636000" cy="1306800"/>
          </a:xfrm>
          <a:prstGeom prst="rect">
            <a:avLst/>
          </a:prstGeom>
          <a:noFill/>
          <a:ln>
            <a:noFill/>
          </a:ln>
        </p:spPr>
        <p:txBody>
          <a:bodyPr spcFirstLastPara="1" wrap="square" lIns="0" tIns="0" rIns="0" bIns="0" anchor="t" anchorCtr="0">
            <a:noAutofit/>
          </a:bodyPr>
          <a:lstStyle>
            <a:lvl1pPr lvl="0" rtl="0">
              <a:spcBef>
                <a:spcPts val="0"/>
              </a:spcBef>
              <a:spcAft>
                <a:spcPts val="0"/>
              </a:spcAft>
              <a:buSzPts val="700"/>
              <a:buNone/>
              <a:defRPr sz="4200" i="0"/>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a:r>
              <a:rPr lang="en-US" smtClean="0"/>
              <a:t>Click to edit Master title style</a:t>
            </a:r>
            <a:endParaRPr/>
          </a:p>
        </p:txBody>
      </p:sp>
      <p:sp>
        <p:nvSpPr>
          <p:cNvPr id="105" name="Google Shape;105;p9"/>
          <p:cNvSpPr txBox="1">
            <a:spLocks noGrp="1"/>
          </p:cNvSpPr>
          <p:nvPr>
            <p:ph type="subTitle" idx="1"/>
          </p:nvPr>
        </p:nvSpPr>
        <p:spPr>
          <a:xfrm>
            <a:off x="712675" y="2294246"/>
            <a:ext cx="7718700" cy="2242800"/>
          </a:xfrm>
          <a:prstGeom prst="rect">
            <a:avLst/>
          </a:prstGeom>
        </p:spPr>
        <p:txBody>
          <a:bodyPr spcFirstLastPara="1" wrap="square" lIns="0" tIns="0" rIns="0" bIns="0" anchor="t" anchorCtr="0">
            <a:noAutofit/>
          </a:bodyPr>
          <a:lstStyle>
            <a:lvl1pPr lvl="0" rtl="0">
              <a:lnSpc>
                <a:spcPct val="115000"/>
              </a:lnSpc>
              <a:spcBef>
                <a:spcPts val="0"/>
              </a:spcBef>
              <a:spcAft>
                <a:spcPts val="0"/>
              </a:spcAft>
              <a:buNone/>
              <a:defRPr sz="1600"/>
            </a:lvl1pPr>
            <a:lvl2pPr lvl="1" rtl="0">
              <a:lnSpc>
                <a:spcPct val="115000"/>
              </a:lnSpc>
              <a:spcBef>
                <a:spcPts val="0"/>
              </a:spcBef>
              <a:spcAft>
                <a:spcPts val="0"/>
              </a:spcAft>
              <a:buNone/>
              <a:defRPr sz="1600"/>
            </a:lvl2pPr>
            <a:lvl3pPr lvl="2" rtl="0">
              <a:lnSpc>
                <a:spcPct val="115000"/>
              </a:lnSpc>
              <a:spcBef>
                <a:spcPts val="0"/>
              </a:spcBef>
              <a:spcAft>
                <a:spcPts val="0"/>
              </a:spcAft>
              <a:buNone/>
              <a:defRPr sz="1600"/>
            </a:lvl3pPr>
            <a:lvl4pPr lvl="3" rtl="0">
              <a:lnSpc>
                <a:spcPct val="115000"/>
              </a:lnSpc>
              <a:spcBef>
                <a:spcPts val="0"/>
              </a:spcBef>
              <a:spcAft>
                <a:spcPts val="0"/>
              </a:spcAft>
              <a:buNone/>
              <a:defRPr sz="1600"/>
            </a:lvl4pPr>
            <a:lvl5pPr lvl="4" rtl="0">
              <a:lnSpc>
                <a:spcPct val="115000"/>
              </a:lnSpc>
              <a:spcBef>
                <a:spcPts val="0"/>
              </a:spcBef>
              <a:spcAft>
                <a:spcPts val="0"/>
              </a:spcAft>
              <a:buNone/>
              <a:defRPr sz="1600"/>
            </a:lvl5pPr>
            <a:lvl6pPr lvl="5" rtl="0">
              <a:lnSpc>
                <a:spcPct val="115000"/>
              </a:lnSpc>
              <a:spcBef>
                <a:spcPts val="0"/>
              </a:spcBef>
              <a:spcAft>
                <a:spcPts val="0"/>
              </a:spcAft>
              <a:buNone/>
              <a:defRPr sz="1600"/>
            </a:lvl6pPr>
            <a:lvl7pPr lvl="6" rtl="0">
              <a:lnSpc>
                <a:spcPct val="115000"/>
              </a:lnSpc>
              <a:spcBef>
                <a:spcPts val="0"/>
              </a:spcBef>
              <a:spcAft>
                <a:spcPts val="0"/>
              </a:spcAft>
              <a:buNone/>
              <a:defRPr sz="1600"/>
            </a:lvl7pPr>
            <a:lvl8pPr lvl="7" rtl="0">
              <a:lnSpc>
                <a:spcPct val="115000"/>
              </a:lnSpc>
              <a:spcBef>
                <a:spcPts val="0"/>
              </a:spcBef>
              <a:spcAft>
                <a:spcPts val="0"/>
              </a:spcAft>
              <a:buNone/>
              <a:defRPr sz="1600"/>
            </a:lvl8pPr>
            <a:lvl9pPr lvl="8" rtl="0">
              <a:lnSpc>
                <a:spcPct val="115000"/>
              </a:lnSpc>
              <a:spcBef>
                <a:spcPts val="0"/>
              </a:spcBef>
              <a:spcAft>
                <a:spcPts val="0"/>
              </a:spcAft>
              <a:buNone/>
              <a:defRPr sz="1600"/>
            </a:lvl9pPr>
          </a:lstStyle>
          <a:p>
            <a:r>
              <a:rPr lang="en-US" smtClean="0"/>
              <a:t>Click to edit Master subtitle style</a:t>
            </a:r>
            <a:endParaRPr/>
          </a:p>
        </p:txBody>
      </p:sp>
      <p:sp>
        <p:nvSpPr>
          <p:cNvPr id="106" name="Google Shape;106;p9"/>
          <p:cNvSpPr/>
          <p:nvPr/>
        </p:nvSpPr>
        <p:spPr>
          <a:xfrm flipH="1">
            <a:off x="365938" y="481773"/>
            <a:ext cx="1999760" cy="1577995"/>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07;p9"/>
          <p:cNvGrpSpPr/>
          <p:nvPr/>
        </p:nvGrpSpPr>
        <p:grpSpPr>
          <a:xfrm>
            <a:off x="329730" y="162020"/>
            <a:ext cx="8628146" cy="4650615"/>
            <a:chOff x="329730" y="162020"/>
            <a:chExt cx="8628146" cy="4650615"/>
          </a:xfrm>
        </p:grpSpPr>
        <p:sp>
          <p:nvSpPr>
            <p:cNvPr id="108" name="Google Shape;108;p9"/>
            <p:cNvSpPr/>
            <p:nvPr/>
          </p:nvSpPr>
          <p:spPr>
            <a:xfrm>
              <a:off x="1900171" y="471398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2120015" y="16202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a:off x="8789216" y="4230622"/>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LUMNS">
  <p:cSld name="TWO COLUMNS">
    <p:bg>
      <p:bgPr>
        <a:blipFill>
          <a:blip r:embed="rId2" cstate="print">
            <a:alphaModFix/>
          </a:blip>
          <a:stretch>
            <a:fillRect/>
          </a:stretch>
        </a:blipFill>
        <a:effectLst/>
      </p:bgPr>
    </p:bg>
    <p:spTree>
      <p:nvGrpSpPr>
        <p:cNvPr id="1" name="Shape 113"/>
        <p:cNvGrpSpPr/>
        <p:nvPr/>
      </p:nvGrpSpPr>
      <p:grpSpPr>
        <a:xfrm>
          <a:off x="0" y="0"/>
          <a:ext cx="0" cy="0"/>
          <a:chOff x="0" y="0"/>
          <a:chExt cx="0" cy="0"/>
        </a:xfrm>
      </p:grpSpPr>
      <p:sp>
        <p:nvSpPr>
          <p:cNvPr id="114" name="Google Shape;114;p10"/>
          <p:cNvSpPr txBox="1">
            <a:spLocks noGrp="1"/>
          </p:cNvSpPr>
          <p:nvPr>
            <p:ph type="subTitle" idx="1"/>
          </p:nvPr>
        </p:nvSpPr>
        <p:spPr>
          <a:xfrm>
            <a:off x="1096000" y="3186925"/>
            <a:ext cx="2962800" cy="10110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smtClean="0"/>
              <a:t>Click to edit Master subtitle style</a:t>
            </a:r>
            <a:endParaRPr/>
          </a:p>
        </p:txBody>
      </p:sp>
      <p:sp>
        <p:nvSpPr>
          <p:cNvPr id="115" name="Google Shape;115;p10"/>
          <p:cNvSpPr txBox="1">
            <a:spLocks noGrp="1"/>
          </p:cNvSpPr>
          <p:nvPr>
            <p:ph type="title"/>
          </p:nvPr>
        </p:nvSpPr>
        <p:spPr>
          <a:xfrm>
            <a:off x="1794700" y="2580875"/>
            <a:ext cx="1565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600"/>
              <a:buNone/>
              <a:defRPr sz="2200" i="0">
                <a:solidFill>
                  <a:schemeClr val="dk2"/>
                </a:solidFill>
              </a:defRPr>
            </a:lvl1pPr>
            <a:lvl2pPr lvl="1" algn="ctr" rtl="0">
              <a:spcBef>
                <a:spcPts val="0"/>
              </a:spcBef>
              <a:spcAft>
                <a:spcPts val="0"/>
              </a:spcAft>
              <a:buClr>
                <a:schemeClr val="accent1"/>
              </a:buClr>
              <a:buSzPts val="1600"/>
              <a:buNone/>
              <a:defRPr sz="1600">
                <a:solidFill>
                  <a:schemeClr val="accent1"/>
                </a:solidFill>
              </a:defRPr>
            </a:lvl2pPr>
            <a:lvl3pPr lvl="2" algn="ctr" rtl="0">
              <a:spcBef>
                <a:spcPts val="0"/>
              </a:spcBef>
              <a:spcAft>
                <a:spcPts val="0"/>
              </a:spcAft>
              <a:buClr>
                <a:schemeClr val="accent1"/>
              </a:buClr>
              <a:buSzPts val="1600"/>
              <a:buNone/>
              <a:defRPr sz="1600">
                <a:solidFill>
                  <a:schemeClr val="accent1"/>
                </a:solidFill>
              </a:defRPr>
            </a:lvl3pPr>
            <a:lvl4pPr lvl="3" algn="ctr" rtl="0">
              <a:spcBef>
                <a:spcPts val="0"/>
              </a:spcBef>
              <a:spcAft>
                <a:spcPts val="0"/>
              </a:spcAft>
              <a:buClr>
                <a:schemeClr val="accent1"/>
              </a:buClr>
              <a:buSzPts val="1600"/>
              <a:buNone/>
              <a:defRPr sz="1600">
                <a:solidFill>
                  <a:schemeClr val="accent1"/>
                </a:solidFill>
              </a:defRPr>
            </a:lvl4pPr>
            <a:lvl5pPr lvl="4" algn="ctr" rtl="0">
              <a:spcBef>
                <a:spcPts val="0"/>
              </a:spcBef>
              <a:spcAft>
                <a:spcPts val="0"/>
              </a:spcAft>
              <a:buClr>
                <a:schemeClr val="accent1"/>
              </a:buClr>
              <a:buSzPts val="1600"/>
              <a:buNone/>
              <a:defRPr sz="1600">
                <a:solidFill>
                  <a:schemeClr val="accent1"/>
                </a:solidFill>
              </a:defRPr>
            </a:lvl5pPr>
            <a:lvl6pPr lvl="5" algn="ctr" rtl="0">
              <a:spcBef>
                <a:spcPts val="0"/>
              </a:spcBef>
              <a:spcAft>
                <a:spcPts val="0"/>
              </a:spcAft>
              <a:buClr>
                <a:schemeClr val="accent1"/>
              </a:buClr>
              <a:buSzPts val="1600"/>
              <a:buNone/>
              <a:defRPr sz="1600">
                <a:solidFill>
                  <a:schemeClr val="accent1"/>
                </a:solidFill>
              </a:defRPr>
            </a:lvl6pPr>
            <a:lvl7pPr lvl="6" algn="ctr" rtl="0">
              <a:spcBef>
                <a:spcPts val="0"/>
              </a:spcBef>
              <a:spcAft>
                <a:spcPts val="0"/>
              </a:spcAft>
              <a:buClr>
                <a:schemeClr val="accent1"/>
              </a:buClr>
              <a:buSzPts val="1600"/>
              <a:buNone/>
              <a:defRPr sz="1600">
                <a:solidFill>
                  <a:schemeClr val="accent1"/>
                </a:solidFill>
              </a:defRPr>
            </a:lvl7pPr>
            <a:lvl8pPr lvl="7" algn="ctr" rtl="0">
              <a:spcBef>
                <a:spcPts val="0"/>
              </a:spcBef>
              <a:spcAft>
                <a:spcPts val="0"/>
              </a:spcAft>
              <a:buClr>
                <a:schemeClr val="accent1"/>
              </a:buClr>
              <a:buSzPts val="1600"/>
              <a:buNone/>
              <a:defRPr sz="1600">
                <a:solidFill>
                  <a:schemeClr val="accent1"/>
                </a:solidFill>
              </a:defRPr>
            </a:lvl8pPr>
            <a:lvl9pPr lvl="8" algn="ctr" rtl="0">
              <a:spcBef>
                <a:spcPts val="0"/>
              </a:spcBef>
              <a:spcAft>
                <a:spcPts val="0"/>
              </a:spcAft>
              <a:buClr>
                <a:schemeClr val="accent1"/>
              </a:buClr>
              <a:buSzPts val="1600"/>
              <a:buNone/>
              <a:defRPr sz="1600">
                <a:solidFill>
                  <a:schemeClr val="accent1"/>
                </a:solidFill>
              </a:defRPr>
            </a:lvl9pPr>
          </a:lstStyle>
          <a:p>
            <a:r>
              <a:rPr lang="en-US" smtClean="0"/>
              <a:t>Click to edit Master title style</a:t>
            </a:r>
            <a:endParaRPr/>
          </a:p>
        </p:txBody>
      </p:sp>
      <p:sp>
        <p:nvSpPr>
          <p:cNvPr id="116" name="Google Shape;116;p10"/>
          <p:cNvSpPr txBox="1">
            <a:spLocks noGrp="1"/>
          </p:cNvSpPr>
          <p:nvPr>
            <p:ph type="subTitle" idx="2"/>
          </p:nvPr>
        </p:nvSpPr>
        <p:spPr>
          <a:xfrm>
            <a:off x="5085212" y="3186917"/>
            <a:ext cx="2962800" cy="10110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smtClean="0"/>
              <a:t>Click to edit Master subtitle style</a:t>
            </a:r>
            <a:endParaRPr/>
          </a:p>
        </p:txBody>
      </p:sp>
      <p:sp>
        <p:nvSpPr>
          <p:cNvPr id="117" name="Google Shape;117;p10"/>
          <p:cNvSpPr txBox="1">
            <a:spLocks noGrp="1"/>
          </p:cNvSpPr>
          <p:nvPr>
            <p:ph type="title" idx="3"/>
          </p:nvPr>
        </p:nvSpPr>
        <p:spPr>
          <a:xfrm>
            <a:off x="5783912" y="2580875"/>
            <a:ext cx="1565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600"/>
              <a:buNone/>
              <a:defRPr sz="2200" i="0">
                <a:solidFill>
                  <a:schemeClr val="accent6"/>
                </a:solidFill>
              </a:defRPr>
            </a:lvl1pPr>
            <a:lvl2pPr lvl="1" algn="ctr" rtl="0">
              <a:spcBef>
                <a:spcPts val="0"/>
              </a:spcBef>
              <a:spcAft>
                <a:spcPts val="0"/>
              </a:spcAft>
              <a:buClr>
                <a:schemeClr val="accent1"/>
              </a:buClr>
              <a:buSzPts val="1600"/>
              <a:buNone/>
              <a:defRPr sz="1600">
                <a:solidFill>
                  <a:schemeClr val="accent1"/>
                </a:solidFill>
              </a:defRPr>
            </a:lvl2pPr>
            <a:lvl3pPr lvl="2" algn="ctr" rtl="0">
              <a:spcBef>
                <a:spcPts val="0"/>
              </a:spcBef>
              <a:spcAft>
                <a:spcPts val="0"/>
              </a:spcAft>
              <a:buClr>
                <a:schemeClr val="accent1"/>
              </a:buClr>
              <a:buSzPts val="1600"/>
              <a:buNone/>
              <a:defRPr sz="1600">
                <a:solidFill>
                  <a:schemeClr val="accent1"/>
                </a:solidFill>
              </a:defRPr>
            </a:lvl3pPr>
            <a:lvl4pPr lvl="3" algn="ctr" rtl="0">
              <a:spcBef>
                <a:spcPts val="0"/>
              </a:spcBef>
              <a:spcAft>
                <a:spcPts val="0"/>
              </a:spcAft>
              <a:buClr>
                <a:schemeClr val="accent1"/>
              </a:buClr>
              <a:buSzPts val="1600"/>
              <a:buNone/>
              <a:defRPr sz="1600">
                <a:solidFill>
                  <a:schemeClr val="accent1"/>
                </a:solidFill>
              </a:defRPr>
            </a:lvl4pPr>
            <a:lvl5pPr lvl="4" algn="ctr" rtl="0">
              <a:spcBef>
                <a:spcPts val="0"/>
              </a:spcBef>
              <a:spcAft>
                <a:spcPts val="0"/>
              </a:spcAft>
              <a:buClr>
                <a:schemeClr val="accent1"/>
              </a:buClr>
              <a:buSzPts val="1600"/>
              <a:buNone/>
              <a:defRPr sz="1600">
                <a:solidFill>
                  <a:schemeClr val="accent1"/>
                </a:solidFill>
              </a:defRPr>
            </a:lvl5pPr>
            <a:lvl6pPr lvl="5" algn="ctr" rtl="0">
              <a:spcBef>
                <a:spcPts val="0"/>
              </a:spcBef>
              <a:spcAft>
                <a:spcPts val="0"/>
              </a:spcAft>
              <a:buClr>
                <a:schemeClr val="accent1"/>
              </a:buClr>
              <a:buSzPts val="1600"/>
              <a:buNone/>
              <a:defRPr sz="1600">
                <a:solidFill>
                  <a:schemeClr val="accent1"/>
                </a:solidFill>
              </a:defRPr>
            </a:lvl6pPr>
            <a:lvl7pPr lvl="6" algn="ctr" rtl="0">
              <a:spcBef>
                <a:spcPts val="0"/>
              </a:spcBef>
              <a:spcAft>
                <a:spcPts val="0"/>
              </a:spcAft>
              <a:buClr>
                <a:schemeClr val="accent1"/>
              </a:buClr>
              <a:buSzPts val="1600"/>
              <a:buNone/>
              <a:defRPr sz="1600">
                <a:solidFill>
                  <a:schemeClr val="accent1"/>
                </a:solidFill>
              </a:defRPr>
            </a:lvl7pPr>
            <a:lvl8pPr lvl="7" algn="ctr" rtl="0">
              <a:spcBef>
                <a:spcPts val="0"/>
              </a:spcBef>
              <a:spcAft>
                <a:spcPts val="0"/>
              </a:spcAft>
              <a:buClr>
                <a:schemeClr val="accent1"/>
              </a:buClr>
              <a:buSzPts val="1600"/>
              <a:buNone/>
              <a:defRPr sz="1600">
                <a:solidFill>
                  <a:schemeClr val="accent1"/>
                </a:solidFill>
              </a:defRPr>
            </a:lvl8pPr>
            <a:lvl9pPr lvl="8" algn="ctr" rtl="0">
              <a:spcBef>
                <a:spcPts val="0"/>
              </a:spcBef>
              <a:spcAft>
                <a:spcPts val="0"/>
              </a:spcAft>
              <a:buClr>
                <a:schemeClr val="accent1"/>
              </a:buClr>
              <a:buSzPts val="1600"/>
              <a:buNone/>
              <a:defRPr sz="1600">
                <a:solidFill>
                  <a:schemeClr val="accent1"/>
                </a:solidFill>
              </a:defRPr>
            </a:lvl9pPr>
          </a:lstStyle>
          <a:p>
            <a:r>
              <a:rPr lang="en-US" smtClean="0"/>
              <a:t>Click to edit Master title style</a:t>
            </a:r>
            <a:endParaRPr/>
          </a:p>
        </p:txBody>
      </p:sp>
      <p:sp>
        <p:nvSpPr>
          <p:cNvPr id="118" name="Google Shape;118;p10"/>
          <p:cNvSpPr txBox="1">
            <a:spLocks noGrp="1"/>
          </p:cNvSpPr>
          <p:nvPr>
            <p:ph type="title" idx="4"/>
          </p:nvPr>
        </p:nvSpPr>
        <p:spPr>
          <a:xfrm>
            <a:off x="1739850" y="53497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2400"/>
              <a:buNone/>
              <a:defRPr sz="2400" i="0"/>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rPr lang="en-US" smtClean="0"/>
              <a:t>Click to edit Master title style</a:t>
            </a:r>
            <a:endParaRPr/>
          </a:p>
        </p:txBody>
      </p:sp>
      <p:grpSp>
        <p:nvGrpSpPr>
          <p:cNvPr id="2" name="Google Shape;119;p10"/>
          <p:cNvGrpSpPr/>
          <p:nvPr/>
        </p:nvGrpSpPr>
        <p:grpSpPr>
          <a:xfrm>
            <a:off x="329730" y="281345"/>
            <a:ext cx="8562814" cy="4661127"/>
            <a:chOff x="329730" y="281345"/>
            <a:chExt cx="8562814" cy="4661127"/>
          </a:xfrm>
        </p:grpSpPr>
        <p:sp>
          <p:nvSpPr>
            <p:cNvPr id="120" name="Google Shape;120;p10"/>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0"/>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0"/>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0"/>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0"/>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a:blip r:embed="rId24" cstate="print">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629349" y="731450"/>
            <a:ext cx="5885400" cy="12522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Clr>
                <a:schemeClr val="lt1"/>
              </a:buClr>
              <a:buSzPts val="700"/>
              <a:buFont typeface="Sue Ellen Francisco"/>
              <a:buNone/>
              <a:defRPr sz="3300" i="0" u="none" strike="noStrike" cap="none">
                <a:solidFill>
                  <a:schemeClr val="lt1"/>
                </a:solidFill>
                <a:latin typeface="Sue Ellen Francisco"/>
                <a:ea typeface="Sue Ellen Francisco"/>
                <a:cs typeface="Sue Ellen Francisco"/>
                <a:sym typeface="Sue Ellen Francisco"/>
              </a:defRPr>
            </a:lvl1pPr>
            <a:lvl2pPr lvl="1">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2pPr>
            <a:lvl3pPr lvl="2">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3pPr>
            <a:lvl4pPr lvl="3">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4pPr>
            <a:lvl5pPr lvl="4">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5pPr>
            <a:lvl6pPr lvl="5">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6pPr>
            <a:lvl7pPr lvl="6">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7pPr>
            <a:lvl8pPr lvl="7">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8pPr>
            <a:lvl9pPr lvl="8">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9pPr>
          </a:lstStyle>
          <a:p>
            <a:endParaRPr/>
          </a:p>
        </p:txBody>
      </p:sp>
      <p:sp>
        <p:nvSpPr>
          <p:cNvPr id="7" name="Google Shape;7;p1"/>
          <p:cNvSpPr txBox="1">
            <a:spLocks noGrp="1"/>
          </p:cNvSpPr>
          <p:nvPr>
            <p:ph type="body" idx="1"/>
          </p:nvPr>
        </p:nvSpPr>
        <p:spPr>
          <a:xfrm>
            <a:off x="1390725" y="2374775"/>
            <a:ext cx="4365900" cy="14775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1pPr>
            <a:lvl2pPr marL="914400" marR="0" lvl="1"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2pPr>
            <a:lvl3pPr marL="1371600" marR="0" lvl="2"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3pPr>
            <a:lvl4pPr marL="1828800" marR="0" lvl="3"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4pPr>
            <a:lvl5pPr marL="2286000" marR="0" lvl="4"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5pPr>
            <a:lvl6pPr marL="2743200" marR="0" lvl="5"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6pPr>
            <a:lvl7pPr marL="3200400" marR="0" lvl="6"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7pPr>
            <a:lvl8pPr marL="3657600" marR="0" lvl="7"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8pPr>
            <a:lvl9pPr marL="4114800" marR="0" lvl="8"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257"/>
        <p:cNvGrpSpPr/>
        <p:nvPr/>
      </p:nvGrpSpPr>
      <p:grpSpPr>
        <a:xfrm>
          <a:off x="0" y="0"/>
          <a:ext cx="0" cy="0"/>
          <a:chOff x="0" y="0"/>
          <a:chExt cx="0" cy="0"/>
        </a:xfrm>
      </p:grpSpPr>
      <p:sp>
        <p:nvSpPr>
          <p:cNvPr id="258" name="Google Shape;258;p2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59" name="Google Shape;259;p2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4"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grpSp>
        <p:nvGrpSpPr>
          <p:cNvPr id="2" name="Google Shape;6;p1"/>
          <p:cNvGrpSpPr/>
          <p:nvPr/>
        </p:nvGrpSpPr>
        <p:grpSpPr>
          <a:xfrm>
            <a:off x="0" y="0"/>
            <a:ext cx="9144000" cy="5143500"/>
            <a:chOff x="0" y="0"/>
            <a:chExt cx="9144000" cy="5143500"/>
          </a:xfrm>
        </p:grpSpPr>
        <p:pic>
          <p:nvPicPr>
            <p:cNvPr id="7" name="Google Shape;7;p1"/>
            <p:cNvPicPr preferRelativeResize="0"/>
            <p:nvPr/>
          </p:nvPicPr>
          <p:blipFill rotWithShape="1">
            <a:blip r:embed="rId14" cstate="print">
              <a:alphaModFix/>
            </a:blip>
            <a:srcRect/>
            <a:stretch/>
          </p:blipFill>
          <p:spPr>
            <a:xfrm>
              <a:off x="0" y="0"/>
              <a:ext cx="9144000" cy="5143500"/>
            </a:xfrm>
            <a:prstGeom prst="rect">
              <a:avLst/>
            </a:prstGeom>
            <a:noFill/>
            <a:ln>
              <a:noFill/>
            </a:ln>
          </p:spPr>
        </p:pic>
        <p:grpSp>
          <p:nvGrpSpPr>
            <p:cNvPr id="3" name="Google Shape;8;p1"/>
            <p:cNvGrpSpPr/>
            <p:nvPr/>
          </p:nvGrpSpPr>
          <p:grpSpPr>
            <a:xfrm>
              <a:off x="0" y="566400"/>
              <a:ext cx="9144000" cy="4015149"/>
              <a:chOff x="0" y="566400"/>
              <a:chExt cx="9144000" cy="4015149"/>
            </a:xfrm>
          </p:grpSpPr>
          <p:sp>
            <p:nvSpPr>
              <p:cNvPr id="9" name="Google Shape;9;p1"/>
              <p:cNvSpPr/>
              <p:nvPr/>
            </p:nvSpPr>
            <p:spPr>
              <a:xfrm>
                <a:off x="0" y="566400"/>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0" y="1138664"/>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0" y="2283193"/>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0" y="2855457"/>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0" y="3427721"/>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0" y="3999985"/>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0" y="4572249"/>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1710928"/>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 name="Google Shape;17;p1"/>
          <p:cNvSpPr txBox="1">
            <a:spLocks noGrp="1"/>
          </p:cNvSpPr>
          <p:nvPr>
            <p:ph type="title"/>
          </p:nvPr>
        </p:nvSpPr>
        <p:spPr>
          <a:xfrm>
            <a:off x="1028375" y="662026"/>
            <a:ext cx="7087200" cy="550200"/>
          </a:xfrm>
          <a:prstGeom prst="rect">
            <a:avLst/>
          </a:prstGeom>
          <a:noFill/>
          <a:ln>
            <a:noFill/>
          </a:ln>
        </p:spPr>
        <p:txBody>
          <a:bodyPr spcFirstLastPara="1" wrap="square" lIns="0" tIns="0" rIns="0" bIns="0" anchor="b" anchorCtr="0">
            <a:noAutofit/>
          </a:bodyPr>
          <a:lstStyle>
            <a:lvl1pPr lvl="0"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1pPr>
            <a:lvl2pPr lvl="1"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2pPr>
            <a:lvl3pPr lvl="2"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3pPr>
            <a:lvl4pPr lvl="3"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4pPr>
            <a:lvl5pPr lvl="4"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5pPr>
            <a:lvl6pPr lvl="5"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6pPr>
            <a:lvl7pPr lvl="6"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7pPr>
            <a:lvl8pPr lvl="7"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8pPr>
            <a:lvl9pPr lvl="8"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9pPr>
          </a:lstStyle>
          <a:p>
            <a:endParaRPr/>
          </a:p>
        </p:txBody>
      </p:sp>
      <p:sp>
        <p:nvSpPr>
          <p:cNvPr id="18" name="Google Shape;18;p1"/>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lvl1pPr lvl="0" algn="ctr" rtl="0">
              <a:buNone/>
              <a:defRPr sz="1000">
                <a:solidFill>
                  <a:schemeClr val="dk2"/>
                </a:solidFill>
                <a:latin typeface="Quicksand"/>
                <a:ea typeface="Quicksand"/>
                <a:cs typeface="Quicksand"/>
                <a:sym typeface="Quicksand"/>
              </a:defRPr>
            </a:lvl1pPr>
            <a:lvl2pPr lvl="1" algn="ctr" rtl="0">
              <a:buNone/>
              <a:defRPr sz="1000">
                <a:solidFill>
                  <a:schemeClr val="dk2"/>
                </a:solidFill>
                <a:latin typeface="Quicksand"/>
                <a:ea typeface="Quicksand"/>
                <a:cs typeface="Quicksand"/>
                <a:sym typeface="Quicksand"/>
              </a:defRPr>
            </a:lvl2pPr>
            <a:lvl3pPr lvl="2" algn="ctr" rtl="0">
              <a:buNone/>
              <a:defRPr sz="1000">
                <a:solidFill>
                  <a:schemeClr val="dk2"/>
                </a:solidFill>
                <a:latin typeface="Quicksand"/>
                <a:ea typeface="Quicksand"/>
                <a:cs typeface="Quicksand"/>
                <a:sym typeface="Quicksand"/>
              </a:defRPr>
            </a:lvl3pPr>
            <a:lvl4pPr lvl="3" algn="ctr" rtl="0">
              <a:buNone/>
              <a:defRPr sz="1000">
                <a:solidFill>
                  <a:schemeClr val="dk2"/>
                </a:solidFill>
                <a:latin typeface="Quicksand"/>
                <a:ea typeface="Quicksand"/>
                <a:cs typeface="Quicksand"/>
                <a:sym typeface="Quicksand"/>
              </a:defRPr>
            </a:lvl4pPr>
            <a:lvl5pPr lvl="4" algn="ctr" rtl="0">
              <a:buNone/>
              <a:defRPr sz="1000">
                <a:solidFill>
                  <a:schemeClr val="dk2"/>
                </a:solidFill>
                <a:latin typeface="Quicksand"/>
                <a:ea typeface="Quicksand"/>
                <a:cs typeface="Quicksand"/>
                <a:sym typeface="Quicksand"/>
              </a:defRPr>
            </a:lvl5pPr>
            <a:lvl6pPr lvl="5" algn="ctr" rtl="0">
              <a:buNone/>
              <a:defRPr sz="1000">
                <a:solidFill>
                  <a:schemeClr val="dk2"/>
                </a:solidFill>
                <a:latin typeface="Quicksand"/>
                <a:ea typeface="Quicksand"/>
                <a:cs typeface="Quicksand"/>
                <a:sym typeface="Quicksand"/>
              </a:defRPr>
            </a:lvl6pPr>
            <a:lvl7pPr lvl="6" algn="ctr" rtl="0">
              <a:buNone/>
              <a:defRPr sz="1000">
                <a:solidFill>
                  <a:schemeClr val="dk2"/>
                </a:solidFill>
                <a:latin typeface="Quicksand"/>
                <a:ea typeface="Quicksand"/>
                <a:cs typeface="Quicksand"/>
                <a:sym typeface="Quicksand"/>
              </a:defRPr>
            </a:lvl7pPr>
            <a:lvl8pPr lvl="7" algn="ctr" rtl="0">
              <a:buNone/>
              <a:defRPr sz="1000">
                <a:solidFill>
                  <a:schemeClr val="dk2"/>
                </a:solidFill>
                <a:latin typeface="Quicksand"/>
                <a:ea typeface="Quicksand"/>
                <a:cs typeface="Quicksand"/>
                <a:sym typeface="Quicksand"/>
              </a:defRPr>
            </a:lvl8pPr>
            <a:lvl9pPr lvl="8" algn="ctr" rtl="0">
              <a:buNone/>
              <a:defRPr sz="1000">
                <a:solidFill>
                  <a:schemeClr val="dk2"/>
                </a:solidFill>
                <a:latin typeface="Quicksand"/>
                <a:ea typeface="Quicksand"/>
                <a:cs typeface="Quicksand"/>
                <a:sym typeface="Quicksand"/>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19" name="Google Shape;19;p1"/>
          <p:cNvSpPr txBox="1">
            <a:spLocks noGrp="1"/>
          </p:cNvSpPr>
          <p:nvPr>
            <p:ph type="body" idx="1"/>
          </p:nvPr>
        </p:nvSpPr>
        <p:spPr>
          <a:xfrm>
            <a:off x="1028375" y="1327952"/>
            <a:ext cx="7087200" cy="2683200"/>
          </a:xfrm>
          <a:prstGeom prst="rect">
            <a:avLst/>
          </a:prstGeom>
          <a:noFill/>
          <a:ln>
            <a:noFill/>
          </a:ln>
        </p:spPr>
        <p:txBody>
          <a:bodyPr spcFirstLastPara="1" wrap="square" lIns="0" tIns="0" rIns="0" bIns="0" anchor="t" anchorCtr="0">
            <a:noAutofit/>
          </a:bodyPr>
          <a:lstStyle>
            <a:lvl1pPr marL="457200" lvl="0" indent="-342900" rtl="0">
              <a:lnSpc>
                <a:spcPct val="115000"/>
              </a:lnSpc>
              <a:spcBef>
                <a:spcPts val="60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1pPr>
            <a:lvl2pPr marL="914400" lvl="1"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2pPr>
            <a:lvl3pPr marL="1371600" lvl="2"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3pPr>
            <a:lvl4pPr marL="1828800" lvl="3"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4pPr>
            <a:lvl5pPr marL="2286000" lvl="4"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5pPr>
            <a:lvl6pPr marL="2743200" lvl="5"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6pPr>
            <a:lvl7pPr marL="3200400" lvl="6"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7pPr>
            <a:lvl8pPr marL="3657600" lvl="7"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8pPr>
            <a:lvl9pPr marL="4114800" lvl="8"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Unit-2 </a:t>
            </a:r>
            <a:br>
              <a:rPr lang="en-US" dirty="0" smtClean="0"/>
            </a:br>
            <a:r>
              <a:rPr lang="en-US" dirty="0" smtClean="0"/>
              <a:t>Introduction to cloud computing</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3476" y="493987"/>
            <a:ext cx="8071945" cy="3517166"/>
          </a:xfrm>
        </p:spPr>
        <p:txBody>
          <a:bodyPr/>
          <a:lstStyle/>
          <a:p>
            <a:r>
              <a:rPr lang="en-IN" dirty="0" smtClean="0"/>
              <a:t>This model brings benefits to both consumers and providers of IT services. Consumers can attain reduction on IT-related costs by choosing to obtain cheaper services from external providers as opposed to heavily investing on IT infrastructure and personnel hiring. The “on-demand” component of this model allows consumers to adapt their IT usage to rapidly increasing or unpredictable computing needs.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4496" y="357352"/>
            <a:ext cx="7977351" cy="3653800"/>
          </a:xfrm>
        </p:spPr>
        <p:txBody>
          <a:bodyPr/>
          <a:lstStyle/>
          <a:p>
            <a:r>
              <a:rPr lang="en-IN" dirty="0" smtClean="0"/>
              <a:t>Web services can glue together applications running on different messaging product platforms, enabling information from one application to be made available to others, and enabling internal applications to be made available over the Internet.</a:t>
            </a:r>
          </a:p>
          <a:p>
            <a:r>
              <a:rPr lang="en-IN" dirty="0" smtClean="0"/>
              <a:t>The purpose of a SOA is to address requirements of loosely coupled, standards-based, and protocol-independent distributed computing. </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2857" y="388883"/>
            <a:ext cx="8000011" cy="3611758"/>
          </a:xfrm>
        </p:spPr>
        <p:txBody>
          <a:bodyPr/>
          <a:lstStyle/>
          <a:p>
            <a:r>
              <a:rPr lang="en-IN" dirty="0" smtClean="0"/>
              <a:t>In a SOA, software resources are packaged as “services,” which are well-defined, self-contained modules that provide standard business functionality and are independent of the state or context of other services. Services are described in a standard definition language and have a published interface.</a:t>
            </a:r>
          </a:p>
          <a:p>
            <a:r>
              <a:rPr lang="en-IN" dirty="0" smtClean="0"/>
              <a:t>Programmable Web is a public repository of service APIs and </a:t>
            </a:r>
            <a:r>
              <a:rPr lang="en-IN" dirty="0" err="1" smtClean="0"/>
              <a:t>mashups</a:t>
            </a:r>
            <a:r>
              <a:rPr lang="en-IN" dirty="0" smtClean="0"/>
              <a:t> currently listing thousands of APIs and </a:t>
            </a:r>
            <a:r>
              <a:rPr lang="en-IN" dirty="0" err="1" smtClean="0"/>
              <a:t>mashups</a:t>
            </a:r>
            <a:r>
              <a:rPr lang="en-IN" dirty="0" smtClean="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5517" y="357352"/>
            <a:ext cx="8061435" cy="3611759"/>
          </a:xfrm>
        </p:spPr>
        <p:txBody>
          <a:bodyPr/>
          <a:lstStyle/>
          <a:p>
            <a:r>
              <a:rPr lang="en-IN" dirty="0" smtClean="0"/>
              <a:t>In the consumer Web, information and services may be programmatically aggregated, acting as building blocks of complex compositions, called service </a:t>
            </a:r>
            <a:r>
              <a:rPr lang="en-IN" dirty="0" err="1" smtClean="0"/>
              <a:t>mashups</a:t>
            </a:r>
            <a:r>
              <a:rPr lang="en-IN" dirty="0" smtClean="0"/>
              <a:t>. Many service providers, such as Amazon, del.icio.us, </a:t>
            </a:r>
            <a:r>
              <a:rPr lang="en-IN" dirty="0" err="1" smtClean="0"/>
              <a:t>Facebook</a:t>
            </a:r>
            <a:r>
              <a:rPr lang="en-IN" dirty="0" smtClean="0"/>
              <a:t>, and Google, make their service APIs publicly accessible using standard protocols such as SOAP and REST</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88578" y="441434"/>
            <a:ext cx="8008883" cy="3569718"/>
          </a:xfrm>
        </p:spPr>
        <p:txBody>
          <a:bodyPr/>
          <a:lstStyle/>
          <a:p>
            <a:r>
              <a:rPr lang="en-IN" dirty="0" smtClean="0"/>
              <a:t>A key aspect of the grid computing services in roots to cloud has been building standard Web services-based protocols that allow distributed resources to be “discovered, accessed, allocated, monitored, accounted for, and billed for, etc., and in general managed as a single virtual system.</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2966" y="283779"/>
            <a:ext cx="8156027" cy="3727373"/>
          </a:xfrm>
        </p:spPr>
        <p:txBody>
          <a:bodyPr/>
          <a:lstStyle/>
          <a:p>
            <a:r>
              <a:rPr lang="en-IN" dirty="0" smtClean="0"/>
              <a:t>The idea of </a:t>
            </a:r>
            <a:r>
              <a:rPr lang="en-IN" dirty="0" err="1" smtClean="0"/>
              <a:t>virtualizing</a:t>
            </a:r>
            <a:r>
              <a:rPr lang="en-IN" dirty="0" smtClean="0"/>
              <a:t> a computer system’s resources, including processors, memory, and I/O devices, has been well established for decades, aiming at improving sharing and utilization of computer systems.</a:t>
            </a:r>
          </a:p>
          <a:p>
            <a:r>
              <a:rPr lang="en-IN" dirty="0" smtClean="0"/>
              <a:t>The advent of several innovative technologies—multi-core chips, </a:t>
            </a:r>
            <a:r>
              <a:rPr lang="en-IN" dirty="0" err="1" smtClean="0"/>
              <a:t>paravirtualization</a:t>
            </a:r>
            <a:r>
              <a:rPr lang="en-IN" dirty="0" smtClean="0"/>
              <a:t>, hardware-assisted virtualization, and live migration of VMs—has contributed to an increasing adoption of virtualization on server systems</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descr="Cloud Memes to Give You the Perfect Morning Kick of Laughs! | SMiD Cloud,  secure encryption solutions"/>
          <p:cNvPicPr>
            <a:picLocks noChangeAspect="1" noChangeArrowheads="1"/>
          </p:cNvPicPr>
          <p:nvPr/>
        </p:nvPicPr>
        <p:blipFill>
          <a:blip r:embed="rId2" cstate="print"/>
          <a:srcRect/>
          <a:stretch>
            <a:fillRect/>
          </a:stretch>
        </p:blipFill>
        <p:spPr bwMode="auto">
          <a:xfrm>
            <a:off x="2320705" y="367862"/>
            <a:ext cx="4541591" cy="4223681"/>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2456" y="672663"/>
            <a:ext cx="7998372" cy="4078014"/>
          </a:xfrm>
        </p:spPr>
        <p:txBody>
          <a:bodyPr/>
          <a:lstStyle/>
          <a:p>
            <a:r>
              <a:rPr lang="en-IN" sz="2400" dirty="0" smtClean="0"/>
              <a:t>Cloud is a parallel and</a:t>
            </a:r>
            <a:br>
              <a:rPr lang="en-IN" sz="2400" dirty="0" smtClean="0"/>
            </a:br>
            <a:r>
              <a:rPr lang="en-IN" sz="2400" dirty="0" smtClean="0"/>
              <a:t>distributed computing system consisting of a collection of inter-connected</a:t>
            </a:r>
            <a:br>
              <a:rPr lang="en-IN" sz="2400" dirty="0" smtClean="0"/>
            </a:br>
            <a:r>
              <a:rPr lang="en-IN" sz="2400" dirty="0" smtClean="0"/>
              <a:t>and virtualised computers that are dynamically provisioned and presented as one</a:t>
            </a:r>
            <a:br>
              <a:rPr lang="en-IN" sz="2400" dirty="0" smtClean="0"/>
            </a:br>
            <a:r>
              <a:rPr lang="en-IN" sz="2400" dirty="0" smtClean="0"/>
              <a:t>or more unified computing resources based on service-level agreements (SLA)</a:t>
            </a:r>
            <a:br>
              <a:rPr lang="en-IN" sz="2400" dirty="0" smtClean="0"/>
            </a:br>
            <a:r>
              <a:rPr lang="en-IN" sz="2400" dirty="0" smtClean="0"/>
              <a:t>established through negotiation between the service provider and consumers.</a:t>
            </a:r>
            <a:br>
              <a:rPr lang="en-IN" sz="2400" dirty="0" smtClean="0"/>
            </a:br>
            <a:r>
              <a:rPr lang="en-IN" sz="2800" dirty="0" smtClean="0"/>
              <a:t/>
            </a:r>
            <a:br>
              <a:rPr lang="en-IN" sz="2800" dirty="0" smtClean="0"/>
            </a:br>
            <a:r>
              <a:rPr lang="en-IN" sz="2800" dirty="0" smtClean="0"/>
              <a:t>-</a:t>
            </a:r>
            <a:r>
              <a:rPr lang="en-IN" sz="2800" dirty="0" err="1" smtClean="0"/>
              <a:t>Rajkumar</a:t>
            </a:r>
            <a:r>
              <a:rPr lang="en-IN" sz="2800" dirty="0" smtClean="0"/>
              <a:t> </a:t>
            </a:r>
            <a:r>
              <a:rPr lang="en-IN" sz="2800" dirty="0" err="1" smtClean="0"/>
              <a:t>buyya</a:t>
            </a:r>
            <a:endParaRPr lang="en-IN"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028" y="178676"/>
            <a:ext cx="8113986" cy="767255"/>
          </a:xfrm>
        </p:spPr>
        <p:txBody>
          <a:bodyPr/>
          <a:lstStyle/>
          <a:p>
            <a:r>
              <a:rPr lang="en-US" dirty="0" smtClean="0"/>
              <a:t>Types of cloud</a:t>
            </a:r>
            <a:endParaRPr lang="en-IN" dirty="0"/>
          </a:p>
        </p:txBody>
      </p:sp>
      <p:pic>
        <p:nvPicPr>
          <p:cNvPr id="3074" name="Picture 2"/>
          <p:cNvPicPr>
            <a:picLocks noChangeAspect="1" noChangeArrowheads="1"/>
          </p:cNvPicPr>
          <p:nvPr/>
        </p:nvPicPr>
        <p:blipFill>
          <a:blip r:embed="rId2" cstate="print"/>
          <a:srcRect/>
          <a:stretch>
            <a:fillRect/>
          </a:stretch>
        </p:blipFill>
        <p:spPr bwMode="auto">
          <a:xfrm>
            <a:off x="1471447" y="1095287"/>
            <a:ext cx="6183039" cy="3898003"/>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57048" y="430924"/>
            <a:ext cx="7987862" cy="3580228"/>
          </a:xfrm>
        </p:spPr>
        <p:txBody>
          <a:bodyPr/>
          <a:lstStyle/>
          <a:p>
            <a:r>
              <a:rPr lang="en-IN" dirty="0" smtClean="0"/>
              <a:t>Cloud computing services are divided into three classes, according to the abstraction level of the capability provided and the service model of providers, namely: </a:t>
            </a:r>
          </a:p>
          <a:p>
            <a:pPr>
              <a:buNone/>
            </a:pPr>
            <a:r>
              <a:rPr lang="en-IN" dirty="0" smtClean="0"/>
              <a:t>(1) Infrastructure as a Service</a:t>
            </a:r>
          </a:p>
          <a:p>
            <a:pPr>
              <a:buNone/>
            </a:pPr>
            <a:r>
              <a:rPr lang="en-IN" dirty="0" smtClean="0"/>
              <a:t>(2) Platform as a Service</a:t>
            </a:r>
          </a:p>
          <a:p>
            <a:pPr>
              <a:buNone/>
            </a:pPr>
            <a:r>
              <a:rPr lang="en-IN" dirty="0" smtClean="0"/>
              <a:t>(3) Software as a Service</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9698"/>
            <a:ext cx="7772400" cy="861848"/>
          </a:xfrm>
        </p:spPr>
        <p:txBody>
          <a:bodyPr/>
          <a:lstStyle/>
          <a:p>
            <a:r>
              <a:rPr lang="en-US" dirty="0" smtClean="0"/>
              <a:t>Contents</a:t>
            </a:r>
            <a:endParaRPr lang="en-IN" dirty="0"/>
          </a:p>
        </p:txBody>
      </p:sp>
      <p:sp>
        <p:nvSpPr>
          <p:cNvPr id="3" name="Subtitle 2"/>
          <p:cNvSpPr>
            <a:spLocks noGrp="1"/>
          </p:cNvSpPr>
          <p:nvPr>
            <p:ph type="subTitle" idx="1"/>
          </p:nvPr>
        </p:nvSpPr>
        <p:spPr>
          <a:xfrm>
            <a:off x="1371600" y="1061545"/>
            <a:ext cx="6400800" cy="3167555"/>
          </a:xfrm>
        </p:spPr>
        <p:txBody>
          <a:bodyPr/>
          <a:lstStyle/>
          <a:p>
            <a:pPr algn="l">
              <a:buFont typeface="Arial" pitchFamily="34" charset="0"/>
              <a:buChar char="•"/>
            </a:pPr>
            <a:r>
              <a:rPr lang="en-IN" dirty="0" smtClean="0"/>
              <a:t>Cloud Computing in a Nutshell</a:t>
            </a:r>
          </a:p>
          <a:p>
            <a:pPr algn="l">
              <a:buFont typeface="Arial" pitchFamily="34" charset="0"/>
              <a:buChar char="•"/>
            </a:pPr>
            <a:r>
              <a:rPr lang="en-IN" dirty="0" smtClean="0"/>
              <a:t>Roots of Cloud Computing</a:t>
            </a:r>
          </a:p>
          <a:p>
            <a:pPr algn="l">
              <a:buFont typeface="Arial" pitchFamily="34" charset="0"/>
              <a:buChar char="•"/>
            </a:pPr>
            <a:r>
              <a:rPr lang="en-IN" dirty="0" smtClean="0"/>
              <a:t>Layers and Types of Clouds</a:t>
            </a:r>
          </a:p>
          <a:p>
            <a:pPr algn="l">
              <a:buFont typeface="Arial" pitchFamily="34" charset="0"/>
              <a:buChar char="•"/>
            </a:pPr>
            <a:r>
              <a:rPr lang="en-IN" dirty="0" smtClean="0"/>
              <a:t>Desired Features of a Cloud</a:t>
            </a:r>
          </a:p>
          <a:p>
            <a:pPr algn="l">
              <a:buFont typeface="Arial" pitchFamily="34" charset="0"/>
              <a:buChar char="•"/>
            </a:pPr>
            <a:r>
              <a:rPr lang="en-IN" dirty="0" smtClean="0"/>
              <a:t>Cloud Infrastructure Management</a:t>
            </a:r>
          </a:p>
          <a:p>
            <a:pPr algn="l">
              <a:buFont typeface="Arial" pitchFamily="34" charset="0"/>
              <a:buChar char="•"/>
            </a:pPr>
            <a:r>
              <a:rPr lang="en-IN" dirty="0" smtClean="0"/>
              <a:t>Examining the Characteristics of Cloud Computing</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1434" y="336331"/>
            <a:ext cx="8145518" cy="3674821"/>
          </a:xfrm>
        </p:spPr>
        <p:txBody>
          <a:bodyPr/>
          <a:lstStyle/>
          <a:p>
            <a:r>
              <a:rPr lang="en-IN" dirty="0" smtClean="0"/>
              <a:t>These abstraction levels can also be viewed as a layered architecture where services of a higher layer can be composed from services of the underlying layer.</a:t>
            </a:r>
          </a:p>
          <a:p>
            <a:r>
              <a:rPr lang="en-IN" dirty="0" smtClean="0"/>
              <a:t>Cloud development environments are built on top of infrastructure services to offer application development and deployment capabilities; in this level, various programming models, libraries, APIs, and </a:t>
            </a:r>
            <a:r>
              <a:rPr lang="en-IN" dirty="0" err="1" smtClean="0"/>
              <a:t>mashup</a:t>
            </a:r>
            <a:r>
              <a:rPr lang="en-IN" dirty="0" smtClean="0"/>
              <a:t> editors enable the creation of a range of business, Web, and scientific applications.</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75" y="178676"/>
            <a:ext cx="7087200" cy="515007"/>
          </a:xfrm>
        </p:spPr>
        <p:txBody>
          <a:bodyPr/>
          <a:lstStyle/>
          <a:p>
            <a:r>
              <a:rPr lang="en-US" dirty="0" smtClean="0"/>
              <a:t>Infrastructure-as-a-service</a:t>
            </a:r>
            <a:endParaRPr lang="en-IN" dirty="0"/>
          </a:p>
        </p:txBody>
      </p:sp>
      <p:sp>
        <p:nvSpPr>
          <p:cNvPr id="3" name="Text Placeholder 2"/>
          <p:cNvSpPr>
            <a:spLocks noGrp="1"/>
          </p:cNvSpPr>
          <p:nvPr>
            <p:ph type="body" idx="1"/>
          </p:nvPr>
        </p:nvSpPr>
        <p:spPr>
          <a:xfrm>
            <a:off x="483476" y="830317"/>
            <a:ext cx="8145517" cy="3180835"/>
          </a:xfrm>
        </p:spPr>
        <p:txBody>
          <a:bodyPr/>
          <a:lstStyle/>
          <a:p>
            <a:r>
              <a:rPr lang="en-IN" i="1" dirty="0" smtClean="0"/>
              <a:t>Infrastructure as a Service (</a:t>
            </a:r>
            <a:r>
              <a:rPr lang="en-IN" i="1" dirty="0" err="1" smtClean="0"/>
              <a:t>IaaS</a:t>
            </a:r>
            <a:r>
              <a:rPr lang="en-IN" i="1" dirty="0" smtClean="0"/>
              <a:t>) is the delivery of computer hardware (servers, </a:t>
            </a:r>
            <a:r>
              <a:rPr lang="en-IN" dirty="0" smtClean="0"/>
              <a:t>networking technology, storage, and data </a:t>
            </a:r>
            <a:r>
              <a:rPr lang="en-IN" dirty="0" err="1" smtClean="0"/>
              <a:t>center</a:t>
            </a:r>
            <a:r>
              <a:rPr lang="en-IN" dirty="0" smtClean="0"/>
              <a:t> space) as a service. It may also include the delivery of operating systems and virtualization technology to manage the resources.</a:t>
            </a:r>
          </a:p>
          <a:p>
            <a:r>
              <a:rPr lang="en-IN" dirty="0" smtClean="0"/>
              <a:t>Dynamic scaling as applied to infrastructure means that the infrastructure can be automatically scaled up or down, based on the requirements of the application.</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75" y="168166"/>
            <a:ext cx="7087200" cy="546537"/>
          </a:xfrm>
        </p:spPr>
        <p:txBody>
          <a:bodyPr/>
          <a:lstStyle/>
          <a:p>
            <a:r>
              <a:rPr lang="en-US" dirty="0" smtClean="0"/>
              <a:t>Platform-as-a-service</a:t>
            </a:r>
            <a:endParaRPr lang="en-IN" dirty="0"/>
          </a:p>
        </p:txBody>
      </p:sp>
      <p:sp>
        <p:nvSpPr>
          <p:cNvPr id="3" name="Text Placeholder 2"/>
          <p:cNvSpPr>
            <a:spLocks noGrp="1"/>
          </p:cNvSpPr>
          <p:nvPr>
            <p:ph type="body" idx="1"/>
          </p:nvPr>
        </p:nvSpPr>
        <p:spPr>
          <a:xfrm>
            <a:off x="472966" y="809297"/>
            <a:ext cx="8177048" cy="3201855"/>
          </a:xfrm>
        </p:spPr>
        <p:txBody>
          <a:bodyPr/>
          <a:lstStyle/>
          <a:p>
            <a:r>
              <a:rPr lang="en-IN" dirty="0" smtClean="0"/>
              <a:t>With </a:t>
            </a:r>
            <a:r>
              <a:rPr lang="en-IN" i="1" dirty="0" smtClean="0"/>
              <a:t>Platform as a Service (</a:t>
            </a:r>
            <a:r>
              <a:rPr lang="en-IN" i="1" dirty="0" err="1" smtClean="0"/>
              <a:t>PaaS</a:t>
            </a:r>
            <a:r>
              <a:rPr lang="en-IN" i="1" dirty="0" smtClean="0"/>
              <a:t>), the provider delivers more than infrastructure. </a:t>
            </a:r>
            <a:r>
              <a:rPr lang="en-IN" dirty="0" smtClean="0"/>
              <a:t>It delivers what you might call a </a:t>
            </a:r>
            <a:r>
              <a:rPr lang="en-IN" i="1" dirty="0" smtClean="0"/>
              <a:t>solution stack — an integrated set of software </a:t>
            </a:r>
            <a:r>
              <a:rPr lang="en-IN" dirty="0" smtClean="0"/>
              <a:t>that provides everything a developer needs to build an application — for both software development and runtime.</a:t>
            </a:r>
          </a:p>
          <a:p>
            <a:r>
              <a:rPr lang="en-IN" dirty="0" err="1" smtClean="0"/>
              <a:t>PaaS</a:t>
            </a:r>
            <a:r>
              <a:rPr lang="en-IN" dirty="0" smtClean="0"/>
              <a:t> can be viewed as an evolution of Web hosting. In recent years, Webhosting companies have provided fairly complete software stacks for developing Websites. </a:t>
            </a:r>
          </a:p>
          <a:p>
            <a:endParaRPr lang="en-IN"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75" y="168166"/>
            <a:ext cx="7087200" cy="430924"/>
          </a:xfrm>
        </p:spPr>
        <p:txBody>
          <a:bodyPr/>
          <a:lstStyle/>
          <a:p>
            <a:r>
              <a:rPr lang="en-US" dirty="0" smtClean="0"/>
              <a:t>Software-as-a-service</a:t>
            </a:r>
            <a:endParaRPr lang="en-IN" dirty="0"/>
          </a:p>
        </p:txBody>
      </p:sp>
      <p:sp>
        <p:nvSpPr>
          <p:cNvPr id="3" name="Text Placeholder 2"/>
          <p:cNvSpPr>
            <a:spLocks noGrp="1"/>
          </p:cNvSpPr>
          <p:nvPr>
            <p:ph type="body" idx="1"/>
          </p:nvPr>
        </p:nvSpPr>
        <p:spPr>
          <a:xfrm>
            <a:off x="515007" y="693683"/>
            <a:ext cx="8124496" cy="3317469"/>
          </a:xfrm>
        </p:spPr>
        <p:txBody>
          <a:bodyPr/>
          <a:lstStyle/>
          <a:p>
            <a:r>
              <a:rPr lang="en-IN" dirty="0" smtClean="0"/>
              <a:t>One of the first implementations of cloud services was </a:t>
            </a:r>
            <a:r>
              <a:rPr lang="en-IN" i="1" dirty="0" smtClean="0"/>
              <a:t>Software as a Service (</a:t>
            </a:r>
            <a:r>
              <a:rPr lang="en-IN" i="1" dirty="0" err="1" smtClean="0"/>
              <a:t>SaaS</a:t>
            </a:r>
            <a:r>
              <a:rPr lang="en-IN" i="1" dirty="0" smtClean="0"/>
              <a:t>) — business applications that are hosted by the provider and delivered </a:t>
            </a:r>
            <a:r>
              <a:rPr lang="en-IN" dirty="0" smtClean="0"/>
              <a:t>as a service.</a:t>
            </a:r>
          </a:p>
          <a:p>
            <a:r>
              <a:rPr lang="en-IN" dirty="0" smtClean="0"/>
              <a:t>At the top of the stack is </a:t>
            </a:r>
            <a:r>
              <a:rPr lang="en-IN" dirty="0" err="1" smtClean="0"/>
              <a:t>SaaS</a:t>
            </a:r>
            <a:r>
              <a:rPr lang="en-IN" dirty="0" smtClean="0"/>
              <a:t>. </a:t>
            </a:r>
            <a:r>
              <a:rPr lang="en-IN" dirty="0" err="1" smtClean="0"/>
              <a:t>SaaS</a:t>
            </a:r>
            <a:r>
              <a:rPr lang="en-IN" dirty="0" smtClean="0"/>
              <a:t> is a complete application delivered as a service to the service consumer. The service consumer has only to configure some application-specific parameters and manage users.</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864" y="157530"/>
            <a:ext cx="7087200" cy="550200"/>
          </a:xfrm>
        </p:spPr>
        <p:txBody>
          <a:bodyPr/>
          <a:lstStyle/>
          <a:p>
            <a:r>
              <a:rPr lang="en-US" dirty="0" smtClean="0"/>
              <a:t>Features of cloud</a:t>
            </a:r>
            <a:endParaRPr lang="en-IN" dirty="0"/>
          </a:p>
        </p:txBody>
      </p:sp>
      <p:sp>
        <p:nvSpPr>
          <p:cNvPr id="3" name="Text Placeholder 2"/>
          <p:cNvSpPr>
            <a:spLocks noGrp="1"/>
          </p:cNvSpPr>
          <p:nvPr>
            <p:ph type="body" idx="1"/>
          </p:nvPr>
        </p:nvSpPr>
        <p:spPr>
          <a:xfrm>
            <a:off x="483476" y="735724"/>
            <a:ext cx="8187558" cy="3275428"/>
          </a:xfrm>
        </p:spPr>
        <p:txBody>
          <a:bodyPr/>
          <a:lstStyle/>
          <a:p>
            <a:r>
              <a:rPr lang="en-IN" dirty="0" smtClean="0"/>
              <a:t>Certain features of a cloud are essential to enable services that truly represent the cloud computing model and satisfy expectations of consumers, and cloud offerings must be </a:t>
            </a:r>
          </a:p>
          <a:p>
            <a:pPr>
              <a:buNone/>
            </a:pPr>
            <a:r>
              <a:rPr lang="en-IN" dirty="0" smtClean="0"/>
              <a:t>(</a:t>
            </a:r>
            <a:r>
              <a:rPr lang="en-IN" dirty="0" err="1" smtClean="0"/>
              <a:t>i</a:t>
            </a:r>
            <a:r>
              <a:rPr lang="en-IN" dirty="0" smtClean="0"/>
              <a:t>) self-service</a:t>
            </a:r>
          </a:p>
          <a:p>
            <a:pPr>
              <a:buNone/>
            </a:pPr>
            <a:r>
              <a:rPr lang="en-IN" dirty="0" smtClean="0"/>
              <a:t>(ii) per-usage metered and billed</a:t>
            </a:r>
          </a:p>
          <a:p>
            <a:pPr>
              <a:buNone/>
            </a:pPr>
            <a:r>
              <a:rPr lang="en-IN" dirty="0" smtClean="0"/>
              <a:t>(iii) elastic</a:t>
            </a:r>
          </a:p>
          <a:p>
            <a:pPr>
              <a:buNone/>
            </a:pPr>
            <a:r>
              <a:rPr lang="en-IN" dirty="0" smtClean="0"/>
              <a:t>(iv) customizable.</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75" y="662026"/>
            <a:ext cx="7087200" cy="325946"/>
          </a:xfrm>
        </p:spPr>
        <p:txBody>
          <a:bodyPr/>
          <a:lstStyle/>
          <a:p>
            <a:r>
              <a:rPr lang="en-IN" dirty="0" smtClean="0"/>
              <a:t>CLOUD INFRASTRUCTURE MANAGEMENT</a:t>
            </a:r>
            <a:endParaRPr lang="en-IN" dirty="0"/>
          </a:p>
        </p:txBody>
      </p:sp>
      <p:sp>
        <p:nvSpPr>
          <p:cNvPr id="3" name="Text Placeholder 2"/>
          <p:cNvSpPr>
            <a:spLocks noGrp="1"/>
          </p:cNvSpPr>
          <p:nvPr>
            <p:ph type="body" idx="1"/>
          </p:nvPr>
        </p:nvSpPr>
        <p:spPr>
          <a:xfrm>
            <a:off x="409902" y="1008993"/>
            <a:ext cx="8313683" cy="3002159"/>
          </a:xfrm>
        </p:spPr>
        <p:txBody>
          <a:bodyPr/>
          <a:lstStyle/>
          <a:p>
            <a:r>
              <a:rPr lang="en-IN" dirty="0" smtClean="0"/>
              <a:t>A key challenge </a:t>
            </a:r>
            <a:r>
              <a:rPr lang="en-IN" dirty="0" err="1" smtClean="0"/>
              <a:t>IaaS</a:t>
            </a:r>
            <a:r>
              <a:rPr lang="en-IN" dirty="0" smtClean="0"/>
              <a:t> providers face when building a cloud infrastructure is managing physical and virtual resources, namely servers, storage, and networks</a:t>
            </a:r>
          </a:p>
          <a:p>
            <a:r>
              <a:rPr lang="en-IN" dirty="0" smtClean="0"/>
              <a:t>The orchestration of resources must be performed in a way to rapidly and dynamically provision resources to applications</a:t>
            </a:r>
          </a:p>
          <a:p>
            <a:r>
              <a:rPr lang="en-IN" dirty="0" smtClean="0"/>
              <a:t>The software toolkit responsible for this orchestration is called a virtual infrastructure manager.</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75" y="136634"/>
            <a:ext cx="7087200" cy="504497"/>
          </a:xfrm>
        </p:spPr>
        <p:txBody>
          <a:bodyPr/>
          <a:lstStyle/>
          <a:p>
            <a:r>
              <a:rPr lang="en-US" dirty="0" smtClean="0"/>
              <a:t>Features of infrastructure manager</a:t>
            </a:r>
            <a:endParaRPr lang="en-IN" dirty="0"/>
          </a:p>
        </p:txBody>
      </p:sp>
      <p:sp>
        <p:nvSpPr>
          <p:cNvPr id="3" name="Text Placeholder 2"/>
          <p:cNvSpPr>
            <a:spLocks noGrp="1"/>
          </p:cNvSpPr>
          <p:nvPr>
            <p:ph type="body" idx="1"/>
          </p:nvPr>
        </p:nvSpPr>
        <p:spPr>
          <a:xfrm>
            <a:off x="493986" y="756745"/>
            <a:ext cx="8145517" cy="3254407"/>
          </a:xfrm>
        </p:spPr>
        <p:txBody>
          <a:bodyPr/>
          <a:lstStyle/>
          <a:p>
            <a:r>
              <a:rPr lang="en-IN" b="1" dirty="0" smtClean="0"/>
              <a:t>Virtualization Support-</a:t>
            </a:r>
            <a:r>
              <a:rPr lang="en-IN" dirty="0" smtClean="0"/>
              <a:t>The multi-tenancy aspect of clouds requires multiple customers with disparate requirements to be served by a single hardware infrastructure. Virtualized resources (CPUs, memory, etc.) can be sized and resized with certain flexibility.</a:t>
            </a:r>
          </a:p>
          <a:p>
            <a:r>
              <a:rPr lang="en-IN" b="1" dirty="0" smtClean="0"/>
              <a:t>Self-Service, On-Demand Resource Provisioning-</a:t>
            </a:r>
            <a:r>
              <a:rPr lang="en-IN" dirty="0" smtClean="0"/>
              <a:t>Self-service access to resources has been perceived as one the most attractive features of clouds. </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2455" y="273269"/>
            <a:ext cx="8219090" cy="3737883"/>
          </a:xfrm>
        </p:spPr>
        <p:txBody>
          <a:bodyPr/>
          <a:lstStyle/>
          <a:p>
            <a:r>
              <a:rPr lang="en-IN" b="1" dirty="0" smtClean="0"/>
              <a:t>Multiple Backend Hypervisors-</a:t>
            </a:r>
            <a:r>
              <a:rPr lang="en-IN" dirty="0" smtClean="0"/>
              <a:t> Different virtualization models and tools offer different benefits, drawbacks, and limitations. Thus, some virtual </a:t>
            </a:r>
            <a:r>
              <a:rPr lang="en-IN" dirty="0" err="1" smtClean="0"/>
              <a:t>infrsatructure</a:t>
            </a:r>
            <a:r>
              <a:rPr lang="en-IN" dirty="0" smtClean="0"/>
              <a:t> managers provide a uniform management layer.</a:t>
            </a:r>
          </a:p>
          <a:p>
            <a:r>
              <a:rPr lang="en-IN" b="1" dirty="0" smtClean="0"/>
              <a:t>Storage Virtualization-</a:t>
            </a:r>
            <a:r>
              <a:rPr lang="en-IN" dirty="0" smtClean="0"/>
              <a:t> </a:t>
            </a:r>
            <a:r>
              <a:rPr lang="en-IN" dirty="0" err="1" smtClean="0"/>
              <a:t>Virtualizing</a:t>
            </a:r>
            <a:r>
              <a:rPr lang="en-IN" dirty="0" smtClean="0"/>
              <a:t> storage means abstracting logical storage from physical storage. By consolidating all available storage devices in a data </a:t>
            </a:r>
            <a:r>
              <a:rPr lang="en-IN" dirty="0" err="1" smtClean="0"/>
              <a:t>center</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1434" y="241738"/>
            <a:ext cx="8198069" cy="3769414"/>
          </a:xfrm>
        </p:spPr>
        <p:txBody>
          <a:bodyPr/>
          <a:lstStyle/>
          <a:p>
            <a:r>
              <a:rPr lang="en-IN" b="1" dirty="0" smtClean="0"/>
              <a:t>Dynamic Resource Allocation-</a:t>
            </a:r>
            <a:r>
              <a:rPr lang="en-IN" dirty="0" smtClean="0"/>
              <a:t> Increased awareness of energy consumption in data </a:t>
            </a:r>
            <a:r>
              <a:rPr lang="en-IN" dirty="0" err="1" smtClean="0"/>
              <a:t>centers</a:t>
            </a:r>
            <a:r>
              <a:rPr lang="en-IN" dirty="0" smtClean="0"/>
              <a:t> has encouraged the practice of dynamic consolidating VMs in a fewer number of servers.</a:t>
            </a:r>
          </a:p>
          <a:p>
            <a:r>
              <a:rPr lang="en-IN" b="1" dirty="0" smtClean="0"/>
              <a:t>High Availability and Data Recovery- </a:t>
            </a:r>
            <a:r>
              <a:rPr lang="en-IN" dirty="0" smtClean="0"/>
              <a:t>The high availability (HA) feature of VI managers aims at minimizing application downtime and preventing business disruption.</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5122" name="Picture 2" descr="20+ Memes On Cloud Computing Jokes That Are Impossible Not To Laugh At «  Page 4 of 4 « Reader&amp;#39;s Cave"/>
          <p:cNvPicPr>
            <a:picLocks noChangeAspect="1" noChangeArrowheads="1"/>
          </p:cNvPicPr>
          <p:nvPr/>
        </p:nvPicPr>
        <p:blipFill>
          <a:blip r:embed="rId2" cstate="print"/>
          <a:srcRect/>
          <a:stretch>
            <a:fillRect/>
          </a:stretch>
        </p:blipFill>
        <p:spPr bwMode="auto">
          <a:xfrm>
            <a:off x="1742637" y="161925"/>
            <a:ext cx="5372100" cy="498157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09903" y="599090"/>
            <a:ext cx="8219090" cy="3329935"/>
          </a:xfrm>
        </p:spPr>
        <p:txBody>
          <a:bodyPr/>
          <a:lstStyle/>
          <a:p>
            <a:pPr>
              <a:buNone/>
            </a:pPr>
            <a:r>
              <a:rPr lang="en-IN" i="1" dirty="0" smtClean="0"/>
              <a:t>Cloud computing is more than a service sitting in some remote data centre. </a:t>
            </a:r>
            <a:r>
              <a:rPr lang="en-IN" dirty="0" smtClean="0"/>
              <a:t>It’s a set of approaches that can help organizations quickly, effectively add and subtract resources in almost real time.</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75" y="157656"/>
            <a:ext cx="7087200" cy="483476"/>
          </a:xfrm>
        </p:spPr>
        <p:txBody>
          <a:bodyPr/>
          <a:lstStyle/>
          <a:p>
            <a:r>
              <a:rPr lang="en-IN" dirty="0" smtClean="0"/>
              <a:t>Characteristics of cloud</a:t>
            </a:r>
            <a:endParaRPr lang="en-IN" dirty="0"/>
          </a:p>
        </p:txBody>
      </p:sp>
      <p:sp>
        <p:nvSpPr>
          <p:cNvPr id="3" name="Text Placeholder 2"/>
          <p:cNvSpPr>
            <a:spLocks noGrp="1"/>
          </p:cNvSpPr>
          <p:nvPr>
            <p:ph type="body" idx="1"/>
          </p:nvPr>
        </p:nvSpPr>
        <p:spPr>
          <a:xfrm>
            <a:off x="525517" y="714703"/>
            <a:ext cx="8092966" cy="3296449"/>
          </a:xfrm>
        </p:spPr>
        <p:txBody>
          <a:bodyPr/>
          <a:lstStyle/>
          <a:p>
            <a:pPr fontAlgn="base"/>
            <a:r>
              <a:rPr lang="en-IN" b="1" dirty="0" smtClean="0"/>
              <a:t>On-demand </a:t>
            </a:r>
            <a:r>
              <a:rPr lang="en-IN" b="1" dirty="0" smtClean="0"/>
              <a:t>self-services:</a:t>
            </a:r>
            <a:r>
              <a:rPr lang="en-IN" dirty="0" smtClean="0"/>
              <a:t/>
            </a:r>
            <a:br>
              <a:rPr lang="en-IN" dirty="0" smtClean="0"/>
            </a:br>
            <a:r>
              <a:rPr lang="en-IN" dirty="0" smtClean="0"/>
              <a:t>The Cloud computing services does not require any human administrators, user themselves are able to provision, monitor and manage computing resources as needed.</a:t>
            </a:r>
          </a:p>
          <a:p>
            <a:pPr fontAlgn="base"/>
            <a:r>
              <a:rPr lang="en-IN" b="1" dirty="0" smtClean="0"/>
              <a:t>Broad network access:</a:t>
            </a:r>
            <a:r>
              <a:rPr lang="en-IN" dirty="0" smtClean="0"/>
              <a:t/>
            </a:r>
            <a:br>
              <a:rPr lang="en-IN" dirty="0" smtClean="0"/>
            </a:br>
            <a:r>
              <a:rPr lang="en-IN" dirty="0" smtClean="0"/>
              <a:t>The Computing services are generally provided over standard networks and heterogeneous devices.</a:t>
            </a:r>
          </a:p>
          <a:p>
            <a:pPr>
              <a:buNone/>
            </a:pP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9392" y="283779"/>
            <a:ext cx="8313683" cy="3727373"/>
          </a:xfrm>
        </p:spPr>
        <p:txBody>
          <a:bodyPr/>
          <a:lstStyle/>
          <a:p>
            <a:pPr fontAlgn="base"/>
            <a:r>
              <a:rPr lang="en-IN" sz="2200" b="1" dirty="0" smtClean="0"/>
              <a:t>Rapid elasticity:</a:t>
            </a:r>
            <a:r>
              <a:rPr lang="en-IN" sz="2200" dirty="0" smtClean="0"/>
              <a:t/>
            </a:r>
            <a:br>
              <a:rPr lang="en-IN" sz="2200" dirty="0" smtClean="0"/>
            </a:br>
            <a:r>
              <a:rPr lang="en-IN" sz="2200" dirty="0" smtClean="0"/>
              <a:t>The Computing services should have IT resources that are able to scale out and in quickly and on as needed basis. Whenever the user require services it is provided to him and it is scale out as soon as its requirement gets over.</a:t>
            </a:r>
          </a:p>
          <a:p>
            <a:pPr fontAlgn="base"/>
            <a:r>
              <a:rPr lang="en-IN" sz="2200" b="1" dirty="0" smtClean="0"/>
              <a:t>Resource pooling:</a:t>
            </a:r>
            <a:r>
              <a:rPr lang="en-IN" sz="2200" dirty="0" smtClean="0"/>
              <a:t/>
            </a:r>
            <a:br>
              <a:rPr lang="en-IN" sz="2200" dirty="0" smtClean="0"/>
            </a:br>
            <a:r>
              <a:rPr lang="en-IN" sz="2200" dirty="0" smtClean="0"/>
              <a:t>The IT resource (e.g., networks, servers, storage, applications, and services) present are shared across multiple applications and occupant in an uncommitted manner. </a:t>
            </a:r>
            <a:endParaRPr lang="en-IN" sz="2200"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9392" y="441434"/>
            <a:ext cx="8324193" cy="3569718"/>
          </a:xfrm>
        </p:spPr>
        <p:txBody>
          <a:bodyPr/>
          <a:lstStyle/>
          <a:p>
            <a:pPr fontAlgn="base"/>
            <a:r>
              <a:rPr lang="en-IN" b="1" dirty="0" smtClean="0"/>
              <a:t>Measured </a:t>
            </a:r>
            <a:r>
              <a:rPr lang="en-IN" b="1" dirty="0" smtClean="0"/>
              <a:t>service:</a:t>
            </a:r>
            <a:r>
              <a:rPr lang="en-IN" dirty="0" smtClean="0"/>
              <a:t/>
            </a:r>
            <a:br>
              <a:rPr lang="en-IN" dirty="0" smtClean="0"/>
            </a:br>
            <a:r>
              <a:rPr lang="en-IN" dirty="0" smtClean="0"/>
              <a:t>The resource utilization is tracked for each application and occupant, it will provide both the user and the resource provider with an account of what has been used. This is done for various reasons like monitoring billing and effective use of resource.</a:t>
            </a:r>
            <a:endParaRPr lang="en-IN"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pic>
        <p:nvPicPr>
          <p:cNvPr id="1026" name="Picture 2" descr="The Different Types of Cloud Computing and How They Differ"/>
          <p:cNvPicPr>
            <a:picLocks noChangeAspect="1" noChangeArrowheads="1"/>
          </p:cNvPicPr>
          <p:nvPr/>
        </p:nvPicPr>
        <p:blipFill>
          <a:blip r:embed="rId2" cstate="print"/>
          <a:srcRect/>
          <a:stretch>
            <a:fillRect/>
          </a:stretch>
        </p:blipFill>
        <p:spPr bwMode="auto">
          <a:xfrm>
            <a:off x="-210207" y="0"/>
            <a:ext cx="9569448" cy="4784724"/>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75" y="178676"/>
            <a:ext cx="7087200" cy="578069"/>
          </a:xfrm>
        </p:spPr>
        <p:txBody>
          <a:bodyPr/>
          <a:lstStyle/>
          <a:p>
            <a:r>
              <a:rPr lang="en-US" dirty="0" smtClean="0"/>
              <a:t>Cloud computing in nutshell</a:t>
            </a:r>
            <a:endParaRPr lang="en-IN" dirty="0"/>
          </a:p>
        </p:txBody>
      </p:sp>
      <p:sp>
        <p:nvSpPr>
          <p:cNvPr id="3" name="Text Placeholder 2"/>
          <p:cNvSpPr>
            <a:spLocks noGrp="1"/>
          </p:cNvSpPr>
          <p:nvPr>
            <p:ph type="body" idx="1"/>
          </p:nvPr>
        </p:nvSpPr>
        <p:spPr>
          <a:xfrm>
            <a:off x="493986" y="956440"/>
            <a:ext cx="8261131" cy="3054711"/>
          </a:xfrm>
        </p:spPr>
        <p:txBody>
          <a:bodyPr/>
          <a:lstStyle/>
          <a:p>
            <a:r>
              <a:rPr lang="en-IN" dirty="0" smtClean="0"/>
              <a:t>Technologies such as cluster, grid, and now, cloud computing, have all aimed at allowing access to large amounts of computing power in a fully virtualized manner.</a:t>
            </a:r>
          </a:p>
          <a:p>
            <a:r>
              <a:rPr lang="en-IN" dirty="0" smtClean="0"/>
              <a:t>Consumers pay providers based on usage (“pay-as-you-go”), similar to the way in which we currently obtain services from traditional public utility services such as water, electricity, gas, and telephony.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6028" y="346841"/>
            <a:ext cx="8071944" cy="3664311"/>
          </a:xfrm>
        </p:spPr>
        <p:txBody>
          <a:bodyPr/>
          <a:lstStyle/>
          <a:p>
            <a:r>
              <a:rPr lang="en-IN" dirty="0" smtClean="0"/>
              <a:t>Cloud computing has been coined as an umbrella term to describe a category of sophisticated on-demand computing services initially offered by commercial providers, such as Amazon, Google, and Microsoft.</a:t>
            </a:r>
          </a:p>
          <a:p>
            <a:r>
              <a:rPr lang="en-IN" dirty="0" smtClean="0"/>
              <a:t>It denotes a model on which a computing infrastructure is viewed as a “cloud,” from which businesses and individuals access applications from anywhere in the world on demand</a:t>
            </a:r>
          </a:p>
          <a:p>
            <a:r>
              <a:rPr lang="en-IN" dirty="0" smtClean="0"/>
              <a:t>The main principle behind this model is offering computing, storage, and software “as a service.”</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57352" y="378372"/>
            <a:ext cx="8345214" cy="3550653"/>
          </a:xfrm>
        </p:spPr>
        <p:txBody>
          <a:bodyPr/>
          <a:lstStyle/>
          <a:p>
            <a:pPr>
              <a:buNone/>
            </a:pPr>
            <a:r>
              <a:rPr lang="en-IN" sz="2800" dirty="0" smtClean="0"/>
              <a:t>Cloud computing is the result of many years of evolution dating back to the first computers. It is the natural progression from the centralized mainframe era, to the distributed client-server era enabled by the birth of personal computers, to the Internet era where the enterprise was able to connect to the rest of the world through a network of computers that spanned the globe.</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87669" y="2413666"/>
            <a:ext cx="6821214" cy="2221395"/>
          </a:xfrm>
        </p:spPr>
        <p:txBody>
          <a:bodyPr/>
          <a:lstStyle/>
          <a:p>
            <a:r>
              <a:rPr lang="en-IN" sz="2000" dirty="0" smtClean="0"/>
              <a:t>In October 2010, a photo-sharing application called </a:t>
            </a:r>
            <a:r>
              <a:rPr lang="en-IN" sz="2000" dirty="0" err="1" smtClean="0"/>
              <a:t>Instagram</a:t>
            </a:r>
            <a:r>
              <a:rPr lang="en-IN" sz="2000" dirty="0" smtClean="0"/>
              <a:t> was launched, and 25,000 people registered on that first day.</a:t>
            </a:r>
            <a:br>
              <a:rPr lang="en-IN" sz="2000" dirty="0" smtClean="0"/>
            </a:br>
            <a:r>
              <a:rPr lang="en-IN" sz="2000" dirty="0" smtClean="0"/>
              <a:t>Three months later, </a:t>
            </a:r>
            <a:r>
              <a:rPr lang="en-IN" sz="2000" dirty="0" err="1" smtClean="0"/>
              <a:t>Instagram</a:t>
            </a:r>
            <a:r>
              <a:rPr lang="en-IN" sz="2000" dirty="0" smtClean="0"/>
              <a:t> had 1 million users, and shortly after hit 10 million. At that time, the company only offered an </a:t>
            </a:r>
            <a:r>
              <a:rPr lang="en-IN" sz="2000" dirty="0" err="1" smtClean="0"/>
              <a:t>iOS</a:t>
            </a:r>
            <a:r>
              <a:rPr lang="en-IN" sz="2000" dirty="0" smtClean="0"/>
              <a:t> version of its mobile application, so it was only capturing </a:t>
            </a:r>
            <a:r>
              <a:rPr lang="en-IN" sz="2000" dirty="0" err="1" smtClean="0"/>
              <a:t>iPhone</a:t>
            </a:r>
            <a:r>
              <a:rPr lang="en-IN" sz="2000" dirty="0" smtClean="0"/>
              <a:t> users.</a:t>
            </a:r>
            <a:br>
              <a:rPr lang="en-IN" sz="2000" dirty="0" smtClean="0"/>
            </a:br>
            <a:r>
              <a:rPr lang="en-IN" sz="2000" dirty="0" smtClean="0"/>
              <a:t/>
            </a:r>
            <a:br>
              <a:rPr lang="en-IN" sz="2000" dirty="0" smtClean="0"/>
            </a:br>
            <a:r>
              <a:rPr lang="en-IN" sz="2400" dirty="0" smtClean="0"/>
              <a:t>Would it have been possible that a normal traditional server would have supported that kind of traffic?</a:t>
            </a:r>
            <a:br>
              <a:rPr lang="en-IN" sz="2400" dirty="0" smtClean="0"/>
            </a:b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ROOTS OF CLOUD COMPUTING</a:t>
            </a:r>
            <a:endParaRPr lang="en-IN" dirty="0"/>
          </a:p>
        </p:txBody>
      </p:sp>
      <p:sp>
        <p:nvSpPr>
          <p:cNvPr id="3" name="Text Placeholder 2"/>
          <p:cNvSpPr>
            <a:spLocks noGrp="1"/>
          </p:cNvSpPr>
          <p:nvPr>
            <p:ph type="body" idx="1"/>
          </p:nvPr>
        </p:nvSpPr>
        <p:spPr/>
        <p:txBody>
          <a:bodyPr/>
          <a:lstStyle/>
          <a:p>
            <a:r>
              <a:rPr lang="en-IN" dirty="0" smtClean="0"/>
              <a:t>We can track the roots of clouds computing by observing the advancement of several technologies, especially in hardware (virtualization, multi-core chips), Internet technologies (Web services, service-oriented architectures, Web 2.0), distributed computing (clusters, grids), and systems management (autonomic computing, data </a:t>
            </a:r>
            <a:r>
              <a:rPr lang="en-IN" dirty="0" err="1" smtClean="0"/>
              <a:t>center</a:t>
            </a:r>
            <a:r>
              <a:rPr lang="en-IN" dirty="0" smtClean="0"/>
              <a:t> automation).</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590800" y="741363"/>
            <a:ext cx="3962400" cy="36576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chalkboardtheme">
  <a:themeElements>
    <a:clrScheme name="Office">
      <a:dk1>
        <a:srgbClr val="133B3E"/>
      </a:dk1>
      <a:lt1>
        <a:srgbClr val="FFFFFF"/>
      </a:lt1>
      <a:dk2>
        <a:srgbClr val="DD7E6B"/>
      </a:dk2>
      <a:lt2>
        <a:srgbClr val="EA9999"/>
      </a:lt2>
      <a:accent1>
        <a:srgbClr val="F9CB9C"/>
      </a:accent1>
      <a:accent2>
        <a:srgbClr val="FFE599"/>
      </a:accent2>
      <a:accent3>
        <a:srgbClr val="B6D7A8"/>
      </a:accent3>
      <a:accent4>
        <a:srgbClr val="A4C2F4"/>
      </a:accent4>
      <a:accent5>
        <a:srgbClr val="9FC5E8"/>
      </a:accent5>
      <a:accent6>
        <a:srgbClr val="B4A7D6"/>
      </a:accent6>
      <a:hlink>
        <a:srgbClr val="D5A6BD"/>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nightblue">
  <a:themeElements>
    <a:clrScheme name="Custom 347">
      <a:dk1>
        <a:srgbClr val="273F68"/>
      </a:dk1>
      <a:lt1>
        <a:srgbClr val="FFFFFF"/>
      </a:lt1>
      <a:dk2>
        <a:srgbClr val="7085AA"/>
      </a:dk2>
      <a:lt2>
        <a:srgbClr val="F4F7FA"/>
      </a:lt2>
      <a:accent1>
        <a:srgbClr val="4BD1DD"/>
      </a:accent1>
      <a:accent2>
        <a:srgbClr val="57C0EB"/>
      </a:accent2>
      <a:accent3>
        <a:srgbClr val="BD9ADD"/>
      </a:accent3>
      <a:accent4>
        <a:srgbClr val="F3805C"/>
      </a:accent4>
      <a:accent5>
        <a:srgbClr val="FFD11D"/>
      </a:accent5>
      <a:accent6>
        <a:srgbClr val="95D346"/>
      </a:accent6>
      <a:hlink>
        <a:srgbClr val="273F6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chalkboardtheme</Template>
  <TotalTime>231</TotalTime>
  <Words>1362</Words>
  <Application>Microsoft Office PowerPoint</Application>
  <PresentationFormat>On-screen Show (16:9)</PresentationFormat>
  <Paragraphs>68</Paragraphs>
  <Slides>33</Slides>
  <Notes>0</Notes>
  <HiddenSlides>0</HiddenSlides>
  <MMClips>0</MMClips>
  <ScaleCrop>false</ScaleCrop>
  <HeadingPairs>
    <vt:vector size="4" baseType="variant">
      <vt:variant>
        <vt:lpstr>Theme</vt:lpstr>
      </vt:variant>
      <vt:variant>
        <vt:i4>3</vt:i4>
      </vt:variant>
      <vt:variant>
        <vt:lpstr>Slide Titles</vt:lpstr>
      </vt:variant>
      <vt:variant>
        <vt:i4>33</vt:i4>
      </vt:variant>
    </vt:vector>
  </HeadingPairs>
  <TitlesOfParts>
    <vt:vector size="36" baseType="lpstr">
      <vt:lpstr>chalkboardtheme</vt:lpstr>
      <vt:lpstr>Slidesgo Final Pages</vt:lpstr>
      <vt:lpstr>knightblue</vt:lpstr>
      <vt:lpstr>Unit-2  Introduction to cloud computing</vt:lpstr>
      <vt:lpstr>Contents</vt:lpstr>
      <vt:lpstr>Slide 3</vt:lpstr>
      <vt:lpstr>Cloud computing in nutshell</vt:lpstr>
      <vt:lpstr>Slide 5</vt:lpstr>
      <vt:lpstr>Slide 6</vt:lpstr>
      <vt:lpstr>In October 2010, a photo-sharing application called Instagram was launched, and 25,000 people registered on that first day. Three months later, Instagram had 1 million users, and shortly after hit 10 million. At that time, the company only offered an iOS version of its mobile application, so it was only capturing iPhone users.  Would it have been possible that a normal traditional server would have supported that kind of traffic? </vt:lpstr>
      <vt:lpstr>ROOTS OF CLOUD COMPUTING</vt:lpstr>
      <vt:lpstr>Slide 9</vt:lpstr>
      <vt:lpstr>Slide 10</vt:lpstr>
      <vt:lpstr>Slide 11</vt:lpstr>
      <vt:lpstr>Slide 12</vt:lpstr>
      <vt:lpstr>Slide 13</vt:lpstr>
      <vt:lpstr>Slide 14</vt:lpstr>
      <vt:lpstr>Slide 15</vt:lpstr>
      <vt:lpstr>Slide 16</vt:lpstr>
      <vt:lpstr>Cloud is a parallel and distributed computing system consisting of a collection of inter-connected and virtualised computers that are dynamically provisioned and presented as one or more unified computing resources based on service-level agreements (SLA) established through negotiation between the service provider and consumers.  -Rajkumar buyya</vt:lpstr>
      <vt:lpstr>Types of cloud</vt:lpstr>
      <vt:lpstr>Slide 19</vt:lpstr>
      <vt:lpstr>Slide 20</vt:lpstr>
      <vt:lpstr>Infrastructure-as-a-service</vt:lpstr>
      <vt:lpstr>Platform-as-a-service</vt:lpstr>
      <vt:lpstr>Software-as-a-service</vt:lpstr>
      <vt:lpstr>Features of cloud</vt:lpstr>
      <vt:lpstr>CLOUD INFRASTRUCTURE MANAGEMENT</vt:lpstr>
      <vt:lpstr>Features of infrastructure manager</vt:lpstr>
      <vt:lpstr>Slide 27</vt:lpstr>
      <vt:lpstr>Slide 28</vt:lpstr>
      <vt:lpstr>Slide 29</vt:lpstr>
      <vt:lpstr>Characteristics of cloud</vt:lpstr>
      <vt:lpstr>Slide 31</vt:lpstr>
      <vt:lpstr>Slide 32</vt:lpstr>
      <vt:lpstr>Slide 33</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Unit-2  Introduction to cloud computing</dc:title>
  <dc:creator>Gunseerat Brar</dc:creator>
  <cp:lastModifiedBy>Gunseerat Brar</cp:lastModifiedBy>
  <cp:revision>2</cp:revision>
  <dcterms:created xsi:type="dcterms:W3CDTF">2022-01-21T06:40:45Z</dcterms:created>
  <dcterms:modified xsi:type="dcterms:W3CDTF">2022-01-21T11:01:05Z</dcterms:modified>
</cp:coreProperties>
</file>