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4/25/2023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loudbolt.io/blog/private-cloud-vs-public-cloud-blow-by-blow-comparison/?__hstc=1833966.28296b765800c346c829410a74daee3c.1592593872167.1594389272858.1594404994984.42&amp;__hssc=1833966.2.1594404994984&amp;__hsfp=2448812667"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 metering and monitoring</a:t>
            </a:r>
            <a:endParaRPr lang="en-US" dirty="0"/>
          </a:p>
        </p:txBody>
      </p:sp>
      <p:sp>
        <p:nvSpPr>
          <p:cNvPr id="3" name="Subtitle 2"/>
          <p:cNvSpPr>
            <a:spLocks noGrp="1"/>
          </p:cNvSpPr>
          <p:nvPr>
            <p:ph type="subTitle" idx="1"/>
          </p:nvPr>
        </p:nvSpPr>
        <p:spPr/>
        <p:txBody>
          <a:bodyPr/>
          <a:lstStyle/>
          <a:p>
            <a:r>
              <a:rPr lang="en-US" dirty="0" smtClean="0"/>
              <a:t>g. </a:t>
            </a:r>
            <a:r>
              <a:rPr lang="en-US" dirty="0" err="1" smtClean="0"/>
              <a:t>Gopi</a:t>
            </a:r>
            <a:r>
              <a:rPr lang="en-US" dirty="0" smtClean="0"/>
              <a:t> Krishna</a:t>
            </a:r>
          </a:p>
          <a:p>
            <a:r>
              <a:rPr lang="en-US" dirty="0" smtClean="0"/>
              <a:t>12115851 – k20tsa23</a:t>
            </a:r>
            <a:endParaRPr lang="en-US" dirty="0"/>
          </a:p>
        </p:txBody>
      </p:sp>
    </p:spTree>
    <p:extLst>
      <p:ext uri="{BB962C8B-B14F-4D97-AF65-F5344CB8AC3E}">
        <p14:creationId xmlns:p14="http://schemas.microsoft.com/office/powerpoint/2010/main" val="477465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Monitoring and Metering are essential activities for Service Oriented Infrastructures (SOI) and Cloud services. The information collected through monitoring is necessary to ensure the correct execution of the applications in the Cloud and the monitoring of the SLA compliance.</a:t>
            </a:r>
          </a:p>
        </p:txBody>
      </p:sp>
    </p:spTree>
    <p:extLst>
      <p:ext uri="{BB962C8B-B14F-4D97-AF65-F5344CB8AC3E}">
        <p14:creationId xmlns:p14="http://schemas.microsoft.com/office/powerpoint/2010/main" val="1854592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a:t>Improving the security of cloud applications and networks. </a:t>
            </a:r>
            <a:endParaRPr lang="en-US" dirty="0" smtClean="0"/>
          </a:p>
          <a:p>
            <a:r>
              <a:rPr lang="en-US" dirty="0" smtClean="0"/>
              <a:t>Simplifying </a:t>
            </a:r>
            <a:r>
              <a:rPr lang="en-US" dirty="0"/>
              <a:t>the implementation of continuity </a:t>
            </a:r>
            <a:r>
              <a:rPr lang="en-US" dirty="0" smtClean="0"/>
              <a:t>plans</a:t>
            </a:r>
          </a:p>
          <a:p>
            <a:r>
              <a:rPr lang="en-US" dirty="0" smtClean="0"/>
              <a:t> </a:t>
            </a:r>
            <a:r>
              <a:rPr lang="en-US" dirty="0"/>
              <a:t>enabling proactive (rather than reactive) risk </a:t>
            </a:r>
            <a:r>
              <a:rPr lang="en-US" dirty="0" smtClean="0"/>
              <a:t>remediation</a:t>
            </a:r>
          </a:p>
          <a:p>
            <a:r>
              <a:rPr lang="en-US" dirty="0" smtClean="0"/>
              <a:t> </a:t>
            </a:r>
            <a:r>
              <a:rPr lang="en-US" dirty="0"/>
              <a:t>Achieving and maintaining ideal application performance.</a:t>
            </a:r>
            <a:endParaRPr lang="en-US" dirty="0"/>
          </a:p>
        </p:txBody>
      </p:sp>
    </p:spTree>
    <p:extLst>
      <p:ext uri="{BB962C8B-B14F-4D97-AF65-F5344CB8AC3E}">
        <p14:creationId xmlns:p14="http://schemas.microsoft.com/office/powerpoint/2010/main" val="2248621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a:t>
            </a:r>
            <a:endParaRPr lang="en-US" dirty="0"/>
          </a:p>
        </p:txBody>
      </p:sp>
      <p:sp>
        <p:nvSpPr>
          <p:cNvPr id="3" name="Content Placeholder 2"/>
          <p:cNvSpPr>
            <a:spLocks noGrp="1"/>
          </p:cNvSpPr>
          <p:nvPr>
            <p:ph idx="1"/>
          </p:nvPr>
        </p:nvSpPr>
        <p:spPr/>
        <p:txBody>
          <a:bodyPr/>
          <a:lstStyle/>
          <a:p>
            <a:r>
              <a:rPr lang="en-US" dirty="0"/>
              <a:t>data loss or theft.</a:t>
            </a:r>
          </a:p>
          <a:p>
            <a:r>
              <a:rPr lang="en-US" dirty="0"/>
              <a:t>data leakage.</a:t>
            </a:r>
          </a:p>
          <a:p>
            <a:r>
              <a:rPr lang="en-US" dirty="0"/>
              <a:t>account or service hijacking.</a:t>
            </a:r>
          </a:p>
          <a:p>
            <a:r>
              <a:rPr lang="en-US" dirty="0"/>
              <a:t>insecure interfaces and APIs.</a:t>
            </a:r>
          </a:p>
          <a:p>
            <a:r>
              <a:rPr lang="en-US" dirty="0"/>
              <a:t>denial of service attacks.</a:t>
            </a:r>
          </a:p>
          <a:p>
            <a:pPr marL="0" indent="0">
              <a:buNone/>
            </a:pPr>
            <a:endParaRPr lang="en-US" dirty="0"/>
          </a:p>
        </p:txBody>
      </p:sp>
    </p:spTree>
    <p:extLst>
      <p:ext uri="{BB962C8B-B14F-4D97-AF65-F5344CB8AC3E}">
        <p14:creationId xmlns:p14="http://schemas.microsoft.com/office/powerpoint/2010/main" val="3877595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a:t>loud monitoring tools are not a one-size-fits-all affair. They differ from both a functional and architectural point of view. This means that the tools will vary based on the type of cloud service you want to monitor. It also depends on whether you are doing it on a public or private cloud.</a:t>
            </a:r>
          </a:p>
          <a:p>
            <a:r>
              <a:rPr lang="en-US" dirty="0"/>
              <a:t>If you are looking to monitor performance in your cloud deployment, you need to understand the architectural differences. Doing this can help you clarify where you might experience potential limitations. The difference between </a:t>
            </a:r>
            <a:r>
              <a:rPr lang="en-US" b="1" u="sng" dirty="0">
                <a:hlinkClick r:id="rId2"/>
              </a:rPr>
              <a:t>a private cloud and a public cloud</a:t>
            </a:r>
            <a:r>
              <a:rPr lang="en-US" dirty="0"/>
              <a:t> boils down to who takes responsibility for the underlying infrastructure.</a:t>
            </a:r>
          </a:p>
          <a:p>
            <a:endParaRPr lang="en-US" dirty="0"/>
          </a:p>
        </p:txBody>
      </p:sp>
    </p:spTree>
    <p:extLst>
      <p:ext uri="{BB962C8B-B14F-4D97-AF65-F5344CB8AC3E}">
        <p14:creationId xmlns:p14="http://schemas.microsoft.com/office/powerpoint/2010/main" val="991570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2743200" lvl="6" indent="0">
              <a:buNone/>
            </a:pPr>
            <a:r>
              <a:rPr lang="en-US" sz="2000" b="1" dirty="0" smtClean="0"/>
              <a:t>                              THANK YOU</a:t>
            </a:r>
            <a:endParaRPr lang="en-US" sz="2000" b="1" dirty="0"/>
          </a:p>
        </p:txBody>
      </p:sp>
    </p:spTree>
    <p:extLst>
      <p:ext uri="{BB962C8B-B14F-4D97-AF65-F5344CB8AC3E}">
        <p14:creationId xmlns:p14="http://schemas.microsoft.com/office/powerpoint/2010/main" val="16050135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TotalTime>
  <Words>229</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Celestial</vt:lpstr>
      <vt:lpstr>Cloud metering and monitoring</vt:lpstr>
      <vt:lpstr>introduction</vt:lpstr>
      <vt:lpstr>Advantages</vt:lpstr>
      <vt:lpstr>Disadvantages </vt:lpstr>
      <vt:lpstr>limitations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metering and monitoring</dc:title>
  <dc:creator>Dell</dc:creator>
  <cp:lastModifiedBy>Dell</cp:lastModifiedBy>
  <cp:revision>1</cp:revision>
  <dcterms:created xsi:type="dcterms:W3CDTF">2023-04-25T09:16:45Z</dcterms:created>
  <dcterms:modified xsi:type="dcterms:W3CDTF">2023-04-25T09:22:13Z</dcterms:modified>
</cp:coreProperties>
</file>