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8" d="100"/>
          <a:sy n="78" d="100"/>
        </p:scale>
        <p:origin x="462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10/17/2022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Types of Machine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F579-BAF9-F109-A9A1-C0F2B3DB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949B9-3C21-EA07-FC9F-1083BF3C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Transfer Instructions</a:t>
            </a:r>
          </a:p>
          <a:p>
            <a:r>
              <a:rPr lang="en-US" dirty="0"/>
              <a:t>Data Manipulation Instructions</a:t>
            </a:r>
          </a:p>
          <a:p>
            <a:r>
              <a:rPr lang="en-US" dirty="0"/>
              <a:t>Program Control Instructions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7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E0D1-410F-4EB3-61C8-0E52699F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72F8-D6F7-F763-98EA-09BF81796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LOAD: Data transfers from memory to register</a:t>
            </a:r>
          </a:p>
          <a:p>
            <a:r>
              <a:rPr lang="en-US" dirty="0"/>
              <a:t>STORE: Data transfers from register to memory</a:t>
            </a:r>
          </a:p>
          <a:p>
            <a:r>
              <a:rPr lang="en-US" dirty="0"/>
              <a:t>MOVE: Data transfers from register to register</a:t>
            </a:r>
          </a:p>
          <a:p>
            <a:r>
              <a:rPr lang="en-US" dirty="0"/>
              <a:t>IN: Transfers data from input devices to register</a:t>
            </a:r>
          </a:p>
          <a:p>
            <a:r>
              <a:rPr lang="en-US" dirty="0"/>
              <a:t>OUT: Transfers data from register to output device.</a:t>
            </a:r>
          </a:p>
          <a:p>
            <a:r>
              <a:rPr lang="en-US" dirty="0"/>
              <a:t>PUSH: Gets data from memory or register on to the top of stack</a:t>
            </a:r>
          </a:p>
          <a:p>
            <a:r>
              <a:rPr lang="en-US" dirty="0"/>
              <a:t>POP: Gets data from top of the stack to memory or register</a:t>
            </a:r>
          </a:p>
          <a:p>
            <a:r>
              <a:rPr lang="en-US" dirty="0"/>
              <a:t>XCHG: Exchanges the data between memory and registers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7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81D7-6942-595D-9AF0-A6996A91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73C1-91FE-B56A-C6D5-7A41F60E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Instructions: ADD, SUB, MUL, DIV, INC, DEC, etc.</a:t>
            </a:r>
          </a:p>
          <a:p>
            <a:r>
              <a:rPr lang="en-US" dirty="0"/>
              <a:t>Logical Instructions: AND, OR, EXCLUSIVE-OR, NOT, shift, rotate, etc. </a:t>
            </a:r>
          </a:p>
          <a:p>
            <a:r>
              <a:rPr lang="en-US" dirty="0"/>
              <a:t>Arithmetic and Logical Instructions: SAL, SAR,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87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BD0-AE6F-A8F9-B4B8-6DDDA8BE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Control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B38A-B6CA-B099-56B9-527A274A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and Test Instructions: To compare and test status flags condition code register is required.</a:t>
            </a:r>
          </a:p>
          <a:p>
            <a:pPr lvl="1"/>
            <a:r>
              <a:rPr lang="en-US" dirty="0"/>
              <a:t>Conditional code register (CCR): </a:t>
            </a:r>
          </a:p>
          <a:p>
            <a:pPr lvl="2"/>
            <a:r>
              <a:rPr lang="en-US" dirty="0"/>
              <a:t>5 status bits: </a:t>
            </a:r>
          </a:p>
          <a:p>
            <a:pPr lvl="3"/>
            <a:r>
              <a:rPr lang="en-US" dirty="0"/>
              <a:t>Carry borrow (C)</a:t>
            </a:r>
          </a:p>
          <a:p>
            <a:pPr lvl="3"/>
            <a:r>
              <a:rPr lang="en-US" dirty="0"/>
              <a:t>Overflow (V)</a:t>
            </a:r>
          </a:p>
          <a:p>
            <a:pPr lvl="3"/>
            <a:r>
              <a:rPr lang="en-US" dirty="0"/>
              <a:t>Zero (Z)</a:t>
            </a:r>
          </a:p>
          <a:p>
            <a:pPr lvl="3"/>
            <a:r>
              <a:rPr lang="en-US" dirty="0"/>
              <a:t>Negative (N)</a:t>
            </a:r>
          </a:p>
          <a:p>
            <a:pPr lvl="3"/>
            <a:r>
              <a:rPr lang="en-US" dirty="0"/>
              <a:t>Half Carry (H)</a:t>
            </a:r>
          </a:p>
          <a:p>
            <a:pPr lvl="2"/>
            <a:r>
              <a:rPr lang="en-US" dirty="0"/>
              <a:t>2 interrupt masking bits</a:t>
            </a:r>
          </a:p>
          <a:p>
            <a:pPr lvl="2"/>
            <a:r>
              <a:rPr lang="en-US" dirty="0"/>
              <a:t>1 stop disable bit</a:t>
            </a:r>
          </a:p>
        </p:txBody>
      </p:sp>
    </p:spTree>
    <p:extLst>
      <p:ext uri="{BB962C8B-B14F-4D97-AF65-F5344CB8AC3E}">
        <p14:creationId xmlns:p14="http://schemas.microsoft.com/office/powerpoint/2010/main" val="12164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526</TotalTime>
  <Words>209</Words>
  <Application>Microsoft Office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Corbel</vt:lpstr>
      <vt:lpstr>Chalkboard 16x9</vt:lpstr>
      <vt:lpstr>COA </vt:lpstr>
      <vt:lpstr>Types of Machine Instructions</vt:lpstr>
      <vt:lpstr>Data Transfer Instructions</vt:lpstr>
      <vt:lpstr>Data Manipulation Instructions</vt:lpstr>
      <vt:lpstr>Program Control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 </dc:title>
  <dc:creator>Pushpendra Pateriya</dc:creator>
  <cp:lastModifiedBy>Pushpendra Pateriya</cp:lastModifiedBy>
  <cp:revision>2</cp:revision>
  <dcterms:created xsi:type="dcterms:W3CDTF">2022-10-17T08:18:07Z</dcterms:created>
  <dcterms:modified xsi:type="dcterms:W3CDTF">2022-10-17T17:04:56Z</dcterms:modified>
</cp:coreProperties>
</file>