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9" r:id="rId3"/>
    <p:sldId id="323" r:id="rId4"/>
    <p:sldId id="324" r:id="rId5"/>
    <p:sldId id="325" r:id="rId6"/>
    <p:sldId id="3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p:oleObj spid="_x0000_s1171" r:id="rId3" imgW="13937020" imgH="5409524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98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#10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6261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Exercise#1- Handle categorical data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Read following data as </a:t>
            </a:r>
            <a:r>
              <a:rPr lang="en-IN" sz="1800" b="1" dirty="0" err="1" smtClean="0">
                <a:solidFill>
                  <a:srgbClr val="FF0000"/>
                </a:solidFill>
              </a:rPr>
              <a:t>dataframe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Map size as S=1,M=2,L=3 and XL=4 using dictionary.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Map </a:t>
            </a:r>
            <a:r>
              <a:rPr lang="en-IN" sz="1600" b="1" dirty="0" err="1" smtClean="0">
                <a:solidFill>
                  <a:srgbClr val="FF0000"/>
                </a:solidFill>
              </a:rPr>
              <a:t>classlabel</a:t>
            </a:r>
            <a:r>
              <a:rPr lang="en-IN" sz="1600" b="1" dirty="0" smtClean="0">
                <a:solidFill>
                  <a:srgbClr val="FF0000"/>
                </a:solidFill>
              </a:rPr>
              <a:t> in 1 and 2 numeric values using dictionary.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Inverse mapping of 1,2,3 and 4 from </a:t>
            </a:r>
            <a:r>
              <a:rPr lang="en-IN" sz="1600" b="1" dirty="0" err="1" smtClean="0">
                <a:solidFill>
                  <a:srgbClr val="FF0000"/>
                </a:solidFill>
              </a:rPr>
              <a:t>dataframe</a:t>
            </a:r>
            <a:r>
              <a:rPr lang="en-IN" sz="1600" b="1" dirty="0" smtClean="0">
                <a:solidFill>
                  <a:srgbClr val="FF0000"/>
                </a:solidFill>
              </a:rPr>
              <a:t> to again S,M,L and XL.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57422" y="24288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Classlabel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7282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Exercise#2- Label Encoder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Read following data as </a:t>
            </a:r>
            <a:r>
              <a:rPr lang="en-IN" sz="1800" b="1" dirty="0" err="1" smtClean="0">
                <a:solidFill>
                  <a:srgbClr val="FF0000"/>
                </a:solidFill>
              </a:rPr>
              <a:t>dataframe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Map </a:t>
            </a:r>
            <a:r>
              <a:rPr lang="en-IN" sz="1600" b="1" dirty="0" err="1" smtClean="0">
                <a:solidFill>
                  <a:srgbClr val="FF0000"/>
                </a:solidFill>
              </a:rPr>
              <a:t>classlabel</a:t>
            </a:r>
            <a:r>
              <a:rPr lang="en-IN" sz="1600" b="1" dirty="0" smtClean="0">
                <a:solidFill>
                  <a:srgbClr val="FF0000"/>
                </a:solidFill>
              </a:rPr>
              <a:t> in 1 and 2 numeric values using label encoder and </a:t>
            </a:r>
            <a:r>
              <a:rPr lang="en-IN" sz="1600" b="1" dirty="0" err="1" smtClean="0">
                <a:solidFill>
                  <a:srgbClr val="FF0000"/>
                </a:solidFill>
              </a:rPr>
              <a:t>viceversa</a:t>
            </a:r>
            <a:r>
              <a:rPr lang="en-IN" sz="16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Transform all values </a:t>
            </a:r>
            <a:r>
              <a:rPr lang="en-IN" sz="1600" b="1" dirty="0" err="1" smtClean="0">
                <a:solidFill>
                  <a:srgbClr val="FF0000"/>
                </a:solidFill>
              </a:rPr>
              <a:t>color,size</a:t>
            </a:r>
            <a:r>
              <a:rPr lang="en-IN" sz="1600" b="1" dirty="0" smtClean="0">
                <a:solidFill>
                  <a:srgbClr val="FF0000"/>
                </a:solidFill>
              </a:rPr>
              <a:t> and </a:t>
            </a:r>
            <a:r>
              <a:rPr lang="en-IN" sz="1600" b="1" dirty="0" err="1" smtClean="0">
                <a:solidFill>
                  <a:srgbClr val="FF0000"/>
                </a:solidFill>
              </a:rPr>
              <a:t>classlabel</a:t>
            </a:r>
            <a:r>
              <a:rPr lang="en-IN" sz="1600" b="1" dirty="0" smtClean="0">
                <a:solidFill>
                  <a:srgbClr val="FF0000"/>
                </a:solidFill>
              </a:rPr>
              <a:t> in numeric using label encoder.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57422" y="242886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Classlabel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8306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Exercise#3- </a:t>
            </a:r>
            <a:r>
              <a:rPr lang="en-IN" sz="3600" dirty="0" err="1" smtClean="0">
                <a:solidFill>
                  <a:srgbClr val="C00000"/>
                </a:solidFill>
              </a:rPr>
              <a:t>Onehot</a:t>
            </a:r>
            <a:r>
              <a:rPr lang="en-IN" sz="3600" dirty="0" smtClean="0">
                <a:solidFill>
                  <a:srgbClr val="C00000"/>
                </a:solidFill>
              </a:rPr>
              <a:t> Encoder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Input : 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Use </a:t>
            </a:r>
            <a:r>
              <a:rPr lang="en-IN" sz="1600" b="1" dirty="0" err="1" smtClean="0">
                <a:solidFill>
                  <a:srgbClr val="FF0000"/>
                </a:solidFill>
              </a:rPr>
              <a:t>onehot</a:t>
            </a:r>
            <a:r>
              <a:rPr lang="en-IN" sz="1600" b="1" dirty="0" smtClean="0">
                <a:solidFill>
                  <a:srgbClr val="FF0000"/>
                </a:solidFill>
              </a:rPr>
              <a:t> encoder to encode country.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000240"/>
            <a:ext cx="8427398" cy="258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2000232" y="328612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9330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Exercise#4- </a:t>
            </a:r>
            <a:r>
              <a:rPr lang="en-IN" sz="3600" dirty="0" err="1" smtClean="0">
                <a:solidFill>
                  <a:srgbClr val="C00000"/>
                </a:solidFill>
              </a:rPr>
              <a:t>Onehot</a:t>
            </a:r>
            <a:r>
              <a:rPr lang="en-IN" sz="3600" dirty="0" smtClean="0">
                <a:solidFill>
                  <a:srgbClr val="C00000"/>
                </a:solidFill>
              </a:rPr>
              <a:t> Encoder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Input : 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1600" b="1" dirty="0" smtClean="0">
                <a:solidFill>
                  <a:srgbClr val="FF0000"/>
                </a:solidFill>
              </a:rPr>
              <a:t>Use </a:t>
            </a:r>
            <a:r>
              <a:rPr lang="en-IN" sz="1600" b="1" dirty="0" err="1" smtClean="0">
                <a:solidFill>
                  <a:srgbClr val="FF0000"/>
                </a:solidFill>
              </a:rPr>
              <a:t>onehot</a:t>
            </a:r>
            <a:r>
              <a:rPr lang="en-IN" sz="1600" b="1" dirty="0" smtClean="0">
                <a:solidFill>
                  <a:srgbClr val="FF0000"/>
                </a:solidFill>
              </a:rPr>
              <a:t> encoder to </a:t>
            </a:r>
            <a:r>
              <a:rPr lang="en-IN" sz="1600" b="1" smtClean="0">
                <a:solidFill>
                  <a:srgbClr val="FF0000"/>
                </a:solidFill>
              </a:rPr>
              <a:t>encode country only.</a:t>
            </a:r>
            <a:endParaRPr lang="en-IN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2214554"/>
            <a:ext cx="70231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571736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28524</TotalTime>
  <Words>252</Words>
  <Application>Microsoft Office PowerPoint</Application>
  <PresentationFormat>On-screen Show (4:3)</PresentationFormat>
  <Paragraphs>104</Paragraphs>
  <Slides>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INT247 Machine Learning Foundations</vt:lpstr>
      <vt:lpstr>Exercise#1- Handle categorical data</vt:lpstr>
      <vt:lpstr>Exercise#2- Label Encoder</vt:lpstr>
      <vt:lpstr>Exercise#3- Onehot Encoder</vt:lpstr>
      <vt:lpstr>Exercise#4- Onehot Encoder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242</cp:revision>
  <dcterms:created xsi:type="dcterms:W3CDTF">2013-10-21T21:58:54Z</dcterms:created>
  <dcterms:modified xsi:type="dcterms:W3CDTF">2018-12-27T11:13:51Z</dcterms:modified>
</cp:coreProperties>
</file>