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9" r:id="rId3"/>
    <p:sldId id="323" r:id="rId4"/>
    <p:sldId id="3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542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16-01-2020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archive.ics.uci.edu/ml/machine-learning-databases/wine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s://archive.ics.uci.edu/ml/machine-learning-databases/wine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Picture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8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987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#11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2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925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 Load UCI Wine data sets</a:t>
            </a:r>
          </a:p>
          <a:p>
            <a:pPr lvl="1"/>
            <a:r>
              <a:rPr lang="en-US" altLang="en-US" dirty="0" smtClean="0">
                <a:hlinkClick r:id="rId7"/>
              </a:rPr>
              <a:t>https://archive.ics.uci.edu/ml/machine-learning-databases/wine/</a:t>
            </a:r>
            <a:endParaRPr lang="en-US" altLang="en-US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Load data sets and comment on features and classes.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Split the data in training &amp; testing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Standardize the data sets.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Normalize the data sets.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3" r:id="rId5" imgW="13937020" imgH="5409524" progId="">
                  <p:embed/>
                </p:oleObj>
              </mc:Choice>
              <mc:Fallback>
                <p:oleObj r:id="rId5" imgW="13937020" imgH="540952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lnSpcReduction="1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 Load UCI Wine data sets</a:t>
            </a:r>
          </a:p>
          <a:p>
            <a:pPr lvl="1"/>
            <a:r>
              <a:rPr lang="en-US" altLang="en-US" dirty="0" smtClean="0">
                <a:hlinkClick r:id="rId7"/>
              </a:rPr>
              <a:t>https://archive.ics.uci.edu/ml/machine-learning-databases/wine/</a:t>
            </a:r>
            <a:endParaRPr lang="en-US" altLang="en-US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Load data sets and comment on features and classes.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Split the data in training &amp; testing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Standardize the data sets</a:t>
            </a:r>
            <a:r>
              <a:rPr lang="en-IN" b="1" dirty="0" smtClean="0">
                <a:solidFill>
                  <a:srgbClr val="FF0000"/>
                </a:solidFill>
              </a:rPr>
              <a:t>.</a:t>
            </a:r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28448</TotalTime>
  <Words>145</Words>
  <Application>Microsoft Office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INT247 Machine Learning Foundations</vt:lpstr>
      <vt:lpstr>Exercise#1</vt:lpstr>
      <vt:lpstr>Exercise#2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ismail - [2010]</cp:lastModifiedBy>
  <cp:revision>233</cp:revision>
  <dcterms:created xsi:type="dcterms:W3CDTF">2013-10-21T21:58:54Z</dcterms:created>
  <dcterms:modified xsi:type="dcterms:W3CDTF">2020-01-16T06:57:59Z</dcterms:modified>
</cp:coreProperties>
</file>