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4EA4-DD5A-4153-BEE7-95D2223E57E5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161E-EB12-467E-833C-A665BD784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69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4EA4-DD5A-4153-BEE7-95D2223E57E5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161E-EB12-467E-833C-A665BD784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1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4EA4-DD5A-4153-BEE7-95D2223E57E5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161E-EB12-467E-833C-A665BD784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59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4EA4-DD5A-4153-BEE7-95D2223E57E5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161E-EB12-467E-833C-A665BD784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22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4EA4-DD5A-4153-BEE7-95D2223E57E5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161E-EB12-467E-833C-A665BD784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75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4EA4-DD5A-4153-BEE7-95D2223E57E5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161E-EB12-467E-833C-A665BD784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31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4EA4-DD5A-4153-BEE7-95D2223E57E5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161E-EB12-467E-833C-A665BD784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43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4EA4-DD5A-4153-BEE7-95D2223E57E5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161E-EB12-467E-833C-A665BD784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2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4EA4-DD5A-4153-BEE7-95D2223E57E5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161E-EB12-467E-833C-A665BD784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40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4EA4-DD5A-4153-BEE7-95D2223E57E5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161E-EB12-467E-833C-A665BD784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34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4EA4-DD5A-4153-BEE7-95D2223E57E5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161E-EB12-467E-833C-A665BD784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94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74EA4-DD5A-4153-BEE7-95D2223E57E5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A161E-EB12-467E-833C-A665BD784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76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Ensemble 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45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Write a python program to compute the error of ensemble.</a:t>
            </a:r>
          </a:p>
          <a:p>
            <a:pPr lvl="1"/>
            <a:r>
              <a:rPr lang="en-IN" dirty="0" smtClean="0"/>
              <a:t>Number of base classifiers: 11</a:t>
            </a:r>
          </a:p>
          <a:p>
            <a:pPr lvl="1"/>
            <a:r>
              <a:rPr lang="en-IN" dirty="0" smtClean="0"/>
              <a:t>Error rate: 0.25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550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Write a python program to compute the error of ensemble considering base error in the range of 0.0 to 1.0 with interval 0.01.</a:t>
            </a:r>
          </a:p>
          <a:p>
            <a:pPr lvl="1"/>
            <a:r>
              <a:rPr lang="en-IN" dirty="0" smtClean="0"/>
              <a:t>Number of base classifiers: 11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483768" y="34290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72527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Write a python program to implement majority voting classifier </a:t>
            </a:r>
          </a:p>
          <a:p>
            <a:pPr lvl="1"/>
            <a:r>
              <a:rPr lang="en-IN" dirty="0" smtClean="0"/>
              <a:t>Dataset: Iris dataset (consider 2 features)</a:t>
            </a:r>
          </a:p>
          <a:p>
            <a:pPr lvl="1"/>
            <a:r>
              <a:rPr lang="en-IN" dirty="0" smtClean="0"/>
              <a:t>consider Logistic Regression, Decision Tree, KNN as base classifier.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7375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Write a python program to implement bagging classifier on wine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13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Write a python program to implement </a:t>
            </a:r>
            <a:r>
              <a:rPr lang="en-IN" dirty="0" err="1" smtClean="0"/>
              <a:t>AdaBoost</a:t>
            </a:r>
            <a:r>
              <a:rPr lang="en-IN" dirty="0" smtClean="0"/>
              <a:t> classifier on </a:t>
            </a:r>
            <a:r>
              <a:rPr lang="en-IN" smtClean="0"/>
              <a:t>wine dataset.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920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107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Ensemble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Learning</dc:title>
  <dc:creator>ismail - [2010]</dc:creator>
  <cp:lastModifiedBy>ismail - [2010]</cp:lastModifiedBy>
  <cp:revision>2</cp:revision>
  <dcterms:created xsi:type="dcterms:W3CDTF">2020-01-16T07:20:12Z</dcterms:created>
  <dcterms:modified xsi:type="dcterms:W3CDTF">2020-01-16T07:32:22Z</dcterms:modified>
</cp:coreProperties>
</file>