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4" r:id="rId3"/>
    <p:sldId id="325" r:id="rId4"/>
    <p:sldId id="327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1858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16-01-2020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8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#6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Exercise#1- Training a Support Vector machine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Data: Load iris data sets from CSV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X: consider two class and two features data for inputs.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Y: consider corresponding targets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Scale the features using standardization.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support vector classifier and 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Predict class probability for different classes.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assignment#1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Comment on accuracy on different train&amp; Test Size randomly.</a:t>
            </a:r>
          </a:p>
          <a:p>
            <a:r>
              <a:rPr lang="en-IN" dirty="0" smtClean="0"/>
              <a:t>Comment on accuracy on different features.</a:t>
            </a:r>
          </a:p>
          <a:p>
            <a:r>
              <a:rPr lang="en-IN" dirty="0" smtClean="0"/>
              <a:t>Comment on accuracy on different value of C.</a:t>
            </a:r>
          </a:p>
          <a:p>
            <a:r>
              <a:rPr lang="en-IN" dirty="0" smtClean="0"/>
              <a:t>Comment on accuracy on different value of kernels.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Exercise#2- Training a Support Vector machine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Data: Load Wine dataset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X: consider two class and two features data for inputs.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Y: consider corresponding targets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Comments on number of features and classes.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Scale the features using standardization.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support vector classifier and 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Predict class probability for different classes.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28545</TotalTime>
  <Words>272</Words>
  <Application>Microsoft Office PowerPoint</Application>
  <PresentationFormat>On-screen Show (4:3)</PresentationFormat>
  <Paragraphs>45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INT247 Machine Learning Foundations</vt:lpstr>
      <vt:lpstr>Exercise#1- Training a Support Vector machine</vt:lpstr>
      <vt:lpstr>Home assignment#1</vt:lpstr>
      <vt:lpstr>Exercise#2- Training a Support Vector machine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ismail - [2010]</cp:lastModifiedBy>
  <cp:revision>243</cp:revision>
  <dcterms:created xsi:type="dcterms:W3CDTF">2013-10-21T21:58:54Z</dcterms:created>
  <dcterms:modified xsi:type="dcterms:W3CDTF">2020-01-16T07:18:54Z</dcterms:modified>
</cp:coreProperties>
</file>