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9" r:id="rId3"/>
    <p:sldId id="323" r:id="rId4"/>
    <p:sldId id="324" r:id="rId5"/>
    <p:sldId id="325" r:id="rId6"/>
    <p:sldId id="327" r:id="rId7"/>
    <p:sldId id="328" r:id="rId8"/>
    <p:sldId id="329" r:id="rId9"/>
    <p:sldId id="32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A5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12" autoAdjust="0"/>
    <p:restoredTop sz="94660"/>
  </p:normalViewPr>
  <p:slideViewPr>
    <p:cSldViewPr>
      <p:cViewPr>
        <p:scale>
          <a:sx n="63" d="100"/>
          <a:sy n="63" d="100"/>
        </p:scale>
        <p:origin x="-11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B14F-6827-48AA-97DC-580510C43583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64F3-E555-4192-92DF-661536CE0E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312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001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001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001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497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26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85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919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98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76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3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0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704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5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61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903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856984" cy="14700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INT247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Machine Learning Foundations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348292"/>
              </p:ext>
            </p:extLst>
          </p:nvPr>
        </p:nvGraphicFramePr>
        <p:xfrm>
          <a:off x="7391400" y="85725"/>
          <a:ext cx="1676400" cy="678979"/>
        </p:xfrm>
        <a:graphic>
          <a:graphicData uri="http://schemas.openxmlformats.org/presentationml/2006/ole">
            <p:oleObj spid="_x0000_s1171" r:id="rId3" imgW="13937020" imgH="5409524" progId="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22852" y="3918247"/>
            <a:ext cx="280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Class Exercise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#7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43608" y="4379912"/>
            <a:ext cx="7056784" cy="1752600"/>
          </a:xfrm>
        </p:spPr>
        <p:txBody>
          <a:bodyPr/>
          <a:lstStyle/>
          <a:p>
            <a:r>
              <a:rPr lang="en-IN" dirty="0" smtClean="0"/>
              <a:t>Decision Tree and Random Forest </a:t>
            </a:r>
            <a:r>
              <a:rPr lang="en-IN" dirty="0" err="1" smtClean="0"/>
              <a:t>Classifers</a:t>
            </a:r>
            <a:endParaRPr lang="en-IN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6429396"/>
            <a:ext cx="56836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© LPU :: INT247 Machine Learning Foundations::Sanjay Kumar Singh &amp; </a:t>
            </a:r>
            <a:r>
              <a:rPr lang="en-US" dirty="0" err="1" smtClean="0"/>
              <a:t>Usha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61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6261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Exercise#1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Write a program to plot </a:t>
            </a:r>
            <a:r>
              <a:rPr lang="en-IN" sz="2800" b="1" dirty="0" err="1" smtClean="0">
                <a:solidFill>
                  <a:srgbClr val="FF0000"/>
                </a:solidFill>
              </a:rPr>
              <a:t>gini</a:t>
            </a:r>
            <a:r>
              <a:rPr lang="en-IN" sz="2800" b="1" dirty="0" smtClean="0">
                <a:solidFill>
                  <a:srgbClr val="FF0000"/>
                </a:solidFill>
              </a:rPr>
              <a:t> index, entropy and misclassification error </a:t>
            </a:r>
            <a:r>
              <a:rPr lang="en-IN" sz="2800" b="1" dirty="0" err="1" smtClean="0">
                <a:solidFill>
                  <a:srgbClr val="FF0000"/>
                </a:solidFill>
              </a:rPr>
              <a:t>metrices</a:t>
            </a:r>
            <a:r>
              <a:rPr lang="en-IN" sz="2800" b="1" dirty="0" smtClean="0">
                <a:solidFill>
                  <a:srgbClr val="FF0000"/>
                </a:solidFill>
              </a:rPr>
              <a:t> of decision tree.</a:t>
            </a:r>
          </a:p>
          <a:p>
            <a:pPr lvl="1"/>
            <a:r>
              <a:rPr lang="en-IN" sz="2400" b="1" dirty="0" smtClean="0">
                <a:solidFill>
                  <a:srgbClr val="FF0000"/>
                </a:solidFill>
              </a:rPr>
              <a:t>Input </a:t>
            </a:r>
            <a:r>
              <a:rPr lang="en-IN" sz="2400" b="1" dirty="0" smtClean="0">
                <a:solidFill>
                  <a:srgbClr val="FF0000"/>
                </a:solidFill>
              </a:rPr>
              <a:t>: 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 lvl="2"/>
            <a:r>
              <a:rPr lang="en-IN" sz="2000" b="1" dirty="0" smtClean="0">
                <a:solidFill>
                  <a:srgbClr val="FF0000"/>
                </a:solidFill>
              </a:rPr>
              <a:t>X: </a:t>
            </a:r>
            <a:r>
              <a:rPr lang="en-IN" sz="2000" b="1" dirty="0" err="1" smtClean="0">
                <a:solidFill>
                  <a:srgbClr val="FF0000"/>
                </a:solidFill>
              </a:rPr>
              <a:t>numpy</a:t>
            </a:r>
            <a:r>
              <a:rPr lang="en-IN" sz="2000" b="1" dirty="0" smtClean="0">
                <a:solidFill>
                  <a:srgbClr val="FF0000"/>
                </a:solidFill>
              </a:rPr>
              <a:t> array from 0 to 1, step size 0.01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IN" sz="2400" b="1" dirty="0" smtClean="0">
                <a:solidFill>
                  <a:srgbClr val="FF0000"/>
                </a:solidFill>
              </a:rPr>
              <a:t>Output</a:t>
            </a:r>
            <a:r>
              <a:rPr lang="en-IN" sz="2400" b="1" dirty="0" smtClean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IN" sz="2000" b="1" dirty="0" smtClean="0">
                <a:solidFill>
                  <a:srgbClr val="FF0000"/>
                </a:solidFill>
              </a:rPr>
              <a:t>Define a function for </a:t>
            </a:r>
            <a:r>
              <a:rPr lang="en-IN" sz="2000" b="1" dirty="0" err="1" smtClean="0">
                <a:solidFill>
                  <a:srgbClr val="FF0000"/>
                </a:solidFill>
              </a:rPr>
              <a:t>gini</a:t>
            </a:r>
            <a:r>
              <a:rPr lang="en-IN" sz="2000" b="1" dirty="0" smtClean="0">
                <a:solidFill>
                  <a:srgbClr val="FF0000"/>
                </a:solidFill>
              </a:rPr>
              <a:t>, entropy and misclassification error.</a:t>
            </a:r>
          </a:p>
          <a:p>
            <a:pPr lvl="2"/>
            <a:r>
              <a:rPr lang="en-IN" sz="2000" b="1" dirty="0" smtClean="0">
                <a:solidFill>
                  <a:srgbClr val="FF0000"/>
                </a:solidFill>
              </a:rPr>
              <a:t>Plot using </a:t>
            </a:r>
            <a:r>
              <a:rPr lang="en-IN" sz="2000" b="1" dirty="0" err="1" smtClean="0">
                <a:solidFill>
                  <a:srgbClr val="FF0000"/>
                </a:solidFill>
              </a:rPr>
              <a:t>matplotlib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lvl="2"/>
            <a:r>
              <a:rPr lang="en-IN" sz="2000" b="1" dirty="0" smtClean="0">
                <a:solidFill>
                  <a:srgbClr val="FF0000"/>
                </a:solidFill>
              </a:rPr>
              <a:t>Expected result as 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:lc="http://schemas.openxmlformats.org/drawingml/2006/lockedCanvas" xmlns="" id="{7F2F8356-6412-4165-BD82-E56F8FA72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295510" y="3429000"/>
            <a:ext cx="3729431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7282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Exercise#2-Decion Tree Classifier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Data: Load iris data sets from CSV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X: consider two features data for inputs.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Y: consider corresponding targets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Divide the data in train 70% and test 30% randomly.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Train Decision tree and </a:t>
            </a:r>
            <a:r>
              <a:rPr lang="en-IN" b="1" dirty="0" smtClean="0">
                <a:solidFill>
                  <a:srgbClr val="FF0000"/>
                </a:solidFill>
              </a:rPr>
              <a:t>predict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Accuracy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Number of misclassified samples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  </a:t>
            </a:r>
            <a:r>
              <a:rPr lang="en-IN" dirty="0" err="1" smtClean="0"/>
              <a:t>Visulization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:lc="http://schemas.openxmlformats.org/drawingml/2006/lockedCanvas" xmlns="" id="{94CBB9BA-3234-4136-9D53-1C414BE91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24384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from </a:t>
            </a:r>
            <a:r>
              <a:rPr lang="en-US" altLang="en-US" sz="1800" dirty="0" err="1">
                <a:latin typeface="Arial" panose="020B0604020202020204" pitchFamily="34" charset="0"/>
              </a:rPr>
              <a:t>sklearn.tree</a:t>
            </a:r>
            <a:r>
              <a:rPr lang="en-US" altLang="en-US" sz="1800" dirty="0">
                <a:latin typeface="Arial" panose="020B0604020202020204" pitchFamily="34" charset="0"/>
              </a:rPr>
              <a:t> import </a:t>
            </a:r>
            <a:r>
              <a:rPr lang="en-US" altLang="en-US" sz="1800" dirty="0" err="1">
                <a:latin typeface="Arial" panose="020B0604020202020204" pitchFamily="34" charset="0"/>
              </a:rPr>
              <a:t>export_graphviz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export_graphviz</a:t>
            </a:r>
            <a:r>
              <a:rPr lang="en-US" altLang="en-US" sz="1800" dirty="0">
                <a:latin typeface="Arial" panose="020B0604020202020204" pitchFamily="34" charset="0"/>
              </a:rPr>
              <a:t>(tree,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</a:t>
            </a:r>
            <a:r>
              <a:rPr lang="en-US" altLang="en-US" sz="1800" dirty="0" err="1">
                <a:latin typeface="Arial" panose="020B0604020202020204" pitchFamily="34" charset="0"/>
              </a:rPr>
              <a:t>out_file</a:t>
            </a:r>
            <a:r>
              <a:rPr lang="en-US" altLang="en-US" sz="1800" dirty="0">
                <a:latin typeface="Arial" panose="020B0604020202020204" pitchFamily="34" charset="0"/>
              </a:rPr>
              <a:t>='tree.dot',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</a:t>
            </a:r>
            <a:r>
              <a:rPr lang="en-US" altLang="en-US" sz="1800" dirty="0" err="1">
                <a:latin typeface="Arial" panose="020B0604020202020204" pitchFamily="34" charset="0"/>
              </a:rPr>
              <a:t>feature_names</a:t>
            </a:r>
            <a:r>
              <a:rPr lang="en-US" altLang="en-US" sz="1800" dirty="0">
                <a:latin typeface="Arial" panose="020B0604020202020204" pitchFamily="34" charset="0"/>
              </a:rPr>
              <a:t>=['petal length', 'petal width'])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:lc="http://schemas.openxmlformats.org/drawingml/2006/lockedCanvas" xmlns="" id="{A9F616D5-38AB-4DA7-AAD5-FA83CE63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1200"/>
            <a:ext cx="7896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B9BFDB2C-EC04-474A-88F5-798461AA4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4286256"/>
            <a:ext cx="83248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:lc="http://schemas.openxmlformats.org/drawingml/2006/lockedCanvas" xmlns="" id="{D0C7B25C-17AD-4EEE-AB77-616879A9B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1428736"/>
            <a:ext cx="7924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assignment#1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Comment on accuracy on different train&amp; Test Size randomly.</a:t>
            </a:r>
          </a:p>
          <a:p>
            <a:r>
              <a:rPr lang="en-IN" dirty="0" smtClean="0"/>
              <a:t>Comment on accuracy on different </a:t>
            </a:r>
            <a:r>
              <a:rPr lang="en-IN" dirty="0" smtClean="0"/>
              <a:t>Criterion Function and maximum </a:t>
            </a:r>
            <a:r>
              <a:rPr lang="en-IN" dirty="0" err="1" smtClean="0"/>
              <a:t>deapth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8306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Exercise#3-Random Forest Classifier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Data: Load iris data sets from CSV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X: consider two features data for inputs.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Y: consider corresponding targets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Divide the data in train 70% and test 30% randomly.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Train random forest classifier and </a:t>
            </a:r>
            <a:r>
              <a:rPr lang="en-IN" b="1" dirty="0" smtClean="0">
                <a:solidFill>
                  <a:srgbClr val="FF0000"/>
                </a:solidFill>
              </a:rPr>
              <a:t>predict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Accuracy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Number of misclassified samples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</a:t>
            </a:r>
            <a:r>
              <a:rPr lang="en-IN" dirty="0" smtClean="0"/>
              <a:t>assignment#2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Comment on accuracy on different train&amp; Test Size randomly.</a:t>
            </a:r>
          </a:p>
          <a:p>
            <a:r>
              <a:rPr lang="en-IN" dirty="0" smtClean="0"/>
              <a:t>Comment on accuracy on different </a:t>
            </a:r>
            <a:r>
              <a:rPr lang="en-IN" dirty="0" smtClean="0"/>
              <a:t>Criterion Function and number </a:t>
            </a:r>
            <a:r>
              <a:rPr lang="en-IN" smtClean="0"/>
              <a:t>of estimators</a:t>
            </a:r>
            <a:r>
              <a:rPr lang="en-IN" smtClean="0"/>
              <a:t>.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 rot="20528542">
            <a:off x="2400347" y="2967335"/>
            <a:ext cx="3984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!!!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28472</TotalTime>
  <Words>377</Words>
  <Application>Microsoft Office PowerPoint</Application>
  <PresentationFormat>On-screen Show (4:3)</PresentationFormat>
  <Paragraphs>61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INT247 Machine Learning Foundations</vt:lpstr>
      <vt:lpstr>Exercise#1</vt:lpstr>
      <vt:lpstr>Exercise#2-Decion Tree Classifier</vt:lpstr>
      <vt:lpstr>Decision Tree  Visulization</vt:lpstr>
      <vt:lpstr>Expected outcome</vt:lpstr>
      <vt:lpstr>Home assignment#1</vt:lpstr>
      <vt:lpstr>Exercise#3-Random Forest Classifier</vt:lpstr>
      <vt:lpstr>Home assignment#2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234</cp:revision>
  <dcterms:created xsi:type="dcterms:W3CDTF">2013-10-21T21:58:54Z</dcterms:created>
  <dcterms:modified xsi:type="dcterms:W3CDTF">2018-12-22T06:54:56Z</dcterms:modified>
</cp:coreProperties>
</file>