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9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3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1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7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3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8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1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988E-DA13-4DBC-AAFA-58BB507B9E5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DB54-D3CD-4C12-92F2-19EFF5D47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Silhouette 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Autofit/>
          </a:bodyPr>
          <a:lstStyle/>
          <a:p>
            <a:r>
              <a:rPr lang="en-IN" sz="3200" b="1" dirty="0"/>
              <a:t>Selecting the number of clusters with silhouette analysis on </a:t>
            </a:r>
            <a:r>
              <a:rPr lang="en-IN" sz="3200" b="1" dirty="0" err="1"/>
              <a:t>KMeans</a:t>
            </a:r>
            <a:r>
              <a:rPr lang="en-IN" sz="3200" b="1" dirty="0"/>
              <a:t> clustering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Silhouette analysis can be used to study the separation distance between the resulting clusters.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silhouette plot displays a measure of how close each point in one cluster is to points in the </a:t>
            </a:r>
            <a:r>
              <a:rPr lang="en-IN" sz="2400" dirty="0" err="1"/>
              <a:t>neighboring</a:t>
            </a:r>
            <a:r>
              <a:rPr lang="en-IN" sz="2400" dirty="0"/>
              <a:t> clusters and thus provides a way to assess parameters like number of clusters visually.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measure has a range of [-1, 1</a:t>
            </a:r>
            <a:r>
              <a:rPr lang="en-IN" sz="2400" dirty="0" smtClean="0"/>
              <a:t>].</a:t>
            </a:r>
          </a:p>
          <a:p>
            <a:r>
              <a:rPr lang="en-IN" sz="2400" dirty="0"/>
              <a:t>Silhouette coefficients (as these values are referred to as) near +1 indicate that the sample is far away from the </a:t>
            </a:r>
            <a:r>
              <a:rPr lang="en-IN" sz="2400" dirty="0" err="1"/>
              <a:t>neighboring</a:t>
            </a:r>
            <a:r>
              <a:rPr lang="en-IN" sz="2400" dirty="0"/>
              <a:t> clusters. </a:t>
            </a:r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dirty="0"/>
              <a:t>value of 0 indicates that the sample is on or very close to the decision boundary between two </a:t>
            </a:r>
            <a:r>
              <a:rPr lang="en-IN" sz="2400" dirty="0" err="1"/>
              <a:t>neighboring</a:t>
            </a:r>
            <a:r>
              <a:rPr lang="en-IN" sz="2400" dirty="0"/>
              <a:t> clusters and negative values indicate that those samples might have been assigned to the wrong cluster.</a:t>
            </a:r>
          </a:p>
        </p:txBody>
      </p:sp>
    </p:spTree>
    <p:extLst>
      <p:ext uri="{BB962C8B-B14F-4D97-AF65-F5344CB8AC3E}">
        <p14:creationId xmlns:p14="http://schemas.microsoft.com/office/powerpoint/2010/main" val="40901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285875"/>
            <a:ext cx="884961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6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0545"/>
            <a:ext cx="90297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6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90638"/>
            <a:ext cx="89535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7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343025"/>
            <a:ext cx="89820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2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257300"/>
            <a:ext cx="90392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4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842963"/>
            <a:ext cx="74771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9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138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Silhouette Analysis </vt:lpstr>
      <vt:lpstr>Selecting the number of clusters with silhouette analysis on KMeans clustering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Silhouette Analysis</dc:title>
  <dc:creator>ismail - [2010]</dc:creator>
  <cp:lastModifiedBy>ismail - [2010]</cp:lastModifiedBy>
  <cp:revision>2</cp:revision>
  <dcterms:created xsi:type="dcterms:W3CDTF">2022-03-15T04:40:27Z</dcterms:created>
  <dcterms:modified xsi:type="dcterms:W3CDTF">2022-03-15T07:36:04Z</dcterms:modified>
</cp:coreProperties>
</file>