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87" r:id="rId5"/>
    <p:sldId id="289" r:id="rId6"/>
    <p:sldId id="290" r:id="rId7"/>
    <p:sldId id="291" r:id="rId8"/>
    <p:sldId id="257" r:id="rId9"/>
    <p:sldId id="258" r:id="rId10"/>
    <p:sldId id="259" r:id="rId11"/>
    <p:sldId id="260" r:id="rId12"/>
    <p:sldId id="261" r:id="rId13"/>
    <p:sldId id="262" r:id="rId14"/>
    <p:sldId id="293" r:id="rId15"/>
    <p:sldId id="294" r:id="rId16"/>
    <p:sldId id="295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1" r:id="rId25"/>
    <p:sldId id="272" r:id="rId26"/>
    <p:sldId id="273" r:id="rId27"/>
    <p:sldId id="274" r:id="rId28"/>
    <p:sldId id="278" r:id="rId29"/>
    <p:sldId id="280" r:id="rId30"/>
    <p:sldId id="281" r:id="rId31"/>
    <p:sldId id="282" r:id="rId32"/>
    <p:sldId id="283" r:id="rId33"/>
    <p:sldId id="29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2C1F-7D53-4D48-9924-5F7C7A10CB57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8954-C268-4D63-B664-1FFCB47D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80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2C1F-7D53-4D48-9924-5F7C7A10CB57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8954-C268-4D63-B664-1FFCB47D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69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2C1F-7D53-4D48-9924-5F7C7A10CB57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8954-C268-4D63-B664-1FFCB47D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85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2C1F-7D53-4D48-9924-5F7C7A10CB57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8954-C268-4D63-B664-1FFCB47D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69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2C1F-7D53-4D48-9924-5F7C7A10CB57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8954-C268-4D63-B664-1FFCB47D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00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2C1F-7D53-4D48-9924-5F7C7A10CB57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8954-C268-4D63-B664-1FFCB47D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91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2C1F-7D53-4D48-9924-5F7C7A10CB57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8954-C268-4D63-B664-1FFCB47D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1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2C1F-7D53-4D48-9924-5F7C7A10CB57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8954-C268-4D63-B664-1FFCB47D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76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2C1F-7D53-4D48-9924-5F7C7A10CB57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8954-C268-4D63-B664-1FFCB47D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40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2C1F-7D53-4D48-9924-5F7C7A10CB57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8954-C268-4D63-B664-1FFCB47D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7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52C1F-7D53-4D48-9924-5F7C7A10CB57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88954-C268-4D63-B664-1FFCB47D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86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52C1F-7D53-4D48-9924-5F7C7A10CB57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88954-C268-4D63-B664-1FFCB47DF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03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Combining Classifiers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64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56" y="472136"/>
            <a:ext cx="2160240" cy="57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093849"/>
            <a:ext cx="909637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131" y="3573015"/>
            <a:ext cx="90392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720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5"/>
            <a:ext cx="8712968" cy="327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861048"/>
            <a:ext cx="90297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88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9" y="404664"/>
            <a:ext cx="3096344" cy="881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12776"/>
            <a:ext cx="8473716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852935"/>
            <a:ext cx="8473716" cy="239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80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4"/>
            <a:ext cx="7692520" cy="196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2727623"/>
            <a:ext cx="8352928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3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ADA-Boost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19" y="1628800"/>
            <a:ext cx="7643047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4298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292" y="3370113"/>
            <a:ext cx="8229600" cy="4525963"/>
          </a:xfrm>
        </p:spPr>
        <p:txBody>
          <a:bodyPr/>
          <a:lstStyle/>
          <a:p>
            <a:endParaRPr lang="en-IN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6632"/>
            <a:ext cx="79724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12" y="1340768"/>
            <a:ext cx="8406560" cy="1445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642" y="2852936"/>
            <a:ext cx="29622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742" y="3222108"/>
            <a:ext cx="36480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874" y="3717032"/>
            <a:ext cx="40386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417" y="4221088"/>
            <a:ext cx="4276725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725144"/>
            <a:ext cx="14192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277" y="5680640"/>
            <a:ext cx="49434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483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412776"/>
            <a:ext cx="6981825" cy="5064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5020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634740"/>
            <a:ext cx="6624736" cy="45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1268760"/>
            <a:ext cx="911542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88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20688"/>
            <a:ext cx="4443922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804988"/>
            <a:ext cx="902017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2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76672"/>
            <a:ext cx="4269651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052736"/>
            <a:ext cx="9105900" cy="5676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76672"/>
            <a:ext cx="72771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314450"/>
            <a:ext cx="904875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639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3" y="692696"/>
            <a:ext cx="911542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26295"/>
            <a:ext cx="9036496" cy="1426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60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1154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75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2" y="692696"/>
            <a:ext cx="9039225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" y="2708919"/>
            <a:ext cx="9059793" cy="1802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" y="4581128"/>
            <a:ext cx="907732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074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8" y="476672"/>
            <a:ext cx="90868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092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048625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980728"/>
            <a:ext cx="908685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3645024"/>
            <a:ext cx="91059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7615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" y="2228850"/>
            <a:ext cx="8772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2533650"/>
            <a:ext cx="91059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4512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16632"/>
            <a:ext cx="700618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640960" cy="3632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365104"/>
            <a:ext cx="906780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898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764703"/>
            <a:ext cx="5760640" cy="4656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2640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547688"/>
            <a:ext cx="9115425" cy="576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827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92696"/>
            <a:ext cx="72104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" y="1196752"/>
            <a:ext cx="90773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6868"/>
            <a:ext cx="9058275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75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8" y="116632"/>
            <a:ext cx="9134475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3185964"/>
            <a:ext cx="7258050" cy="341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22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8640"/>
            <a:ext cx="912495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7" y="1700808"/>
            <a:ext cx="3914775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725144"/>
            <a:ext cx="9086850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997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568952" cy="361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5" y="4437112"/>
            <a:ext cx="9086850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7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648"/>
            <a:ext cx="904875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8"/>
            <a:ext cx="9115425" cy="489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387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464645" y="2967335"/>
            <a:ext cx="22147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Thanks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337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429000"/>
            <a:ext cx="912495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72" y="548680"/>
            <a:ext cx="90868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45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6673"/>
            <a:ext cx="8753475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2557463"/>
            <a:ext cx="9096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4454050"/>
            <a:ext cx="9086850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293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9" y="476672"/>
            <a:ext cx="771525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908720"/>
            <a:ext cx="909637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3" y="4461545"/>
            <a:ext cx="8710939" cy="1959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28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476672"/>
            <a:ext cx="90963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908685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043" y="2508101"/>
            <a:ext cx="6029325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" y="5085183"/>
            <a:ext cx="8772847" cy="136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930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04664"/>
            <a:ext cx="2664296" cy="719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029575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521365"/>
            <a:ext cx="8712967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8" y="3573016"/>
            <a:ext cx="9029700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8" y="4134991"/>
            <a:ext cx="30480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463" y="4581128"/>
            <a:ext cx="32480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4" y="4869160"/>
            <a:ext cx="90487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802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2" y="1844824"/>
            <a:ext cx="90773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680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6</Words>
  <Application>Microsoft Office PowerPoint</Application>
  <PresentationFormat>On-screen Show (4:3)</PresentationFormat>
  <Paragraphs>4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Combining Classifiers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ADA-Boost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Classifiers</dc:title>
  <dc:creator>ismail - [2010]</dc:creator>
  <cp:lastModifiedBy>ismail - [2010]</cp:lastModifiedBy>
  <cp:revision>13</cp:revision>
  <dcterms:created xsi:type="dcterms:W3CDTF">2020-06-15T05:16:48Z</dcterms:created>
  <dcterms:modified xsi:type="dcterms:W3CDTF">2021-04-14T04:00:29Z</dcterms:modified>
</cp:coreProperties>
</file>