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7" r:id="rId6"/>
    <p:sldId id="261" r:id="rId7"/>
    <p:sldId id="262" r:id="rId8"/>
    <p:sldId id="271" r:id="rId9"/>
    <p:sldId id="273" r:id="rId10"/>
    <p:sldId id="283" r:id="rId11"/>
    <p:sldId id="284" r:id="rId12"/>
    <p:sldId id="285" r:id="rId13"/>
    <p:sldId id="286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>
      <p:cViewPr varScale="1">
        <p:scale>
          <a:sx n="101" d="100"/>
          <a:sy n="101" d="100"/>
        </p:scale>
        <p:origin x="196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 Dubey" userId="e3d2891b-3fb6-411b-87ac-335efc88b730" providerId="ADAL" clId="{7D60CF98-D04E-904C-8001-C69C9FD5B99A}"/>
    <pc:docChg chg="custSel modSld">
      <pc:chgData name="Piyush  Dubey" userId="e3d2891b-3fb6-411b-87ac-335efc88b730" providerId="ADAL" clId="{7D60CF98-D04E-904C-8001-C69C9FD5B99A}" dt="2023-05-19T18:35:18.117" v="19" actId="478"/>
      <pc:docMkLst>
        <pc:docMk/>
      </pc:docMkLst>
      <pc:sldChg chg="modSp mod">
        <pc:chgData name="Piyush  Dubey" userId="e3d2891b-3fb6-411b-87ac-335efc88b730" providerId="ADAL" clId="{7D60CF98-D04E-904C-8001-C69C9FD5B99A}" dt="2023-05-19T18:34:04.832" v="2" actId="20577"/>
        <pc:sldMkLst>
          <pc:docMk/>
          <pc:sldMk cId="4054219737" sldId="256"/>
        </pc:sldMkLst>
        <pc:spChg chg="mod">
          <ac:chgData name="Piyush  Dubey" userId="e3d2891b-3fb6-411b-87ac-335efc88b730" providerId="ADAL" clId="{7D60CF98-D04E-904C-8001-C69C9FD5B99A}" dt="2023-05-19T18:34:04.832" v="2" actId="20577"/>
          <ac:spMkLst>
            <pc:docMk/>
            <pc:sldMk cId="4054219737" sldId="256"/>
            <ac:spMk id="3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4:12.912" v="3" actId="478"/>
        <pc:sldMkLst>
          <pc:docMk/>
          <pc:sldMk cId="2964174878" sldId="258"/>
        </pc:sldMkLst>
        <pc:spChg chg="del">
          <ac:chgData name="Piyush  Dubey" userId="e3d2891b-3fb6-411b-87ac-335efc88b730" providerId="ADAL" clId="{7D60CF98-D04E-904C-8001-C69C9FD5B99A}" dt="2023-05-19T18:34:12.912" v="3" actId="478"/>
          <ac:spMkLst>
            <pc:docMk/>
            <pc:sldMk cId="2964174878" sldId="258"/>
            <ac:spMk id="4098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4:19.624" v="5" actId="478"/>
        <pc:sldMkLst>
          <pc:docMk/>
          <pc:sldMk cId="1903558658" sldId="259"/>
        </pc:sldMkLst>
        <pc:spChg chg="del">
          <ac:chgData name="Piyush  Dubey" userId="e3d2891b-3fb6-411b-87ac-335efc88b730" providerId="ADAL" clId="{7D60CF98-D04E-904C-8001-C69C9FD5B99A}" dt="2023-05-19T18:34:17.147" v="4" actId="478"/>
          <ac:spMkLst>
            <pc:docMk/>
            <pc:sldMk cId="1903558658" sldId="259"/>
            <ac:spMk id="5122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4:19.624" v="5" actId="478"/>
          <ac:spMkLst>
            <pc:docMk/>
            <pc:sldMk cId="1903558658" sldId="259"/>
            <ac:spMk id="5123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4:27.493" v="7" actId="478"/>
        <pc:sldMkLst>
          <pc:docMk/>
          <pc:sldMk cId="271563529" sldId="260"/>
        </pc:sldMkLst>
        <pc:spChg chg="del">
          <ac:chgData name="Piyush  Dubey" userId="e3d2891b-3fb6-411b-87ac-335efc88b730" providerId="ADAL" clId="{7D60CF98-D04E-904C-8001-C69C9FD5B99A}" dt="2023-05-19T18:34:24.445" v="6" actId="478"/>
          <ac:spMkLst>
            <pc:docMk/>
            <pc:sldMk cId="271563529" sldId="260"/>
            <ac:spMk id="6146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4:27.493" v="7" actId="478"/>
          <ac:spMkLst>
            <pc:docMk/>
            <pc:sldMk cId="271563529" sldId="260"/>
            <ac:spMk id="6147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4:36.886" v="9" actId="478"/>
        <pc:sldMkLst>
          <pc:docMk/>
          <pc:sldMk cId="1048438775" sldId="261"/>
        </pc:sldMkLst>
        <pc:spChg chg="del">
          <ac:chgData name="Piyush  Dubey" userId="e3d2891b-3fb6-411b-87ac-335efc88b730" providerId="ADAL" clId="{7D60CF98-D04E-904C-8001-C69C9FD5B99A}" dt="2023-05-19T18:34:34.444" v="8" actId="478"/>
          <ac:spMkLst>
            <pc:docMk/>
            <pc:sldMk cId="1048438775" sldId="261"/>
            <ac:spMk id="2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4:36.886" v="9" actId="478"/>
          <ac:spMkLst>
            <pc:docMk/>
            <pc:sldMk cId="1048438775" sldId="261"/>
            <ac:spMk id="3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4:42.526" v="11" actId="478"/>
        <pc:sldMkLst>
          <pc:docMk/>
          <pc:sldMk cId="4185488054" sldId="262"/>
        </pc:sldMkLst>
        <pc:spChg chg="del">
          <ac:chgData name="Piyush  Dubey" userId="e3d2891b-3fb6-411b-87ac-335efc88b730" providerId="ADAL" clId="{7D60CF98-D04E-904C-8001-C69C9FD5B99A}" dt="2023-05-19T18:34:42.526" v="11" actId="478"/>
          <ac:spMkLst>
            <pc:docMk/>
            <pc:sldMk cId="4185488054" sldId="262"/>
            <ac:spMk id="2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4:39.680" v="10" actId="478"/>
          <ac:spMkLst>
            <pc:docMk/>
            <pc:sldMk cId="4185488054" sldId="262"/>
            <ac:spMk id="3" creationId="{00000000-0000-0000-0000-000000000000}"/>
          </ac:spMkLst>
        </pc:spChg>
      </pc:sldChg>
      <pc:sldChg chg="addSp delSp modSp mod">
        <pc:chgData name="Piyush  Dubey" userId="e3d2891b-3fb6-411b-87ac-335efc88b730" providerId="ADAL" clId="{7D60CF98-D04E-904C-8001-C69C9FD5B99A}" dt="2023-05-19T18:34:55.112" v="14" actId="478"/>
        <pc:sldMkLst>
          <pc:docMk/>
          <pc:sldMk cId="1554524211" sldId="271"/>
        </pc:sldMkLst>
        <pc:spChg chg="del mod">
          <ac:chgData name="Piyush  Dubey" userId="e3d2891b-3fb6-411b-87ac-335efc88b730" providerId="ADAL" clId="{7D60CF98-D04E-904C-8001-C69C9FD5B99A}" dt="2023-05-19T18:34:51.751" v="13" actId="478"/>
          <ac:spMkLst>
            <pc:docMk/>
            <pc:sldMk cId="1554524211" sldId="271"/>
            <ac:spMk id="2" creationId="{00000000-0000-0000-0000-000000000000}"/>
          </ac:spMkLst>
        </pc:spChg>
        <pc:spChg chg="add del mod">
          <ac:chgData name="Piyush  Dubey" userId="e3d2891b-3fb6-411b-87ac-335efc88b730" providerId="ADAL" clId="{7D60CF98-D04E-904C-8001-C69C9FD5B99A}" dt="2023-05-19T18:34:55.112" v="14" actId="478"/>
          <ac:spMkLst>
            <pc:docMk/>
            <pc:sldMk cId="1554524211" sldId="271"/>
            <ac:spMk id="5" creationId="{311DB6F6-FB99-FA36-8749-F0365CDDF8F7}"/>
          </ac:spMkLst>
        </pc:spChg>
      </pc:sldChg>
      <pc:sldChg chg="delSp mod">
        <pc:chgData name="Piyush  Dubey" userId="e3d2891b-3fb6-411b-87ac-335efc88b730" providerId="ADAL" clId="{7D60CF98-D04E-904C-8001-C69C9FD5B99A}" dt="2023-05-19T18:35:02.952" v="16" actId="478"/>
        <pc:sldMkLst>
          <pc:docMk/>
          <pc:sldMk cId="201429259" sldId="273"/>
        </pc:sldMkLst>
        <pc:spChg chg="del">
          <ac:chgData name="Piyush  Dubey" userId="e3d2891b-3fb6-411b-87ac-335efc88b730" providerId="ADAL" clId="{7D60CF98-D04E-904C-8001-C69C9FD5B99A}" dt="2023-05-19T18:34:59.897" v="15" actId="478"/>
          <ac:spMkLst>
            <pc:docMk/>
            <pc:sldMk cId="201429259" sldId="273"/>
            <ac:spMk id="2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5:02.952" v="16" actId="478"/>
          <ac:spMkLst>
            <pc:docMk/>
            <pc:sldMk cId="201429259" sldId="273"/>
            <ac:spMk id="3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5:18.117" v="19" actId="478"/>
        <pc:sldMkLst>
          <pc:docMk/>
          <pc:sldMk cId="2232397530" sldId="282"/>
        </pc:sldMkLst>
        <pc:spChg chg="del">
          <ac:chgData name="Piyush  Dubey" userId="e3d2891b-3fb6-411b-87ac-335efc88b730" providerId="ADAL" clId="{7D60CF98-D04E-904C-8001-C69C9FD5B99A}" dt="2023-05-19T18:35:15.374" v="18" actId="478"/>
          <ac:spMkLst>
            <pc:docMk/>
            <pc:sldMk cId="2232397530" sldId="282"/>
            <ac:spMk id="2" creationId="{00000000-0000-0000-0000-000000000000}"/>
          </ac:spMkLst>
        </pc:spChg>
        <pc:spChg chg="del">
          <ac:chgData name="Piyush  Dubey" userId="e3d2891b-3fb6-411b-87ac-335efc88b730" providerId="ADAL" clId="{7D60CF98-D04E-904C-8001-C69C9FD5B99A}" dt="2023-05-19T18:35:18.117" v="19" actId="478"/>
          <ac:spMkLst>
            <pc:docMk/>
            <pc:sldMk cId="2232397530" sldId="282"/>
            <ac:spMk id="3" creationId="{00000000-0000-0000-0000-000000000000}"/>
          </ac:spMkLst>
        </pc:spChg>
      </pc:sldChg>
      <pc:sldChg chg="delSp mod">
        <pc:chgData name="Piyush  Dubey" userId="e3d2891b-3fb6-411b-87ac-335efc88b730" providerId="ADAL" clId="{7D60CF98-D04E-904C-8001-C69C9FD5B99A}" dt="2023-05-19T18:35:10.138" v="17" actId="478"/>
        <pc:sldMkLst>
          <pc:docMk/>
          <pc:sldMk cId="2162575904" sldId="286"/>
        </pc:sldMkLst>
        <pc:spChg chg="del">
          <ac:chgData name="Piyush  Dubey" userId="e3d2891b-3fb6-411b-87ac-335efc88b730" providerId="ADAL" clId="{7D60CF98-D04E-904C-8001-C69C9FD5B99A}" dt="2023-05-19T18:35:10.138" v="17" actId="478"/>
          <ac:spMkLst>
            <pc:docMk/>
            <pc:sldMk cId="2162575904" sldId="286"/>
            <ac:spMk id="2457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9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B6ED-A4E8-48D8-8F2D-147E1E274C6F}" type="datetimeFigureOut">
              <a:rPr lang="en-IN" smtClean="0"/>
              <a:t>20/05/23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Bias Complexity </a:t>
            </a:r>
            <a:r>
              <a:rPr lang="en-IN" dirty="0" err="1"/>
              <a:t>TradeOff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21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/>
              <a:t>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92150"/>
            <a:ext cx="84391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2900"/>
            <a:ext cx="80772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013325"/>
            <a:ext cx="80152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                              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6250"/>
            <a:ext cx="5972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5124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9800"/>
            <a:ext cx="65246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25888"/>
            <a:ext cx="7677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135938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42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4963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7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5611" y="2967335"/>
            <a:ext cx="2892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Thanks!!!</a:t>
            </a:r>
          </a:p>
        </p:txBody>
      </p:sp>
    </p:spTree>
    <p:extLst>
      <p:ext uri="{BB962C8B-B14F-4D97-AF65-F5344CB8AC3E}">
        <p14:creationId xmlns:p14="http://schemas.microsoft.com/office/powerpoint/2010/main" val="22323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1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5342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 descr="https://cdn-images-1.medium.com/max/750/1*N7uHKUsqKr6I3jhiHJv0r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49275"/>
            <a:ext cx="66960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free Lunch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No Free Lunch Theorem, often abbreviated as NFL or NFLT, is a theoretical finding that suggests all optimization algorithms perform equally well when their performance is averaged over all possible objective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610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03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66931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24936" cy="222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85026"/>
            <a:ext cx="871296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48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6672"/>
            <a:ext cx="4676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" y="980728"/>
            <a:ext cx="90582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348880"/>
            <a:ext cx="90487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52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6428"/>
            <a:ext cx="516980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412776"/>
            <a:ext cx="91154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" y="3573016"/>
            <a:ext cx="90582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2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</Words>
  <Application>Microsoft Macintosh PowerPoint</Application>
  <PresentationFormat>On-screen Show (4:3)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Bias Complexity TradeOff</vt:lpstr>
      <vt:lpstr>PowerPoint Presentation</vt:lpstr>
      <vt:lpstr>PowerPoint Presentation</vt:lpstr>
      <vt:lpstr>PowerPoint Presentation</vt:lpstr>
      <vt:lpstr>No free Lunch Theorem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Complexity TradeOff</dc:title>
  <dc:creator>ismail - [2010]</dc:creator>
  <cp:lastModifiedBy>Piyush  Dubey</cp:lastModifiedBy>
  <cp:revision>9</cp:revision>
  <dcterms:created xsi:type="dcterms:W3CDTF">2020-06-08T05:36:07Z</dcterms:created>
  <dcterms:modified xsi:type="dcterms:W3CDTF">2023-05-19T18:35:19Z</dcterms:modified>
</cp:coreProperties>
</file>