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6594-EBB2-4E5E-A961-4A757E334B60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7589-1A5B-408C-A10A-384AD0B6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7633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6594-EBB2-4E5E-A961-4A757E334B60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7589-1A5B-408C-A10A-384AD0B6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40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6594-EBB2-4E5E-A961-4A757E334B60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7589-1A5B-408C-A10A-384AD0B6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6594-EBB2-4E5E-A961-4A757E334B60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7589-1A5B-408C-A10A-384AD0B6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31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6594-EBB2-4E5E-A961-4A757E334B60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7589-1A5B-408C-A10A-384AD0B6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062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6594-EBB2-4E5E-A961-4A757E334B60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7589-1A5B-408C-A10A-384AD0B6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75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6594-EBB2-4E5E-A961-4A757E334B60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7589-1A5B-408C-A10A-384AD0B6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16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6594-EBB2-4E5E-A961-4A757E334B60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7589-1A5B-408C-A10A-384AD0B6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51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6594-EBB2-4E5E-A961-4A757E334B60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7589-1A5B-408C-A10A-384AD0B6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518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6594-EBB2-4E5E-A961-4A757E334B60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7589-1A5B-408C-A10A-384AD0B6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523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E6594-EBB2-4E5E-A961-4A757E334B60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67589-1A5B-408C-A10A-384AD0B6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6594-EBB2-4E5E-A961-4A757E334B60}" type="datetimeFigureOut">
              <a:rPr lang="en-IN" smtClean="0"/>
              <a:t>10-06-2020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67589-1A5B-408C-A10A-384AD0B6DB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8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44336"/>
            <a:ext cx="5883580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7279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3855"/>
            <a:ext cx="8496984" cy="2241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432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32656"/>
            <a:ext cx="4680520" cy="60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52736"/>
            <a:ext cx="8766974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7656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366608"/>
            <a:ext cx="6217347" cy="54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747838"/>
            <a:ext cx="91249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102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821409" cy="45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0" y="1052736"/>
            <a:ext cx="9094256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59144"/>
            <a:ext cx="6134100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55" y="2974497"/>
            <a:ext cx="8810625" cy="1247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46" y="4293096"/>
            <a:ext cx="8486775" cy="2171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540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0655"/>
            <a:ext cx="2460104" cy="615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5681"/>
            <a:ext cx="9077325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6" y="1791956"/>
            <a:ext cx="91059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997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48680"/>
            <a:ext cx="5533706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6792"/>
            <a:ext cx="8496944" cy="125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140968"/>
            <a:ext cx="5941101" cy="512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8" y="4221088"/>
            <a:ext cx="9096375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162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1484784"/>
            <a:ext cx="8789135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279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464645" y="2967335"/>
            <a:ext cx="22147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Thanks</a:t>
            </a:r>
            <a:endParaRPr lang="en-US" sz="54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340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556792"/>
            <a:ext cx="8941588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68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596720"/>
            <a:ext cx="5450452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1196752"/>
            <a:ext cx="9096375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2124848"/>
            <a:ext cx="91344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685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8982075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2566988"/>
            <a:ext cx="9086850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548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48680"/>
            <a:ext cx="681121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24744"/>
            <a:ext cx="8712968" cy="1807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928866"/>
            <a:ext cx="8822318" cy="2588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196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620688"/>
            <a:ext cx="64389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32" y="1124370"/>
            <a:ext cx="912495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7477125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8" y="2552700"/>
            <a:ext cx="53816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7585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4664"/>
            <a:ext cx="3096344" cy="784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0" y="1188803"/>
            <a:ext cx="9124950" cy="353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95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52" y="548680"/>
            <a:ext cx="9020175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251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332656"/>
            <a:ext cx="8767369" cy="5760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658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</Words>
  <Application>Microsoft Office PowerPoint</Application>
  <PresentationFormat>On-screen Show (4:3)</PresentationFormat>
  <Paragraphs>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5</cp:revision>
  <dcterms:created xsi:type="dcterms:W3CDTF">2020-06-10T06:07:16Z</dcterms:created>
  <dcterms:modified xsi:type="dcterms:W3CDTF">2020-06-10T07:15:08Z</dcterms:modified>
</cp:coreProperties>
</file>