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6" r:id="rId1"/>
  </p:sldMasterIdLst>
  <p:notesMasterIdLst>
    <p:notesMasterId r:id="rId61"/>
  </p:notesMasterIdLst>
  <p:sldIdLst>
    <p:sldId id="404" r:id="rId2"/>
    <p:sldId id="259" r:id="rId3"/>
    <p:sldId id="325" r:id="rId4"/>
    <p:sldId id="326" r:id="rId5"/>
    <p:sldId id="327" r:id="rId6"/>
    <p:sldId id="411" r:id="rId7"/>
    <p:sldId id="412" r:id="rId8"/>
    <p:sldId id="405" r:id="rId9"/>
    <p:sldId id="406" r:id="rId10"/>
    <p:sldId id="428" r:id="rId11"/>
    <p:sldId id="429" r:id="rId12"/>
    <p:sldId id="430" r:id="rId13"/>
    <p:sldId id="431" r:id="rId14"/>
    <p:sldId id="407" r:id="rId15"/>
    <p:sldId id="408" r:id="rId16"/>
    <p:sldId id="409" r:id="rId17"/>
    <p:sldId id="410" r:id="rId18"/>
    <p:sldId id="260" r:id="rId19"/>
    <p:sldId id="266" r:id="rId20"/>
    <p:sldId id="328" r:id="rId21"/>
    <p:sldId id="332" r:id="rId22"/>
    <p:sldId id="348" r:id="rId23"/>
    <p:sldId id="425" r:id="rId24"/>
    <p:sldId id="432" r:id="rId25"/>
    <p:sldId id="433" r:id="rId26"/>
    <p:sldId id="434" r:id="rId27"/>
    <p:sldId id="435" r:id="rId28"/>
    <p:sldId id="333" r:id="rId29"/>
    <p:sldId id="426" r:id="rId30"/>
    <p:sldId id="349" r:id="rId31"/>
    <p:sldId id="334" r:id="rId32"/>
    <p:sldId id="350" r:id="rId33"/>
    <p:sldId id="427" r:id="rId34"/>
    <p:sldId id="335" r:id="rId35"/>
    <p:sldId id="351" r:id="rId36"/>
    <p:sldId id="340" r:id="rId37"/>
    <p:sldId id="341" r:id="rId38"/>
    <p:sldId id="342" r:id="rId39"/>
    <p:sldId id="343" r:id="rId40"/>
    <p:sldId id="344" r:id="rId41"/>
    <p:sldId id="345" r:id="rId42"/>
    <p:sldId id="352" r:id="rId43"/>
    <p:sldId id="346" r:id="rId44"/>
    <p:sldId id="347" r:id="rId45"/>
    <p:sldId id="413" r:id="rId46"/>
    <p:sldId id="414" r:id="rId47"/>
    <p:sldId id="415" r:id="rId48"/>
    <p:sldId id="436" r:id="rId49"/>
    <p:sldId id="437" r:id="rId50"/>
    <p:sldId id="438" r:id="rId51"/>
    <p:sldId id="439" r:id="rId52"/>
    <p:sldId id="416" r:id="rId53"/>
    <p:sldId id="417" r:id="rId54"/>
    <p:sldId id="418" r:id="rId55"/>
    <p:sldId id="419" r:id="rId56"/>
    <p:sldId id="420" r:id="rId57"/>
    <p:sldId id="422" r:id="rId58"/>
    <p:sldId id="421" r:id="rId59"/>
    <p:sldId id="423" r:id="rId6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Lucida Sans Unicode" pitchFamily="34" charset="0"/>
        <a:cs typeface="Lucida Sans Unicode" pitchFamily="34" charset="0"/>
      </a:defRPr>
    </a:lvl1pPr>
    <a:lvl2pPr marL="457200" algn="l" rtl="0" eaLnBrk="0" fontAlgn="base" hangingPunct="0">
      <a:spcBef>
        <a:spcPct val="0"/>
      </a:spcBef>
      <a:spcAft>
        <a:spcPct val="0"/>
      </a:spcAft>
      <a:defRPr kern="1200">
        <a:solidFill>
          <a:schemeClr val="tx1"/>
        </a:solidFill>
        <a:latin typeface="Arial" charset="0"/>
        <a:ea typeface="Lucida Sans Unicode" pitchFamily="34" charset="0"/>
        <a:cs typeface="Lucida Sans Unicode" pitchFamily="34" charset="0"/>
      </a:defRPr>
    </a:lvl2pPr>
    <a:lvl3pPr marL="914400" algn="l" rtl="0" eaLnBrk="0" fontAlgn="base" hangingPunct="0">
      <a:spcBef>
        <a:spcPct val="0"/>
      </a:spcBef>
      <a:spcAft>
        <a:spcPct val="0"/>
      </a:spcAft>
      <a:defRPr kern="1200">
        <a:solidFill>
          <a:schemeClr val="tx1"/>
        </a:solidFill>
        <a:latin typeface="Arial" charset="0"/>
        <a:ea typeface="Lucida Sans Unicode" pitchFamily="34" charset="0"/>
        <a:cs typeface="Lucida Sans Unicode" pitchFamily="34" charset="0"/>
      </a:defRPr>
    </a:lvl3pPr>
    <a:lvl4pPr marL="1371600" algn="l" rtl="0" eaLnBrk="0" fontAlgn="base" hangingPunct="0">
      <a:spcBef>
        <a:spcPct val="0"/>
      </a:spcBef>
      <a:spcAft>
        <a:spcPct val="0"/>
      </a:spcAft>
      <a:defRPr kern="1200">
        <a:solidFill>
          <a:schemeClr val="tx1"/>
        </a:solidFill>
        <a:latin typeface="Arial" charset="0"/>
        <a:ea typeface="Lucida Sans Unicode" pitchFamily="34" charset="0"/>
        <a:cs typeface="Lucida Sans Unicode" pitchFamily="34" charset="0"/>
      </a:defRPr>
    </a:lvl4pPr>
    <a:lvl5pPr marL="1828800" algn="l" rtl="0" eaLnBrk="0" fontAlgn="base" hangingPunct="0">
      <a:spcBef>
        <a:spcPct val="0"/>
      </a:spcBef>
      <a:spcAft>
        <a:spcPct val="0"/>
      </a:spcAft>
      <a:defRPr kern="1200">
        <a:solidFill>
          <a:schemeClr val="tx1"/>
        </a:solidFill>
        <a:latin typeface="Arial" charset="0"/>
        <a:ea typeface="Lucida Sans Unicode" pitchFamily="34" charset="0"/>
        <a:cs typeface="Lucida Sans Unicode" pitchFamily="34" charset="0"/>
      </a:defRPr>
    </a:lvl5pPr>
    <a:lvl6pPr marL="2286000" algn="l" defTabSz="914400" rtl="0" eaLnBrk="1" latinLnBrk="0" hangingPunct="1">
      <a:defRPr kern="1200">
        <a:solidFill>
          <a:schemeClr val="tx1"/>
        </a:solidFill>
        <a:latin typeface="Arial" charset="0"/>
        <a:ea typeface="Lucida Sans Unicode" pitchFamily="34" charset="0"/>
        <a:cs typeface="Lucida Sans Unicode" pitchFamily="34" charset="0"/>
      </a:defRPr>
    </a:lvl6pPr>
    <a:lvl7pPr marL="2743200" algn="l" defTabSz="914400" rtl="0" eaLnBrk="1" latinLnBrk="0" hangingPunct="1">
      <a:defRPr kern="1200">
        <a:solidFill>
          <a:schemeClr val="tx1"/>
        </a:solidFill>
        <a:latin typeface="Arial" charset="0"/>
        <a:ea typeface="Lucida Sans Unicode" pitchFamily="34" charset="0"/>
        <a:cs typeface="Lucida Sans Unicode" pitchFamily="34" charset="0"/>
      </a:defRPr>
    </a:lvl7pPr>
    <a:lvl8pPr marL="3200400" algn="l" defTabSz="914400" rtl="0" eaLnBrk="1" latinLnBrk="0" hangingPunct="1">
      <a:defRPr kern="1200">
        <a:solidFill>
          <a:schemeClr val="tx1"/>
        </a:solidFill>
        <a:latin typeface="Arial" charset="0"/>
        <a:ea typeface="Lucida Sans Unicode" pitchFamily="34" charset="0"/>
        <a:cs typeface="Lucida Sans Unicode" pitchFamily="34" charset="0"/>
      </a:defRPr>
    </a:lvl8pPr>
    <a:lvl9pPr marL="3657600" algn="l" defTabSz="914400" rtl="0" eaLnBrk="1" latinLnBrk="0" hangingPunct="1">
      <a:defRPr kern="1200">
        <a:solidFill>
          <a:schemeClr val="tx1"/>
        </a:solidFill>
        <a:latin typeface="Arial" charset="0"/>
        <a:ea typeface="Lucida Sans Unicode" pitchFamily="34" charset="0"/>
        <a:cs typeface="Lucida Sans Unicode"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0" d="100"/>
          <a:sy n="60" d="100"/>
        </p:scale>
        <p:origin x="832"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a:defRPr/>
            </a:pPr>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cs typeface="+mn-cs"/>
              </a:defRPr>
            </a:lvl1pPr>
          </a:lstStyle>
          <a:p>
            <a:pPr>
              <a:defRPr/>
            </a:pPr>
            <a:fld id="{6E1B5790-5C7E-48A5-8674-8FF12E84AB1B}" type="datetimeFigureOut">
              <a:rPr lang="en-US"/>
              <a:pPr>
                <a:defRPr/>
              </a:pPr>
              <a:t>3/27/2021</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a:defRPr/>
            </a:pPr>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defRPr>
            </a:lvl1pPr>
          </a:lstStyle>
          <a:p>
            <a:fld id="{EE6E1056-6C0C-4524-BE28-0E6F134A5D68}" type="slidenum">
              <a:rPr lang="en-IN" altLang="en-US"/>
              <a:pPr/>
              <a:t>‹#›</a:t>
            </a:fld>
            <a:endParaRPr lang="en-IN" altLang="en-US"/>
          </a:p>
        </p:txBody>
      </p:sp>
    </p:spTree>
    <p:extLst>
      <p:ext uri="{BB962C8B-B14F-4D97-AF65-F5344CB8AC3E}">
        <p14:creationId xmlns:p14="http://schemas.microsoft.com/office/powerpoint/2010/main" val="38116581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p:cNvSpPr>
            <a:spLocks noGrp="1" noRot="1" noChangeAspect="1" noTextEdit="1"/>
          </p:cNvSpPr>
          <p:nvPr>
            <p:ph type="sldImg"/>
          </p:nvPr>
        </p:nvSpPr>
        <p:spPr bwMode="auto">
          <a:noFill/>
          <a:ln>
            <a:solidFill>
              <a:srgbClr val="000000"/>
            </a:solidFill>
            <a:miter lim="800000"/>
            <a:headEnd/>
            <a:tailEnd/>
          </a:ln>
        </p:spPr>
      </p:sp>
      <p:sp>
        <p:nvSpPr>
          <p:cNvPr id="51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Tree>
    <p:extLst>
      <p:ext uri="{BB962C8B-B14F-4D97-AF65-F5344CB8AC3E}">
        <p14:creationId xmlns:p14="http://schemas.microsoft.com/office/powerpoint/2010/main" val="3074882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bwMode="auto">
          <a:noFill/>
          <a:ln>
            <a:miter lim="800000"/>
            <a:headEnd/>
            <a:tailEnd/>
          </a:ln>
        </p:spPr>
        <p:txBody>
          <a:bodyPr/>
          <a:lstStyle/>
          <a:p>
            <a:fld id="{52BD4205-9990-41F3-92A2-153F4BC6C2E9}" type="slidenum">
              <a:rPr lang="en-US" altLang="en-US"/>
              <a:pPr/>
              <a:t>35</a:t>
            </a:fld>
            <a:endParaRPr lang="en-US" altLang="en-US"/>
          </a:p>
        </p:txBody>
      </p:sp>
      <p:sp>
        <p:nvSpPr>
          <p:cNvPr id="21507"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1508"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en-US" altLang="en-US"/>
          </a:p>
        </p:txBody>
      </p:sp>
    </p:spTree>
    <p:extLst>
      <p:ext uri="{BB962C8B-B14F-4D97-AF65-F5344CB8AC3E}">
        <p14:creationId xmlns:p14="http://schemas.microsoft.com/office/powerpoint/2010/main" val="211211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txBox="1">
            <a:spLocks noGrp="1" noChangeArrowheads="1"/>
          </p:cNvSpPr>
          <p:nvPr/>
        </p:nvSpPr>
        <p:spPr bwMode="auto">
          <a:xfrm>
            <a:off x="3922713" y="8686800"/>
            <a:ext cx="2900362" cy="423863"/>
          </a:xfrm>
          <a:prstGeom prst="rect">
            <a:avLst/>
          </a:prstGeom>
          <a:noFill/>
          <a:ln w="12700">
            <a:noFill/>
            <a:miter lim="800000"/>
            <a:headEnd type="none" w="sm" len="sm"/>
            <a:tailEnd type="none" w="sm" len="sm"/>
          </a:ln>
        </p:spPr>
        <p:txBody>
          <a:bodyPr anchor="b"/>
          <a:lstStyle/>
          <a:p>
            <a:pPr algn="r" eaLnBrk="1" hangingPunct="1"/>
            <a:fld id="{067BA294-6455-434A-89ED-5B5849EE9A36}" type="slidenum">
              <a:rPr lang="en-US" altLang="en-US" sz="1200"/>
              <a:pPr algn="r" eaLnBrk="1" hangingPunct="1"/>
              <a:t>40</a:t>
            </a:fld>
            <a:endParaRPr lang="en-US" altLang="en-US" sz="1200"/>
          </a:p>
        </p:txBody>
      </p:sp>
      <p:sp>
        <p:nvSpPr>
          <p:cNvPr id="27651"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7652" name="Rectangle 3"/>
          <p:cNvSpPr>
            <a:spLocks noGrp="1" noChangeArrowheads="1"/>
          </p:cNvSpPr>
          <p:nvPr>
            <p:ph type="body" idx="1"/>
          </p:nvPr>
        </p:nvSpPr>
        <p:spPr bwMode="auto">
          <a:noFill/>
        </p:spPr>
        <p:txBody>
          <a:bodyPr wrap="square" numCol="1" anchor="t" anchorCtr="0" compatLnSpc="1">
            <a:prstTxWarp prst="textNoShape">
              <a:avLst/>
            </a:prstTxWarp>
          </a:bodyPr>
          <a:lstStyle/>
          <a:p>
            <a:endParaRPr lang="en-US" altLang="en-US"/>
          </a:p>
        </p:txBody>
      </p:sp>
    </p:spTree>
    <p:extLst>
      <p:ext uri="{BB962C8B-B14F-4D97-AF65-F5344CB8AC3E}">
        <p14:creationId xmlns:p14="http://schemas.microsoft.com/office/powerpoint/2010/main" val="3114273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440" y="2129984"/>
            <a:ext cx="7773120" cy="1470394"/>
          </a:xfrm>
        </p:spPr>
        <p:txBody>
          <a:bodyPr/>
          <a:lstStyle/>
          <a:p>
            <a:r>
              <a:rPr lang="en-US"/>
              <a:t>Click to edit Master title style</a:t>
            </a:r>
          </a:p>
        </p:txBody>
      </p:sp>
      <p:sp>
        <p:nvSpPr>
          <p:cNvPr id="3" name="Subtitle 2"/>
          <p:cNvSpPr>
            <a:spLocks noGrp="1"/>
          </p:cNvSpPr>
          <p:nvPr>
            <p:ph type="subTitle" idx="1"/>
          </p:nvPr>
        </p:nvSpPr>
        <p:spPr>
          <a:xfrm>
            <a:off x="1372321" y="3885528"/>
            <a:ext cx="6400800" cy="1752664"/>
          </a:xfrm>
        </p:spPr>
        <p:txBody>
          <a:bodyPr/>
          <a:lstStyle>
            <a:lvl1pPr marL="0" indent="0" algn="ctr">
              <a:buNone/>
              <a:defRPr/>
            </a:lvl1pPr>
            <a:lvl2pPr marL="414726" indent="0" algn="ctr">
              <a:buNone/>
              <a:defRPr/>
            </a:lvl2pPr>
            <a:lvl3pPr marL="829452" indent="0" algn="ctr">
              <a:buNone/>
              <a:defRPr/>
            </a:lvl3pPr>
            <a:lvl4pPr marL="1244178" indent="0" algn="ctr">
              <a:buNone/>
              <a:defRPr/>
            </a:lvl4pPr>
            <a:lvl5pPr marL="1658904" indent="0" algn="ctr">
              <a:buNone/>
              <a:defRPr/>
            </a:lvl5pPr>
            <a:lvl6pPr marL="2073631" indent="0" algn="ctr">
              <a:buNone/>
              <a:defRPr/>
            </a:lvl6pPr>
            <a:lvl7pPr marL="2488357" indent="0" algn="ctr">
              <a:buNone/>
              <a:defRPr/>
            </a:lvl7pPr>
            <a:lvl8pPr marL="2903083" indent="0" algn="ctr">
              <a:buNone/>
              <a:defRPr/>
            </a:lvl8pPr>
            <a:lvl9pPr marL="3317809" indent="0" algn="ctr">
              <a:buNone/>
              <a:defRPr/>
            </a:lvl9pPr>
          </a:lstStyle>
          <a:p>
            <a:r>
              <a:rPr lang="en-US"/>
              <a:t>Click to edit Master subtitle style</a:t>
            </a:r>
          </a:p>
        </p:txBody>
      </p:sp>
      <p:sp>
        <p:nvSpPr>
          <p:cNvPr id="4" name="Rectangle 5"/>
          <p:cNvSpPr>
            <a:spLocks noGrp="1" noChangeArrowheads="1"/>
          </p:cNvSpPr>
          <p:nvPr>
            <p:ph type="sldNum" idx="10"/>
          </p:nvPr>
        </p:nvSpPr>
        <p:spPr>
          <a:ln/>
        </p:spPr>
        <p:txBody>
          <a:bodyPr/>
          <a:lstStyle>
            <a:lvl1pPr>
              <a:defRPr/>
            </a:lvl1pPr>
          </a:lstStyle>
          <a:p>
            <a:fld id="{B670BCFE-8364-4EC2-A091-FC948FE69241}" type="slidenum">
              <a:rPr lang="en-IN" altLang="en-US"/>
              <a:pPr/>
              <a:t>‹#›</a:t>
            </a:fld>
            <a:endParaRPr lang="en-IN" altLang="en-US"/>
          </a:p>
        </p:txBody>
      </p:sp>
    </p:spTree>
  </p:cSld>
  <p:clrMapOvr>
    <a:masterClrMapping/>
  </p:clrMapOvr>
  <p:transition advClick="0" advTm="214725500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fld id="{51311423-5424-4228-B90A-E109B72A35E6}" type="slidenum">
              <a:rPr lang="en-IN" altLang="en-US"/>
              <a:pPr/>
              <a:t>‹#›</a:t>
            </a:fld>
            <a:endParaRPr lang="en-IN" altLang="en-US"/>
          </a:p>
        </p:txBody>
      </p:sp>
    </p:spTree>
  </p:cSld>
  <p:clrMapOvr>
    <a:masterClrMapping/>
  </p:clrMapOvr>
  <p:transition advClick="0" advTm="214725500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36160" y="273629"/>
            <a:ext cx="2026080" cy="573468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6481" y="273629"/>
            <a:ext cx="5941440" cy="573468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fld id="{6158C73C-BFB5-498E-A57E-AB31B9516388}" type="slidenum">
              <a:rPr lang="en-IN" altLang="en-US"/>
              <a:pPr/>
              <a:t>‹#›</a:t>
            </a:fld>
            <a:endParaRPr lang="en-IN" altLang="en-US"/>
          </a:p>
        </p:txBody>
      </p:sp>
    </p:spTree>
  </p:cSld>
  <p:clrMapOvr>
    <a:masterClrMapping/>
  </p:clrMapOvr>
  <p:transition advClick="0" advTm="214725500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6481" y="273629"/>
            <a:ext cx="8105760" cy="1022507"/>
          </a:xfrm>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fld id="{5F00542B-DD3B-42BF-B444-389EE1D47193}" type="slidenum">
              <a:rPr lang="en-IN" altLang="en-US"/>
              <a:pPr/>
              <a:t>‹#›</a:t>
            </a:fld>
            <a:endParaRPr lang="en-IN" altLang="en-US"/>
          </a:p>
        </p:txBody>
      </p:sp>
    </p:spTree>
  </p:cSld>
  <p:clrMapOvr>
    <a:masterClrMapping/>
  </p:clrMapOvr>
  <p:transition advClick="0" advTm="214725500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fld id="{3A57E6BA-5E58-4C84-B92C-560D8C7ACE7F}" type="slidenum">
              <a:rPr lang="en-IN" altLang="en-US"/>
              <a:pPr/>
              <a:t>‹#›</a:t>
            </a:fld>
            <a:endParaRPr lang="en-IN" altLang="en-US"/>
          </a:p>
        </p:txBody>
      </p:sp>
    </p:spTree>
  </p:cSld>
  <p:clrMapOvr>
    <a:masterClrMapping/>
  </p:clrMapOvr>
  <p:transition advClick="0" advTm="214725500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880" y="4406863"/>
            <a:ext cx="7771680" cy="1362383"/>
          </a:xfrm>
        </p:spPr>
        <p:txBody>
          <a:bodyPr anchor="t"/>
          <a:lstStyle>
            <a:lvl1pPr algn="l">
              <a:defRPr sz="3600" b="1" cap="all"/>
            </a:lvl1pPr>
          </a:lstStyle>
          <a:p>
            <a:r>
              <a:rPr lang="en-US"/>
              <a:t>Click to edit Master title style</a:t>
            </a:r>
          </a:p>
        </p:txBody>
      </p:sp>
      <p:sp>
        <p:nvSpPr>
          <p:cNvPr id="3" name="Text Placeholder 2"/>
          <p:cNvSpPr>
            <a:spLocks noGrp="1"/>
          </p:cNvSpPr>
          <p:nvPr>
            <p:ph type="body" idx="1"/>
          </p:nvPr>
        </p:nvSpPr>
        <p:spPr>
          <a:xfrm>
            <a:off x="722880" y="2906225"/>
            <a:ext cx="7771680" cy="1500638"/>
          </a:xfrm>
        </p:spPr>
        <p:txBody>
          <a:bodyPr anchor="b"/>
          <a:lstStyle>
            <a:lvl1pPr marL="0" indent="0">
              <a:buNone/>
              <a:defRPr sz="1800"/>
            </a:lvl1pPr>
            <a:lvl2pPr marL="414726" indent="0">
              <a:buNone/>
              <a:defRPr sz="1600"/>
            </a:lvl2pPr>
            <a:lvl3pPr marL="829452" indent="0">
              <a:buNone/>
              <a:defRPr sz="1500"/>
            </a:lvl3pPr>
            <a:lvl4pPr marL="1244178" indent="0">
              <a:buNone/>
              <a:defRPr sz="1300"/>
            </a:lvl4pPr>
            <a:lvl5pPr marL="1658904" indent="0">
              <a:buNone/>
              <a:defRPr sz="1300"/>
            </a:lvl5pPr>
            <a:lvl6pPr marL="2073631" indent="0">
              <a:buNone/>
              <a:defRPr sz="1300"/>
            </a:lvl6pPr>
            <a:lvl7pPr marL="2488357" indent="0">
              <a:buNone/>
              <a:defRPr sz="1300"/>
            </a:lvl7pPr>
            <a:lvl8pPr marL="2903083" indent="0">
              <a:buNone/>
              <a:defRPr sz="1300"/>
            </a:lvl8pPr>
            <a:lvl9pPr marL="3317809" indent="0">
              <a:buNone/>
              <a:defRPr sz="1300"/>
            </a:lvl9pPr>
          </a:lstStyle>
          <a:p>
            <a:pPr lvl="0"/>
            <a:r>
              <a:rPr lang="en-US"/>
              <a:t>Click to edit Master text styles</a:t>
            </a:r>
          </a:p>
        </p:txBody>
      </p:sp>
      <p:sp>
        <p:nvSpPr>
          <p:cNvPr id="4" name="Rectangle 5"/>
          <p:cNvSpPr>
            <a:spLocks noGrp="1" noChangeArrowheads="1"/>
          </p:cNvSpPr>
          <p:nvPr>
            <p:ph type="sldNum" idx="10"/>
          </p:nvPr>
        </p:nvSpPr>
        <p:spPr>
          <a:ln/>
        </p:spPr>
        <p:txBody>
          <a:bodyPr/>
          <a:lstStyle>
            <a:lvl1pPr>
              <a:defRPr/>
            </a:lvl1pPr>
          </a:lstStyle>
          <a:p>
            <a:fld id="{B8354216-5D86-4E70-B3FB-EF9254565C61}" type="slidenum">
              <a:rPr lang="en-IN" altLang="en-US"/>
              <a:pPr/>
              <a:t>‹#›</a:t>
            </a:fld>
            <a:endParaRPr lang="en-IN" altLang="en-US"/>
          </a:p>
        </p:txBody>
      </p:sp>
    </p:spTree>
  </p:cSld>
  <p:clrMapOvr>
    <a:masterClrMapping/>
  </p:clrMapOvr>
  <p:transition advClick="0" advTm="214725500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6481" y="1604329"/>
            <a:ext cx="3983040" cy="4403982"/>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7760" y="1604329"/>
            <a:ext cx="3984480" cy="4403982"/>
          </a:xfrm>
        </p:spPr>
        <p:txBody>
          <a:bodyPr/>
          <a:lstStyle>
            <a:lvl1pPr>
              <a:defRPr sz="2500"/>
            </a:lvl1pPr>
            <a:lvl2pPr>
              <a:defRPr sz="22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sldNum" idx="10"/>
          </p:nvPr>
        </p:nvSpPr>
        <p:spPr>
          <a:ln/>
        </p:spPr>
        <p:txBody>
          <a:bodyPr/>
          <a:lstStyle>
            <a:lvl1pPr>
              <a:defRPr/>
            </a:lvl1pPr>
          </a:lstStyle>
          <a:p>
            <a:fld id="{2A99BCAE-ED65-4B87-BE6B-4B38E2552828}" type="slidenum">
              <a:rPr lang="en-IN" altLang="en-US"/>
              <a:pPr/>
              <a:t>‹#›</a:t>
            </a:fld>
            <a:endParaRPr lang="en-IN" altLang="en-US"/>
          </a:p>
        </p:txBody>
      </p:sp>
    </p:spTree>
  </p:cSld>
  <p:clrMapOvr>
    <a:masterClrMapping/>
  </p:clrMapOvr>
  <p:transition advClick="0" advTm="214725500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921" y="275070"/>
            <a:ext cx="8229600" cy="1142039"/>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920" y="1535201"/>
            <a:ext cx="4039200" cy="639427"/>
          </a:xfrm>
        </p:spPr>
        <p:txBody>
          <a:bodyPr anchor="b"/>
          <a:lstStyle>
            <a:lvl1pPr marL="0" indent="0">
              <a:buNone/>
              <a:defRPr sz="2200" b="1"/>
            </a:lvl1pPr>
            <a:lvl2pPr marL="414726" indent="0">
              <a:buNone/>
              <a:defRPr sz="1800" b="1"/>
            </a:lvl2pPr>
            <a:lvl3pPr marL="829452" indent="0">
              <a:buNone/>
              <a:defRPr sz="1600" b="1"/>
            </a:lvl3pPr>
            <a:lvl4pPr marL="1244178" indent="0">
              <a:buNone/>
              <a:defRPr sz="1500" b="1"/>
            </a:lvl4pPr>
            <a:lvl5pPr marL="1658904" indent="0">
              <a:buNone/>
              <a:defRPr sz="1500" b="1"/>
            </a:lvl5pPr>
            <a:lvl6pPr marL="2073631" indent="0">
              <a:buNone/>
              <a:defRPr sz="1500" b="1"/>
            </a:lvl6pPr>
            <a:lvl7pPr marL="2488357" indent="0">
              <a:buNone/>
              <a:defRPr sz="1500" b="1"/>
            </a:lvl7pPr>
            <a:lvl8pPr marL="2903083" indent="0">
              <a:buNone/>
              <a:defRPr sz="1500" b="1"/>
            </a:lvl8pPr>
            <a:lvl9pPr marL="3317809" indent="0">
              <a:buNone/>
              <a:defRPr sz="1500" b="1"/>
            </a:lvl9pPr>
          </a:lstStyle>
          <a:p>
            <a:pPr lvl="0"/>
            <a:r>
              <a:rPr lang="en-US"/>
              <a:t>Click to edit Master text styles</a:t>
            </a:r>
          </a:p>
        </p:txBody>
      </p:sp>
      <p:sp>
        <p:nvSpPr>
          <p:cNvPr id="4" name="Content Placeholder 3"/>
          <p:cNvSpPr>
            <a:spLocks noGrp="1"/>
          </p:cNvSpPr>
          <p:nvPr>
            <p:ph sz="half" idx="2"/>
          </p:nvPr>
        </p:nvSpPr>
        <p:spPr>
          <a:xfrm>
            <a:off x="457920" y="2174628"/>
            <a:ext cx="4039200" cy="3951775"/>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441" y="1535201"/>
            <a:ext cx="4042080" cy="639427"/>
          </a:xfrm>
        </p:spPr>
        <p:txBody>
          <a:bodyPr anchor="b"/>
          <a:lstStyle>
            <a:lvl1pPr marL="0" indent="0">
              <a:buNone/>
              <a:defRPr sz="2200" b="1"/>
            </a:lvl1pPr>
            <a:lvl2pPr marL="414726" indent="0">
              <a:buNone/>
              <a:defRPr sz="1800" b="1"/>
            </a:lvl2pPr>
            <a:lvl3pPr marL="829452" indent="0">
              <a:buNone/>
              <a:defRPr sz="1600" b="1"/>
            </a:lvl3pPr>
            <a:lvl4pPr marL="1244178" indent="0">
              <a:buNone/>
              <a:defRPr sz="1500" b="1"/>
            </a:lvl4pPr>
            <a:lvl5pPr marL="1658904" indent="0">
              <a:buNone/>
              <a:defRPr sz="1500" b="1"/>
            </a:lvl5pPr>
            <a:lvl6pPr marL="2073631" indent="0">
              <a:buNone/>
              <a:defRPr sz="1500" b="1"/>
            </a:lvl6pPr>
            <a:lvl7pPr marL="2488357" indent="0">
              <a:buNone/>
              <a:defRPr sz="1500" b="1"/>
            </a:lvl7pPr>
            <a:lvl8pPr marL="2903083" indent="0">
              <a:buNone/>
              <a:defRPr sz="1500" b="1"/>
            </a:lvl8pPr>
            <a:lvl9pPr marL="3317809" indent="0">
              <a:buNone/>
              <a:defRPr sz="1500" b="1"/>
            </a:lvl9pPr>
          </a:lstStyle>
          <a:p>
            <a:pPr lvl="0"/>
            <a:r>
              <a:rPr lang="en-US"/>
              <a:t>Click to edit Master text styles</a:t>
            </a:r>
          </a:p>
        </p:txBody>
      </p:sp>
      <p:sp>
        <p:nvSpPr>
          <p:cNvPr id="6" name="Content Placeholder 5"/>
          <p:cNvSpPr>
            <a:spLocks noGrp="1"/>
          </p:cNvSpPr>
          <p:nvPr>
            <p:ph sz="quarter" idx="4"/>
          </p:nvPr>
        </p:nvSpPr>
        <p:spPr>
          <a:xfrm>
            <a:off x="4645441" y="2174628"/>
            <a:ext cx="4042080" cy="3951775"/>
          </a:xfrm>
        </p:spPr>
        <p:txBody>
          <a:bodyPr/>
          <a:lstStyle>
            <a:lvl1pPr>
              <a:defRPr sz="2200"/>
            </a:lvl1pPr>
            <a:lvl2pPr>
              <a:defRPr sz="1800"/>
            </a:lvl2pPr>
            <a:lvl3pPr>
              <a:defRPr sz="16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sldNum" idx="10"/>
          </p:nvPr>
        </p:nvSpPr>
        <p:spPr>
          <a:ln/>
        </p:spPr>
        <p:txBody>
          <a:bodyPr/>
          <a:lstStyle>
            <a:lvl1pPr>
              <a:defRPr/>
            </a:lvl1pPr>
          </a:lstStyle>
          <a:p>
            <a:fld id="{5F33FBBE-6B37-412F-9117-996A881364D0}" type="slidenum">
              <a:rPr lang="en-IN" altLang="en-US"/>
              <a:pPr/>
              <a:t>‹#›</a:t>
            </a:fld>
            <a:endParaRPr lang="en-IN" altLang="en-US"/>
          </a:p>
        </p:txBody>
      </p:sp>
    </p:spTree>
  </p:cSld>
  <p:clrMapOvr>
    <a:masterClrMapping/>
  </p:clrMapOvr>
  <p:transition advClick="0" advTm="214725500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fld id="{656DBCD8-40B0-4118-8263-A3803F956185}" type="slidenum">
              <a:rPr lang="en-IN" altLang="en-US"/>
              <a:pPr/>
              <a:t>‹#›</a:t>
            </a:fld>
            <a:endParaRPr lang="en-IN" altLang="en-US"/>
          </a:p>
        </p:txBody>
      </p:sp>
    </p:spTree>
  </p:cSld>
  <p:clrMapOvr>
    <a:masterClrMapping/>
  </p:clrMapOvr>
  <p:transition advClick="0" advTm="214725500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fld id="{33F18BBC-8B93-484F-BCC5-DC2248E1C549}" type="slidenum">
              <a:rPr lang="en-IN" altLang="en-US"/>
              <a:pPr/>
              <a:t>‹#›</a:t>
            </a:fld>
            <a:endParaRPr lang="en-IN" altLang="en-US"/>
          </a:p>
        </p:txBody>
      </p:sp>
    </p:spTree>
  </p:cSld>
  <p:clrMapOvr>
    <a:masterClrMapping/>
  </p:clrMapOvr>
  <p:transition advClick="0" advTm="214725500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3008160" cy="1160762"/>
          </a:xfrm>
        </p:spPr>
        <p:txBody>
          <a:bodyPr anchor="b"/>
          <a:lstStyle>
            <a:lvl1pPr algn="l">
              <a:defRPr sz="1800" b="1"/>
            </a:lvl1pPr>
          </a:lstStyle>
          <a:p>
            <a:r>
              <a:rPr lang="en-US"/>
              <a:t>Click to edit Master title style</a:t>
            </a:r>
          </a:p>
        </p:txBody>
      </p:sp>
      <p:sp>
        <p:nvSpPr>
          <p:cNvPr id="3" name="Content Placeholder 2"/>
          <p:cNvSpPr>
            <a:spLocks noGrp="1"/>
          </p:cNvSpPr>
          <p:nvPr>
            <p:ph idx="1"/>
          </p:nvPr>
        </p:nvSpPr>
        <p:spPr>
          <a:xfrm>
            <a:off x="3575521" y="273629"/>
            <a:ext cx="5112000" cy="5852774"/>
          </a:xfrm>
        </p:spPr>
        <p:txBody>
          <a:bodyPr/>
          <a:lstStyle>
            <a:lvl1pPr>
              <a:defRPr sz="2900"/>
            </a:lvl1pPr>
            <a:lvl2pPr>
              <a:defRPr sz="2500"/>
            </a:lvl2pPr>
            <a:lvl3pPr>
              <a:defRPr sz="22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920" y="1434391"/>
            <a:ext cx="3008160" cy="4692013"/>
          </a:xfrm>
        </p:spPr>
        <p:txBody>
          <a:bodyPr/>
          <a:lstStyle>
            <a:lvl1pPr marL="0" indent="0">
              <a:buNone/>
              <a:defRPr sz="1300"/>
            </a:lvl1pPr>
            <a:lvl2pPr marL="414726" indent="0">
              <a:buNone/>
              <a:defRPr sz="1100"/>
            </a:lvl2pPr>
            <a:lvl3pPr marL="829452" indent="0">
              <a:buNone/>
              <a:defRPr sz="900"/>
            </a:lvl3pPr>
            <a:lvl4pPr marL="1244178" indent="0">
              <a:buNone/>
              <a:defRPr sz="800"/>
            </a:lvl4pPr>
            <a:lvl5pPr marL="1658904" indent="0">
              <a:buNone/>
              <a:defRPr sz="800"/>
            </a:lvl5pPr>
            <a:lvl6pPr marL="2073631" indent="0">
              <a:buNone/>
              <a:defRPr sz="800"/>
            </a:lvl6pPr>
            <a:lvl7pPr marL="2488357" indent="0">
              <a:buNone/>
              <a:defRPr sz="800"/>
            </a:lvl7pPr>
            <a:lvl8pPr marL="2903083" indent="0">
              <a:buNone/>
              <a:defRPr sz="800"/>
            </a:lvl8pPr>
            <a:lvl9pPr marL="3317809" indent="0">
              <a:buNone/>
              <a:defRPr sz="8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fld id="{B1377119-09ED-46AC-8343-9C4B528293FE}" type="slidenum">
              <a:rPr lang="en-IN" altLang="en-US"/>
              <a:pPr/>
              <a:t>‹#›</a:t>
            </a:fld>
            <a:endParaRPr lang="en-IN" altLang="en-US"/>
          </a:p>
        </p:txBody>
      </p:sp>
    </p:spTree>
  </p:cSld>
  <p:clrMapOvr>
    <a:masterClrMapping/>
  </p:clrMapOvr>
  <p:transition advClick="0" advTm="214725500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801" y="4800025"/>
            <a:ext cx="5486400" cy="567420"/>
          </a:xfrm>
        </p:spPr>
        <p:txBody>
          <a:bodyPr anchor="b"/>
          <a:lstStyle>
            <a:lvl1pPr algn="l">
              <a:defRPr sz="1800" b="1"/>
            </a:lvl1pPr>
          </a:lstStyle>
          <a:p>
            <a:r>
              <a:rPr lang="en-US"/>
              <a:t>Click to edit Master title style</a:t>
            </a:r>
          </a:p>
        </p:txBody>
      </p:sp>
      <p:sp>
        <p:nvSpPr>
          <p:cNvPr id="3" name="Picture Placeholder 2"/>
          <p:cNvSpPr>
            <a:spLocks noGrp="1"/>
          </p:cNvSpPr>
          <p:nvPr>
            <p:ph type="pic" idx="1"/>
          </p:nvPr>
        </p:nvSpPr>
        <p:spPr>
          <a:xfrm>
            <a:off x="1792801" y="612065"/>
            <a:ext cx="5486400" cy="4115952"/>
          </a:xfrm>
        </p:spPr>
        <p:txBody>
          <a:bodyPr/>
          <a:lstStyle>
            <a:lvl1pPr marL="0" indent="0">
              <a:buNone/>
              <a:defRPr sz="2900"/>
            </a:lvl1pPr>
            <a:lvl2pPr marL="414726" indent="0">
              <a:buNone/>
              <a:defRPr sz="2500"/>
            </a:lvl2pPr>
            <a:lvl3pPr marL="829452" indent="0">
              <a:buNone/>
              <a:defRPr sz="2200"/>
            </a:lvl3pPr>
            <a:lvl4pPr marL="1244178" indent="0">
              <a:buNone/>
              <a:defRPr sz="1800"/>
            </a:lvl4pPr>
            <a:lvl5pPr marL="1658904" indent="0">
              <a:buNone/>
              <a:defRPr sz="1800"/>
            </a:lvl5pPr>
            <a:lvl6pPr marL="2073631" indent="0">
              <a:buNone/>
              <a:defRPr sz="1800"/>
            </a:lvl6pPr>
            <a:lvl7pPr marL="2488357" indent="0">
              <a:buNone/>
              <a:defRPr sz="1800"/>
            </a:lvl7pPr>
            <a:lvl8pPr marL="2903083" indent="0">
              <a:buNone/>
              <a:defRPr sz="1800"/>
            </a:lvl8pPr>
            <a:lvl9pPr marL="3317809" indent="0">
              <a:buNone/>
              <a:defRPr sz="1800"/>
            </a:lvl9pPr>
          </a:lstStyle>
          <a:p>
            <a:pPr lvl="0"/>
            <a:r>
              <a:rPr lang="en-US" noProof="0"/>
              <a:t>Click icon to add picture</a:t>
            </a:r>
          </a:p>
        </p:txBody>
      </p:sp>
      <p:sp>
        <p:nvSpPr>
          <p:cNvPr id="4" name="Text Placeholder 3"/>
          <p:cNvSpPr>
            <a:spLocks noGrp="1"/>
          </p:cNvSpPr>
          <p:nvPr>
            <p:ph type="body" sz="half" idx="2"/>
          </p:nvPr>
        </p:nvSpPr>
        <p:spPr>
          <a:xfrm>
            <a:off x="1792801" y="5367444"/>
            <a:ext cx="5486400" cy="805044"/>
          </a:xfrm>
        </p:spPr>
        <p:txBody>
          <a:bodyPr/>
          <a:lstStyle>
            <a:lvl1pPr marL="0" indent="0">
              <a:buNone/>
              <a:defRPr sz="1300"/>
            </a:lvl1pPr>
            <a:lvl2pPr marL="414726" indent="0">
              <a:buNone/>
              <a:defRPr sz="1100"/>
            </a:lvl2pPr>
            <a:lvl3pPr marL="829452" indent="0">
              <a:buNone/>
              <a:defRPr sz="900"/>
            </a:lvl3pPr>
            <a:lvl4pPr marL="1244178" indent="0">
              <a:buNone/>
              <a:defRPr sz="800"/>
            </a:lvl4pPr>
            <a:lvl5pPr marL="1658904" indent="0">
              <a:buNone/>
              <a:defRPr sz="800"/>
            </a:lvl5pPr>
            <a:lvl6pPr marL="2073631" indent="0">
              <a:buNone/>
              <a:defRPr sz="800"/>
            </a:lvl6pPr>
            <a:lvl7pPr marL="2488357" indent="0">
              <a:buNone/>
              <a:defRPr sz="800"/>
            </a:lvl7pPr>
            <a:lvl8pPr marL="2903083" indent="0">
              <a:buNone/>
              <a:defRPr sz="800"/>
            </a:lvl8pPr>
            <a:lvl9pPr marL="3317809" indent="0">
              <a:buNone/>
              <a:defRPr sz="8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fld id="{22732F8A-B5B2-457D-A39B-2759ED84A97E}" type="slidenum">
              <a:rPr lang="en-IN" altLang="en-US"/>
              <a:pPr/>
              <a:t>‹#›</a:t>
            </a:fld>
            <a:endParaRPr lang="en-IN" altLang="en-US"/>
          </a:p>
        </p:txBody>
      </p:sp>
    </p:spTree>
  </p:cSld>
  <p:clrMapOvr>
    <a:masterClrMapping/>
  </p:clrMapOvr>
  <p:transition advClick="0" advTm="214725500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273050"/>
            <a:ext cx="8105775" cy="1022350"/>
          </a:xfrm>
          <a:prstGeom prst="rect">
            <a:avLst/>
          </a:prstGeom>
          <a:noFill/>
          <a:ln w="9525">
            <a:noFill/>
            <a:round/>
            <a:headEnd/>
            <a:tailEnd/>
          </a:ln>
        </p:spPr>
        <p:txBody>
          <a:bodyPr vert="horz" wrap="square" lIns="81639" tIns="42452" rIns="81639" bIns="42452" numCol="1" anchor="ctr" anchorCtr="0" compatLnSpc="1">
            <a:prstTxWarp prst="textNoShape">
              <a:avLst/>
            </a:prstTxWarp>
          </a:bodyPr>
          <a:lstStyle/>
          <a:p>
            <a:pPr lvl="0"/>
            <a:r>
              <a:rPr lang="en-GB" altLang="en-US"/>
              <a:t>Click to edit the title text format</a:t>
            </a:r>
          </a:p>
        </p:txBody>
      </p:sp>
      <p:sp>
        <p:nvSpPr>
          <p:cNvPr id="1027" name="Rectangle 2"/>
          <p:cNvSpPr>
            <a:spLocks noGrp="1" noChangeArrowheads="1"/>
          </p:cNvSpPr>
          <p:nvPr>
            <p:ph type="body" idx="1"/>
          </p:nvPr>
        </p:nvSpPr>
        <p:spPr bwMode="auto">
          <a:xfrm>
            <a:off x="457200" y="1604963"/>
            <a:ext cx="8105775" cy="4403725"/>
          </a:xfrm>
          <a:prstGeom prst="rect">
            <a:avLst/>
          </a:prstGeom>
          <a:noFill/>
          <a:ln w="9525">
            <a:noFill/>
            <a:round/>
            <a:headEnd/>
            <a:tailEnd/>
          </a:ln>
        </p:spPr>
        <p:txBody>
          <a:bodyPr vert="horz" wrap="square" lIns="0" tIns="157400" rIns="0" bIns="0" numCol="1" anchor="t" anchorCtr="0" compatLnSpc="1">
            <a:prstTxWarp prst="textNoShape">
              <a:avLst/>
            </a:prstTxWarp>
          </a:bodyPr>
          <a:lstStyle/>
          <a:p>
            <a:pPr lvl="0"/>
            <a:r>
              <a:rPr lang="en-GB" altLang="en-US"/>
              <a:t>Click to edit the outline text format</a:t>
            </a:r>
          </a:p>
          <a:p>
            <a:pPr lvl="1"/>
            <a:r>
              <a:rPr lang="en-GB" altLang="en-US"/>
              <a:t>Second Outline Level</a:t>
            </a:r>
          </a:p>
          <a:p>
            <a:pPr lvl="2"/>
            <a:r>
              <a:rPr lang="en-GB" altLang="en-US"/>
              <a:t>Third Outline Level</a:t>
            </a:r>
          </a:p>
          <a:p>
            <a:pPr lvl="3"/>
            <a:r>
              <a:rPr lang="en-GB" altLang="en-US"/>
              <a:t>Fourth Outline Level</a:t>
            </a:r>
          </a:p>
          <a:p>
            <a:pPr lvl="4"/>
            <a:r>
              <a:rPr lang="en-GB" altLang="en-US"/>
              <a:t>Fifth Outline Level</a:t>
            </a:r>
          </a:p>
          <a:p>
            <a:pPr lvl="4"/>
            <a:r>
              <a:rPr lang="en-GB" altLang="en-US"/>
              <a:t>Sixth Outline Level</a:t>
            </a:r>
          </a:p>
          <a:p>
            <a:pPr lvl="4"/>
            <a:r>
              <a:rPr lang="en-GB" altLang="en-US"/>
              <a:t>Seventh Outline Level</a:t>
            </a:r>
          </a:p>
          <a:p>
            <a:pPr lvl="4"/>
            <a:r>
              <a:rPr lang="en-GB" altLang="en-US"/>
              <a:t>Eighth Outline Level</a:t>
            </a:r>
          </a:p>
          <a:p>
            <a:pPr lvl="4"/>
            <a:r>
              <a:rPr lang="en-GB" altLang="en-US"/>
              <a:t>Ninth Outline Level</a:t>
            </a:r>
          </a:p>
        </p:txBody>
      </p:sp>
      <p:sp>
        <p:nvSpPr>
          <p:cNvPr id="1028" name="Text Box 3"/>
          <p:cNvSpPr txBox="1">
            <a:spLocks noChangeArrowheads="1"/>
          </p:cNvSpPr>
          <p:nvPr/>
        </p:nvSpPr>
        <p:spPr bwMode="auto">
          <a:xfrm>
            <a:off x="457200" y="6246813"/>
            <a:ext cx="2127250" cy="471487"/>
          </a:xfrm>
          <a:prstGeom prst="rect">
            <a:avLst/>
          </a:prstGeom>
          <a:noFill/>
          <a:ln>
            <a:noFill/>
          </a:ln>
        </p:spPr>
        <p:txBody>
          <a:bodyPr wrap="none" lIns="82945" tIns="41473" rIns="82945" bIns="41473" anchor="ctr"/>
          <a:lstStyle>
            <a:lvl1pPr eaLnBrk="0" hangingPunct="0">
              <a:defRPr>
                <a:solidFill>
                  <a:schemeClr val="tx1"/>
                </a:solidFill>
                <a:latin typeface="Arial" pitchFamily="34" charset="0"/>
                <a:cs typeface="Lucida Sans Unicode" pitchFamily="34" charset="0"/>
              </a:defRPr>
            </a:lvl1pPr>
            <a:lvl2pPr marL="742950" indent="-285750" eaLnBrk="0" hangingPunct="0">
              <a:defRPr>
                <a:solidFill>
                  <a:schemeClr val="tx1"/>
                </a:solidFill>
                <a:latin typeface="Arial" pitchFamily="34" charset="0"/>
                <a:cs typeface="Lucida Sans Unicode" pitchFamily="34" charset="0"/>
              </a:defRPr>
            </a:lvl2pPr>
            <a:lvl3pPr marL="1143000" indent="-228600" eaLnBrk="0" hangingPunct="0">
              <a:defRPr>
                <a:solidFill>
                  <a:schemeClr val="tx1"/>
                </a:solidFill>
                <a:latin typeface="Arial" pitchFamily="34" charset="0"/>
                <a:cs typeface="Lucida Sans Unicode" pitchFamily="34" charset="0"/>
              </a:defRPr>
            </a:lvl3pPr>
            <a:lvl4pPr marL="1600200" indent="-228600" eaLnBrk="0" hangingPunct="0">
              <a:defRPr>
                <a:solidFill>
                  <a:schemeClr val="tx1"/>
                </a:solidFill>
                <a:latin typeface="Arial" pitchFamily="34" charset="0"/>
                <a:cs typeface="Lucida Sans Unicode" pitchFamily="34" charset="0"/>
              </a:defRPr>
            </a:lvl4pPr>
            <a:lvl5pPr marL="2057400" indent="-228600" eaLnBrk="0" hangingPunct="0">
              <a:defRPr>
                <a:solidFill>
                  <a:schemeClr val="tx1"/>
                </a:solidFill>
                <a:latin typeface="Arial" pitchFamily="34" charset="0"/>
                <a:cs typeface="Lucida Sans Unicode" pitchFamily="34" charset="0"/>
              </a:defRPr>
            </a:lvl5pPr>
            <a:lvl6pPr marL="2514600" indent="-228600" eaLnBrk="0" fontAlgn="base" hangingPunct="0">
              <a:spcBef>
                <a:spcPct val="0"/>
              </a:spcBef>
              <a:spcAft>
                <a:spcPct val="0"/>
              </a:spcAft>
              <a:defRPr>
                <a:solidFill>
                  <a:schemeClr val="tx1"/>
                </a:solidFill>
                <a:latin typeface="Arial" pitchFamily="34" charset="0"/>
                <a:cs typeface="Lucida Sans Unicode" pitchFamily="34" charset="0"/>
              </a:defRPr>
            </a:lvl6pPr>
            <a:lvl7pPr marL="2971800" indent="-228600" eaLnBrk="0" fontAlgn="base" hangingPunct="0">
              <a:spcBef>
                <a:spcPct val="0"/>
              </a:spcBef>
              <a:spcAft>
                <a:spcPct val="0"/>
              </a:spcAft>
              <a:defRPr>
                <a:solidFill>
                  <a:schemeClr val="tx1"/>
                </a:solidFill>
                <a:latin typeface="Arial" pitchFamily="34" charset="0"/>
                <a:cs typeface="Lucida Sans Unicode" pitchFamily="34" charset="0"/>
              </a:defRPr>
            </a:lvl7pPr>
            <a:lvl8pPr marL="3429000" indent="-228600" eaLnBrk="0" fontAlgn="base" hangingPunct="0">
              <a:spcBef>
                <a:spcPct val="0"/>
              </a:spcBef>
              <a:spcAft>
                <a:spcPct val="0"/>
              </a:spcAft>
              <a:defRPr>
                <a:solidFill>
                  <a:schemeClr val="tx1"/>
                </a:solidFill>
                <a:latin typeface="Arial" pitchFamily="34" charset="0"/>
                <a:cs typeface="Lucida Sans Unicode" pitchFamily="34" charset="0"/>
              </a:defRPr>
            </a:lvl8pPr>
            <a:lvl9pPr marL="3886200" indent="-228600" eaLnBrk="0" fontAlgn="base" hangingPunct="0">
              <a:spcBef>
                <a:spcPct val="0"/>
              </a:spcBef>
              <a:spcAft>
                <a:spcPct val="0"/>
              </a:spcAft>
              <a:defRPr>
                <a:solidFill>
                  <a:schemeClr val="tx1"/>
                </a:solidFill>
                <a:latin typeface="Arial" pitchFamily="34" charset="0"/>
                <a:cs typeface="Lucida Sans Unicode" pitchFamily="34" charset="0"/>
              </a:defRPr>
            </a:lvl9pPr>
          </a:lstStyle>
          <a:p>
            <a:pPr eaLnBrk="1" hangingPunct="1">
              <a:defRPr/>
            </a:pPr>
            <a:endParaRPr lang="en-US">
              <a:latin typeface="Calibri" pitchFamily="34" charset="0"/>
              <a:ea typeface="+mn-ea"/>
            </a:endParaRPr>
          </a:p>
        </p:txBody>
      </p:sp>
      <p:sp>
        <p:nvSpPr>
          <p:cNvPr id="1029" name="Text Box 4"/>
          <p:cNvSpPr txBox="1">
            <a:spLocks noChangeArrowheads="1"/>
          </p:cNvSpPr>
          <p:nvPr/>
        </p:nvSpPr>
        <p:spPr bwMode="auto">
          <a:xfrm>
            <a:off x="3127375" y="6246813"/>
            <a:ext cx="2897188" cy="471487"/>
          </a:xfrm>
          <a:prstGeom prst="rect">
            <a:avLst/>
          </a:prstGeom>
          <a:noFill/>
          <a:ln>
            <a:noFill/>
          </a:ln>
        </p:spPr>
        <p:txBody>
          <a:bodyPr wrap="none" lIns="82945" tIns="41473" rIns="82945" bIns="41473" anchor="ctr"/>
          <a:lstStyle>
            <a:lvl1pPr eaLnBrk="0" hangingPunct="0">
              <a:defRPr>
                <a:solidFill>
                  <a:schemeClr val="tx1"/>
                </a:solidFill>
                <a:latin typeface="Arial" pitchFamily="34" charset="0"/>
                <a:cs typeface="Lucida Sans Unicode" pitchFamily="34" charset="0"/>
              </a:defRPr>
            </a:lvl1pPr>
            <a:lvl2pPr marL="742950" indent="-285750" eaLnBrk="0" hangingPunct="0">
              <a:defRPr>
                <a:solidFill>
                  <a:schemeClr val="tx1"/>
                </a:solidFill>
                <a:latin typeface="Arial" pitchFamily="34" charset="0"/>
                <a:cs typeface="Lucida Sans Unicode" pitchFamily="34" charset="0"/>
              </a:defRPr>
            </a:lvl2pPr>
            <a:lvl3pPr marL="1143000" indent="-228600" eaLnBrk="0" hangingPunct="0">
              <a:defRPr>
                <a:solidFill>
                  <a:schemeClr val="tx1"/>
                </a:solidFill>
                <a:latin typeface="Arial" pitchFamily="34" charset="0"/>
                <a:cs typeface="Lucida Sans Unicode" pitchFamily="34" charset="0"/>
              </a:defRPr>
            </a:lvl3pPr>
            <a:lvl4pPr marL="1600200" indent="-228600" eaLnBrk="0" hangingPunct="0">
              <a:defRPr>
                <a:solidFill>
                  <a:schemeClr val="tx1"/>
                </a:solidFill>
                <a:latin typeface="Arial" pitchFamily="34" charset="0"/>
                <a:cs typeface="Lucida Sans Unicode" pitchFamily="34" charset="0"/>
              </a:defRPr>
            </a:lvl4pPr>
            <a:lvl5pPr marL="2057400" indent="-228600" eaLnBrk="0" hangingPunct="0">
              <a:defRPr>
                <a:solidFill>
                  <a:schemeClr val="tx1"/>
                </a:solidFill>
                <a:latin typeface="Arial" pitchFamily="34" charset="0"/>
                <a:cs typeface="Lucida Sans Unicode" pitchFamily="34" charset="0"/>
              </a:defRPr>
            </a:lvl5pPr>
            <a:lvl6pPr marL="2514600" indent="-228600" eaLnBrk="0" fontAlgn="base" hangingPunct="0">
              <a:spcBef>
                <a:spcPct val="0"/>
              </a:spcBef>
              <a:spcAft>
                <a:spcPct val="0"/>
              </a:spcAft>
              <a:defRPr>
                <a:solidFill>
                  <a:schemeClr val="tx1"/>
                </a:solidFill>
                <a:latin typeface="Arial" pitchFamily="34" charset="0"/>
                <a:cs typeface="Lucida Sans Unicode" pitchFamily="34" charset="0"/>
              </a:defRPr>
            </a:lvl6pPr>
            <a:lvl7pPr marL="2971800" indent="-228600" eaLnBrk="0" fontAlgn="base" hangingPunct="0">
              <a:spcBef>
                <a:spcPct val="0"/>
              </a:spcBef>
              <a:spcAft>
                <a:spcPct val="0"/>
              </a:spcAft>
              <a:defRPr>
                <a:solidFill>
                  <a:schemeClr val="tx1"/>
                </a:solidFill>
                <a:latin typeface="Arial" pitchFamily="34" charset="0"/>
                <a:cs typeface="Lucida Sans Unicode" pitchFamily="34" charset="0"/>
              </a:defRPr>
            </a:lvl7pPr>
            <a:lvl8pPr marL="3429000" indent="-228600" eaLnBrk="0" fontAlgn="base" hangingPunct="0">
              <a:spcBef>
                <a:spcPct val="0"/>
              </a:spcBef>
              <a:spcAft>
                <a:spcPct val="0"/>
              </a:spcAft>
              <a:defRPr>
                <a:solidFill>
                  <a:schemeClr val="tx1"/>
                </a:solidFill>
                <a:latin typeface="Arial" pitchFamily="34" charset="0"/>
                <a:cs typeface="Lucida Sans Unicode" pitchFamily="34" charset="0"/>
              </a:defRPr>
            </a:lvl8pPr>
            <a:lvl9pPr marL="3886200" indent="-228600" eaLnBrk="0" fontAlgn="base" hangingPunct="0">
              <a:spcBef>
                <a:spcPct val="0"/>
              </a:spcBef>
              <a:spcAft>
                <a:spcPct val="0"/>
              </a:spcAft>
              <a:defRPr>
                <a:solidFill>
                  <a:schemeClr val="tx1"/>
                </a:solidFill>
                <a:latin typeface="Arial" pitchFamily="34" charset="0"/>
                <a:cs typeface="Lucida Sans Unicode" pitchFamily="34" charset="0"/>
              </a:defRPr>
            </a:lvl9pPr>
          </a:lstStyle>
          <a:p>
            <a:pPr eaLnBrk="1" hangingPunct="1">
              <a:defRPr/>
            </a:pPr>
            <a:endParaRPr lang="en-US">
              <a:latin typeface="Calibri" pitchFamily="34" charset="0"/>
              <a:ea typeface="+mn-ea"/>
            </a:endParaRPr>
          </a:p>
        </p:txBody>
      </p:sp>
      <p:sp>
        <p:nvSpPr>
          <p:cNvPr id="2" name="Rectangle 5"/>
          <p:cNvSpPr>
            <a:spLocks noGrp="1" noChangeArrowheads="1"/>
          </p:cNvSpPr>
          <p:nvPr>
            <p:ph type="sldNum"/>
          </p:nvPr>
        </p:nvSpPr>
        <p:spPr bwMode="auto">
          <a:xfrm>
            <a:off x="6556375" y="6246813"/>
            <a:ext cx="2006600" cy="350837"/>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eaLnBrk="1" hangingPunct="1">
              <a:lnSpc>
                <a:spcPct val="78000"/>
              </a:lnSpc>
              <a:defRPr sz="1300">
                <a:solidFill>
                  <a:srgbClr val="000000"/>
                </a:solidFill>
                <a:latin typeface="Times New Roman" pitchFamily="18" charset="0"/>
              </a:defRPr>
            </a:lvl1pPr>
          </a:lstStyle>
          <a:p>
            <a:fld id="{1CEC0EFF-0EFC-49D4-961B-C17F6399F8D1}" type="slidenum">
              <a:rPr lang="en-IN" altLang="en-US"/>
              <a:pPr/>
              <a:t>‹#›</a:t>
            </a:fld>
            <a:endParaRPr lang="en-IN" altLang="en-US"/>
          </a:p>
        </p:txBody>
      </p:sp>
    </p:spTree>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Lst>
  <p:transition advClick="0" advTm="2147255000"/>
  <p:txStyles>
    <p:titleStyle>
      <a:lvl1pPr algn="ctr" defTabSz="414338" rtl="0" eaLnBrk="0" fontAlgn="base" hangingPunct="0">
        <a:lnSpc>
          <a:spcPct val="97000"/>
        </a:lnSpc>
        <a:spcBef>
          <a:spcPct val="0"/>
        </a:spcBef>
        <a:spcAft>
          <a:spcPct val="0"/>
        </a:spcAft>
        <a:buClr>
          <a:srgbClr val="000000"/>
        </a:buClr>
        <a:buSzPct val="100000"/>
        <a:buFont typeface="Times New Roman" pitchFamily="18" charset="0"/>
        <a:defRPr sz="4000">
          <a:solidFill>
            <a:srgbClr val="000000"/>
          </a:solidFill>
          <a:latin typeface="+mj-lt"/>
          <a:ea typeface="+mj-ea"/>
          <a:cs typeface="+mj-cs"/>
        </a:defRPr>
      </a:lvl1pPr>
      <a:lvl2pPr algn="ctr" defTabSz="414338" rtl="0" eaLnBrk="0" fontAlgn="base" hangingPunct="0">
        <a:lnSpc>
          <a:spcPct val="97000"/>
        </a:lnSpc>
        <a:spcBef>
          <a:spcPct val="0"/>
        </a:spcBef>
        <a:spcAft>
          <a:spcPct val="0"/>
        </a:spcAft>
        <a:buClr>
          <a:srgbClr val="000000"/>
        </a:buClr>
        <a:buSzPct val="100000"/>
        <a:buFont typeface="Times New Roman" pitchFamily="18" charset="0"/>
        <a:defRPr sz="4000">
          <a:solidFill>
            <a:srgbClr val="000000"/>
          </a:solidFill>
          <a:latin typeface="Calibri" pitchFamily="32" charset="0"/>
          <a:ea typeface="Lucida Sans Unicode" pitchFamily="32" charset="0"/>
          <a:cs typeface="Lucida Sans Unicode" pitchFamily="32" charset="0"/>
        </a:defRPr>
      </a:lvl2pPr>
      <a:lvl3pPr algn="ctr" defTabSz="414338" rtl="0" eaLnBrk="0" fontAlgn="base" hangingPunct="0">
        <a:lnSpc>
          <a:spcPct val="97000"/>
        </a:lnSpc>
        <a:spcBef>
          <a:spcPct val="0"/>
        </a:spcBef>
        <a:spcAft>
          <a:spcPct val="0"/>
        </a:spcAft>
        <a:buClr>
          <a:srgbClr val="000000"/>
        </a:buClr>
        <a:buSzPct val="100000"/>
        <a:buFont typeface="Times New Roman" pitchFamily="18" charset="0"/>
        <a:defRPr sz="4000">
          <a:solidFill>
            <a:srgbClr val="000000"/>
          </a:solidFill>
          <a:latin typeface="Calibri" pitchFamily="32" charset="0"/>
          <a:ea typeface="Lucida Sans Unicode" pitchFamily="32" charset="0"/>
          <a:cs typeface="Lucida Sans Unicode" pitchFamily="32" charset="0"/>
        </a:defRPr>
      </a:lvl3pPr>
      <a:lvl4pPr algn="ctr" defTabSz="414338" rtl="0" eaLnBrk="0" fontAlgn="base" hangingPunct="0">
        <a:lnSpc>
          <a:spcPct val="97000"/>
        </a:lnSpc>
        <a:spcBef>
          <a:spcPct val="0"/>
        </a:spcBef>
        <a:spcAft>
          <a:spcPct val="0"/>
        </a:spcAft>
        <a:buClr>
          <a:srgbClr val="000000"/>
        </a:buClr>
        <a:buSzPct val="100000"/>
        <a:buFont typeface="Times New Roman" pitchFamily="18" charset="0"/>
        <a:defRPr sz="4000">
          <a:solidFill>
            <a:srgbClr val="000000"/>
          </a:solidFill>
          <a:latin typeface="Calibri" pitchFamily="32" charset="0"/>
          <a:ea typeface="Lucida Sans Unicode" pitchFamily="32" charset="0"/>
          <a:cs typeface="Lucida Sans Unicode" pitchFamily="32" charset="0"/>
        </a:defRPr>
      </a:lvl4pPr>
      <a:lvl5pPr algn="ctr" defTabSz="414338" rtl="0" eaLnBrk="0" fontAlgn="base" hangingPunct="0">
        <a:lnSpc>
          <a:spcPct val="97000"/>
        </a:lnSpc>
        <a:spcBef>
          <a:spcPct val="0"/>
        </a:spcBef>
        <a:spcAft>
          <a:spcPct val="0"/>
        </a:spcAft>
        <a:buClr>
          <a:srgbClr val="000000"/>
        </a:buClr>
        <a:buSzPct val="100000"/>
        <a:buFont typeface="Times New Roman" pitchFamily="18" charset="0"/>
        <a:defRPr sz="4000">
          <a:solidFill>
            <a:srgbClr val="000000"/>
          </a:solidFill>
          <a:latin typeface="Calibri" pitchFamily="32" charset="0"/>
          <a:ea typeface="Lucida Sans Unicode" pitchFamily="32" charset="0"/>
          <a:cs typeface="Lucida Sans Unicode" pitchFamily="32" charset="0"/>
        </a:defRPr>
      </a:lvl5pPr>
      <a:lvl6pPr marL="2280994" indent="-207363" algn="ctr" defTabSz="414726" rtl="0" eaLnBrk="1" fontAlgn="base" hangingPunct="1">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6pPr>
      <a:lvl7pPr marL="2695720" indent="-207363" algn="ctr" defTabSz="414726" rtl="0" eaLnBrk="1" fontAlgn="base" hangingPunct="1">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7pPr>
      <a:lvl8pPr marL="3110446" indent="-207363" algn="ctr" defTabSz="414726" rtl="0" eaLnBrk="1" fontAlgn="base" hangingPunct="1">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8pPr>
      <a:lvl9pPr marL="3525172" indent="-207363" algn="ctr" defTabSz="414726" rtl="0" eaLnBrk="1" fontAlgn="base" hangingPunct="1">
        <a:lnSpc>
          <a:spcPct val="97000"/>
        </a:lnSpc>
        <a:spcBef>
          <a:spcPct val="0"/>
        </a:spcBef>
        <a:spcAft>
          <a:spcPct val="0"/>
        </a:spcAft>
        <a:buClr>
          <a:srgbClr val="000000"/>
        </a:buClr>
        <a:buSzPct val="100000"/>
        <a:buFont typeface="Times New Roman" pitchFamily="16" charset="0"/>
        <a:defRPr sz="4000">
          <a:solidFill>
            <a:srgbClr val="000000"/>
          </a:solidFill>
          <a:latin typeface="Calibri" pitchFamily="32" charset="0"/>
          <a:ea typeface="Lucida Sans Unicode" pitchFamily="32" charset="0"/>
          <a:cs typeface="Lucida Sans Unicode" pitchFamily="32" charset="0"/>
        </a:defRPr>
      </a:lvl9pPr>
    </p:titleStyle>
    <p:bodyStyle>
      <a:lvl1pPr marL="309563" indent="-309563" algn="l" defTabSz="414338" rtl="0" eaLnBrk="0" fontAlgn="base" hangingPunct="0">
        <a:lnSpc>
          <a:spcPct val="97000"/>
        </a:lnSpc>
        <a:spcBef>
          <a:spcPct val="0"/>
        </a:spcBef>
        <a:spcAft>
          <a:spcPts val="1288"/>
        </a:spcAft>
        <a:buClr>
          <a:srgbClr val="000000"/>
        </a:buClr>
        <a:buSzPct val="100000"/>
        <a:buFont typeface="Times New Roman" pitchFamily="18" charset="0"/>
        <a:buChar char="•"/>
        <a:defRPr sz="2900">
          <a:solidFill>
            <a:srgbClr val="000000"/>
          </a:solidFill>
          <a:latin typeface="+mn-lt"/>
          <a:ea typeface="+mn-ea"/>
          <a:cs typeface="+mn-cs"/>
        </a:defRPr>
      </a:lvl1pPr>
      <a:lvl2pPr marL="673100" indent="-258763" algn="l" defTabSz="414338" rtl="0" eaLnBrk="0" fontAlgn="base" hangingPunct="0">
        <a:lnSpc>
          <a:spcPct val="97000"/>
        </a:lnSpc>
        <a:spcBef>
          <a:spcPct val="0"/>
        </a:spcBef>
        <a:spcAft>
          <a:spcPts val="1038"/>
        </a:spcAft>
        <a:buClr>
          <a:srgbClr val="000000"/>
        </a:buClr>
        <a:buSzPct val="100000"/>
        <a:buFont typeface="Times New Roman" pitchFamily="18" charset="0"/>
        <a:buChar char="–"/>
        <a:defRPr sz="2500">
          <a:solidFill>
            <a:srgbClr val="000000"/>
          </a:solidFill>
          <a:latin typeface="+mn-lt"/>
          <a:ea typeface="+mn-ea"/>
          <a:cs typeface="+mn-cs"/>
        </a:defRPr>
      </a:lvl2pPr>
      <a:lvl3pPr marL="1036638" indent="-206375" algn="l" defTabSz="414338" rtl="0" eaLnBrk="0" fontAlgn="base" hangingPunct="0">
        <a:lnSpc>
          <a:spcPct val="97000"/>
        </a:lnSpc>
        <a:spcBef>
          <a:spcPct val="0"/>
        </a:spcBef>
        <a:spcAft>
          <a:spcPts val="775"/>
        </a:spcAft>
        <a:buClr>
          <a:srgbClr val="000000"/>
        </a:buClr>
        <a:buSzPct val="100000"/>
        <a:buFont typeface="Times New Roman" pitchFamily="18" charset="0"/>
        <a:buChar char="•"/>
        <a:defRPr sz="2200">
          <a:solidFill>
            <a:srgbClr val="000000"/>
          </a:solidFill>
          <a:latin typeface="+mn-lt"/>
          <a:ea typeface="+mn-ea"/>
          <a:cs typeface="+mn-cs"/>
        </a:defRPr>
      </a:lvl3pPr>
      <a:lvl4pPr marL="1450975" indent="-206375" algn="l" defTabSz="414338" rtl="0" eaLnBrk="0" fontAlgn="base" hangingPunct="0">
        <a:lnSpc>
          <a:spcPct val="97000"/>
        </a:lnSpc>
        <a:spcBef>
          <a:spcPct val="0"/>
        </a:spcBef>
        <a:spcAft>
          <a:spcPts val="525"/>
        </a:spcAft>
        <a:buClr>
          <a:srgbClr val="000000"/>
        </a:buClr>
        <a:buSzPct val="100000"/>
        <a:buFont typeface="Times New Roman" pitchFamily="18" charset="0"/>
        <a:buChar char="–"/>
        <a:defRPr sz="2000">
          <a:solidFill>
            <a:srgbClr val="000000"/>
          </a:solidFill>
          <a:latin typeface="+mn-lt"/>
          <a:ea typeface="+mn-ea"/>
          <a:cs typeface="+mn-cs"/>
        </a:defRPr>
      </a:lvl4pPr>
      <a:lvl5pPr marL="1865313" indent="-206375" algn="l" defTabSz="414338" rtl="0" eaLnBrk="0" fontAlgn="base" hangingPunct="0">
        <a:lnSpc>
          <a:spcPct val="97000"/>
        </a:lnSpc>
        <a:spcBef>
          <a:spcPct val="0"/>
        </a:spcBef>
        <a:spcAft>
          <a:spcPts val="263"/>
        </a:spcAft>
        <a:buClr>
          <a:srgbClr val="000000"/>
        </a:buClr>
        <a:buSzPct val="100000"/>
        <a:buFont typeface="Times New Roman" pitchFamily="18" charset="0"/>
        <a:buChar char="»"/>
        <a:defRPr sz="2000">
          <a:solidFill>
            <a:srgbClr val="000000"/>
          </a:solidFill>
          <a:latin typeface="+mn-lt"/>
          <a:ea typeface="+mn-ea"/>
          <a:cs typeface="+mn-cs"/>
        </a:defRPr>
      </a:lvl5pPr>
      <a:lvl6pPr marL="2280994" indent="-207363" algn="l" defTabSz="414726" rtl="0" eaLnBrk="1" fontAlgn="base" hangingPunct="1">
        <a:lnSpc>
          <a:spcPct val="97000"/>
        </a:lnSpc>
        <a:spcBef>
          <a:spcPct val="0"/>
        </a:spcBef>
        <a:spcAft>
          <a:spcPts val="261"/>
        </a:spcAft>
        <a:buClr>
          <a:srgbClr val="000000"/>
        </a:buClr>
        <a:buSzPct val="100000"/>
        <a:buFont typeface="Times New Roman" pitchFamily="16" charset="0"/>
        <a:defRPr sz="1800">
          <a:solidFill>
            <a:srgbClr val="000000"/>
          </a:solidFill>
          <a:latin typeface="+mn-lt"/>
          <a:ea typeface="+mn-ea"/>
          <a:cs typeface="+mn-cs"/>
        </a:defRPr>
      </a:lvl6pPr>
      <a:lvl7pPr marL="2695720" indent="-207363" algn="l" defTabSz="414726" rtl="0" eaLnBrk="1" fontAlgn="base" hangingPunct="1">
        <a:lnSpc>
          <a:spcPct val="97000"/>
        </a:lnSpc>
        <a:spcBef>
          <a:spcPct val="0"/>
        </a:spcBef>
        <a:spcAft>
          <a:spcPts val="261"/>
        </a:spcAft>
        <a:buClr>
          <a:srgbClr val="000000"/>
        </a:buClr>
        <a:buSzPct val="100000"/>
        <a:buFont typeface="Times New Roman" pitchFamily="16" charset="0"/>
        <a:defRPr sz="1800">
          <a:solidFill>
            <a:srgbClr val="000000"/>
          </a:solidFill>
          <a:latin typeface="+mn-lt"/>
          <a:ea typeface="+mn-ea"/>
          <a:cs typeface="+mn-cs"/>
        </a:defRPr>
      </a:lvl7pPr>
      <a:lvl8pPr marL="3110446" indent="-207363" algn="l" defTabSz="414726" rtl="0" eaLnBrk="1" fontAlgn="base" hangingPunct="1">
        <a:lnSpc>
          <a:spcPct val="97000"/>
        </a:lnSpc>
        <a:spcBef>
          <a:spcPct val="0"/>
        </a:spcBef>
        <a:spcAft>
          <a:spcPts val="261"/>
        </a:spcAft>
        <a:buClr>
          <a:srgbClr val="000000"/>
        </a:buClr>
        <a:buSzPct val="100000"/>
        <a:buFont typeface="Times New Roman" pitchFamily="16" charset="0"/>
        <a:defRPr sz="1800">
          <a:solidFill>
            <a:srgbClr val="000000"/>
          </a:solidFill>
          <a:latin typeface="+mn-lt"/>
          <a:ea typeface="+mn-ea"/>
          <a:cs typeface="+mn-cs"/>
        </a:defRPr>
      </a:lvl8pPr>
      <a:lvl9pPr marL="3525172" indent="-207363" algn="l" defTabSz="414726" rtl="0" eaLnBrk="1" fontAlgn="base" hangingPunct="1">
        <a:lnSpc>
          <a:spcPct val="97000"/>
        </a:lnSpc>
        <a:spcBef>
          <a:spcPct val="0"/>
        </a:spcBef>
        <a:spcAft>
          <a:spcPts val="261"/>
        </a:spcAft>
        <a:buClr>
          <a:srgbClr val="000000"/>
        </a:buClr>
        <a:buSzPct val="100000"/>
        <a:buFont typeface="Times New Roman" pitchFamily="16" charset="0"/>
        <a:defRPr sz="1800">
          <a:solidFill>
            <a:srgbClr val="000000"/>
          </a:solidFill>
          <a:latin typeface="+mn-lt"/>
          <a:ea typeface="+mn-ea"/>
          <a:cs typeface="+mn-cs"/>
        </a:defRPr>
      </a:lvl9pPr>
    </p:bodyStyle>
    <p:otherStyle>
      <a:defPPr>
        <a:defRPr lang="en-US"/>
      </a:defPPr>
      <a:lvl1pPr marL="0" algn="l" defTabSz="829452" rtl="0" eaLnBrk="1" latinLnBrk="0" hangingPunct="1">
        <a:defRPr sz="1600" kern="1200">
          <a:solidFill>
            <a:schemeClr val="tx1"/>
          </a:solidFill>
          <a:latin typeface="+mn-lt"/>
          <a:ea typeface="+mn-ea"/>
          <a:cs typeface="+mn-cs"/>
        </a:defRPr>
      </a:lvl1pPr>
      <a:lvl2pPr marL="414726" algn="l" defTabSz="829452" rtl="0" eaLnBrk="1" latinLnBrk="0" hangingPunct="1">
        <a:defRPr sz="1600" kern="1200">
          <a:solidFill>
            <a:schemeClr val="tx1"/>
          </a:solidFill>
          <a:latin typeface="+mn-lt"/>
          <a:ea typeface="+mn-ea"/>
          <a:cs typeface="+mn-cs"/>
        </a:defRPr>
      </a:lvl2pPr>
      <a:lvl3pPr marL="829452" algn="l" defTabSz="829452" rtl="0" eaLnBrk="1" latinLnBrk="0" hangingPunct="1">
        <a:defRPr sz="1600" kern="1200">
          <a:solidFill>
            <a:schemeClr val="tx1"/>
          </a:solidFill>
          <a:latin typeface="+mn-lt"/>
          <a:ea typeface="+mn-ea"/>
          <a:cs typeface="+mn-cs"/>
        </a:defRPr>
      </a:lvl3pPr>
      <a:lvl4pPr marL="1244178" algn="l" defTabSz="829452" rtl="0" eaLnBrk="1" latinLnBrk="0" hangingPunct="1">
        <a:defRPr sz="1600" kern="1200">
          <a:solidFill>
            <a:schemeClr val="tx1"/>
          </a:solidFill>
          <a:latin typeface="+mn-lt"/>
          <a:ea typeface="+mn-ea"/>
          <a:cs typeface="+mn-cs"/>
        </a:defRPr>
      </a:lvl4pPr>
      <a:lvl5pPr marL="1658904" algn="l" defTabSz="829452" rtl="0" eaLnBrk="1" latinLnBrk="0" hangingPunct="1">
        <a:defRPr sz="1600" kern="1200">
          <a:solidFill>
            <a:schemeClr val="tx1"/>
          </a:solidFill>
          <a:latin typeface="+mn-lt"/>
          <a:ea typeface="+mn-ea"/>
          <a:cs typeface="+mn-cs"/>
        </a:defRPr>
      </a:lvl5pPr>
      <a:lvl6pPr marL="2073631" algn="l" defTabSz="829452" rtl="0" eaLnBrk="1" latinLnBrk="0" hangingPunct="1">
        <a:defRPr sz="1600" kern="1200">
          <a:solidFill>
            <a:schemeClr val="tx1"/>
          </a:solidFill>
          <a:latin typeface="+mn-lt"/>
          <a:ea typeface="+mn-ea"/>
          <a:cs typeface="+mn-cs"/>
        </a:defRPr>
      </a:lvl6pPr>
      <a:lvl7pPr marL="2488357" algn="l" defTabSz="829452" rtl="0" eaLnBrk="1" latinLnBrk="0" hangingPunct="1">
        <a:defRPr sz="1600" kern="1200">
          <a:solidFill>
            <a:schemeClr val="tx1"/>
          </a:solidFill>
          <a:latin typeface="+mn-lt"/>
          <a:ea typeface="+mn-ea"/>
          <a:cs typeface="+mn-cs"/>
        </a:defRPr>
      </a:lvl7pPr>
      <a:lvl8pPr marL="2903083" algn="l" defTabSz="829452" rtl="0" eaLnBrk="1" latinLnBrk="0" hangingPunct="1">
        <a:defRPr sz="1600" kern="1200">
          <a:solidFill>
            <a:schemeClr val="tx1"/>
          </a:solidFill>
          <a:latin typeface="+mn-lt"/>
          <a:ea typeface="+mn-ea"/>
          <a:cs typeface="+mn-cs"/>
        </a:defRPr>
      </a:lvl8pPr>
      <a:lvl9pPr marL="3317809" algn="l" defTabSz="829452"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a:defRPr/>
            </a:pPr>
            <a:r>
              <a:rPr lang="en-US" sz="7200" b="1" dirty="0">
                <a:solidFill>
                  <a:schemeClr val="accent2">
                    <a:lumMod val="75000"/>
                  </a:schemeClr>
                </a:solidFill>
              </a:rPr>
              <a:t>INHERITANCE</a:t>
            </a:r>
          </a:p>
        </p:txBody>
      </p:sp>
      <p:sp>
        <p:nvSpPr>
          <p:cNvPr id="3075" name="Subtitle 2"/>
          <p:cNvSpPr>
            <a:spLocks noGrp="1"/>
          </p:cNvSpPr>
          <p:nvPr>
            <p:ph type="subTitle" idx="1"/>
          </p:nvPr>
        </p:nvSpPr>
        <p:spPr>
          <a:xfrm>
            <a:off x="1371600" y="3886200"/>
            <a:ext cx="6400800" cy="1752600"/>
          </a:xfrm>
        </p:spPr>
        <p:txBody>
          <a:bodyPr/>
          <a:lstStyle/>
          <a:p>
            <a:endParaRPr lang="en-US" altLang="en-US" b="1" dirty="0"/>
          </a:p>
        </p:txBody>
      </p:sp>
    </p:spTree>
  </p:cSld>
  <p:clrMapOvr>
    <a:masterClrMapping/>
  </p:clrMapOvr>
  <p:transition advClick="0" advTm="214725500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9800416"/>
      </p:ext>
    </p:extLst>
  </p:cSld>
  <p:clrMapOvr>
    <a:masterClrMapping/>
  </p:clrMapOvr>
  <p:transition advClick="0" advTm="2147255000"/>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0064587"/>
      </p:ext>
    </p:extLst>
  </p:cSld>
  <p:clrMapOvr>
    <a:masterClrMapping/>
  </p:clrMapOvr>
  <p:transition advClick="0" advTm="214725500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5626994"/>
      </p:ext>
    </p:extLst>
  </p:cSld>
  <p:clrMapOvr>
    <a:masterClrMapping/>
  </p:clrMapOvr>
  <p:transition advClick="0" advTm="2147255000"/>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051959"/>
      </p:ext>
    </p:extLst>
  </p:cSld>
  <p:clrMapOvr>
    <a:masterClrMapping/>
  </p:clrMapOvr>
  <p:transition advClick="0" advTm="214725500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Protected mode</a:t>
            </a:r>
          </a:p>
        </p:txBody>
      </p:sp>
      <p:pic>
        <p:nvPicPr>
          <p:cNvPr id="4" name="Content Placeholder 3" descr="protected_mode.jpg"/>
          <p:cNvPicPr>
            <a:picLocks noGrp="1" noChangeAspect="1"/>
          </p:cNvPicPr>
          <p:nvPr>
            <p:ph idx="1"/>
          </p:nvPr>
        </p:nvPicPr>
        <p:blipFill>
          <a:blip r:embed="rId2" cstate="print"/>
          <a:stretch>
            <a:fillRect/>
          </a:stretch>
        </p:blipFill>
        <p:spPr>
          <a:xfrm>
            <a:off x="457200" y="1571612"/>
            <a:ext cx="8105775" cy="4214841"/>
          </a:xfrm>
        </p:spPr>
      </p:pic>
    </p:spTree>
  </p:cSld>
  <p:clrMapOvr>
    <a:masterClrMapping/>
  </p:clrMapOvr>
  <p:transition advClick="0" advTm="214725500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Public mode</a:t>
            </a:r>
          </a:p>
        </p:txBody>
      </p:sp>
      <p:pic>
        <p:nvPicPr>
          <p:cNvPr id="6" name="Content Placeholder 5" descr="public_modeee.jpg"/>
          <p:cNvPicPr>
            <a:picLocks noGrp="1" noChangeAspect="1"/>
          </p:cNvPicPr>
          <p:nvPr>
            <p:ph idx="1"/>
          </p:nvPr>
        </p:nvPicPr>
        <p:blipFill>
          <a:blip r:embed="rId2" cstate="print"/>
          <a:stretch>
            <a:fillRect/>
          </a:stretch>
        </p:blipFill>
        <p:spPr>
          <a:xfrm>
            <a:off x="457200" y="1428736"/>
            <a:ext cx="8105775" cy="4071965"/>
          </a:xfrm>
        </p:spPr>
      </p:pic>
    </p:spTree>
  </p:cSld>
  <p:clrMapOvr>
    <a:masterClrMapping/>
  </p:clrMapOvr>
  <p:transition advClick="0" advTm="2147255000"/>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Summary of modes</a:t>
            </a:r>
          </a:p>
        </p:txBody>
      </p:sp>
      <p:pic>
        <p:nvPicPr>
          <p:cNvPr id="4" name="Content Placeholder 3" descr="4_0.png"/>
          <p:cNvPicPr>
            <a:picLocks noGrp="1" noChangeAspect="1"/>
          </p:cNvPicPr>
          <p:nvPr>
            <p:ph idx="1"/>
          </p:nvPr>
        </p:nvPicPr>
        <p:blipFill>
          <a:blip r:embed="rId2"/>
          <a:stretch>
            <a:fillRect/>
          </a:stretch>
        </p:blipFill>
        <p:spPr>
          <a:xfrm>
            <a:off x="832679" y="1604963"/>
            <a:ext cx="7354816" cy="4403725"/>
          </a:xfrm>
        </p:spPr>
      </p:pic>
    </p:spTree>
  </p:cSld>
  <p:clrMapOvr>
    <a:masterClrMapping/>
  </p:clrMapOvr>
  <p:transition advClick="0" advTm="2147255000"/>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title"/>
          </p:nvPr>
        </p:nvSpPr>
        <p:spPr>
          <a:xfrm>
            <a:off x="685800" y="381000"/>
            <a:ext cx="7772400" cy="990600"/>
          </a:xfrm>
        </p:spPr>
        <p:txBody>
          <a:bodyPr/>
          <a:lstStyle/>
          <a:p>
            <a:pPr eaLnBrk="1" hangingPunct="1"/>
            <a:r>
              <a:rPr lang="en-US" altLang="en-US" dirty="0"/>
              <a:t>Summary of modes</a:t>
            </a:r>
          </a:p>
        </p:txBody>
      </p:sp>
      <p:sp>
        <p:nvSpPr>
          <p:cNvPr id="19459" name="Rectangle 3"/>
          <p:cNvSpPr>
            <a:spLocks noGrp="1" noChangeArrowheads="1"/>
          </p:cNvSpPr>
          <p:nvPr>
            <p:ph idx="1"/>
          </p:nvPr>
        </p:nvSpPr>
        <p:spPr>
          <a:xfrm>
            <a:off x="457200" y="4114800"/>
            <a:ext cx="8001000" cy="2514600"/>
          </a:xfrm>
        </p:spPr>
        <p:txBody>
          <a:bodyPr/>
          <a:lstStyle/>
          <a:p>
            <a:pPr eaLnBrk="1" hangingPunct="1"/>
            <a:r>
              <a:rPr lang="en-US" altLang="en-US" sz="2400">
                <a:solidFill>
                  <a:schemeClr val="accent2"/>
                </a:solidFill>
              </a:rPr>
              <a:t>The type of inheritance defines the  access level for the members of derived class</a:t>
            </a:r>
            <a:r>
              <a:rPr lang="en-US" altLang="en-US" sz="2400" b="1">
                <a:solidFill>
                  <a:schemeClr val="accent2"/>
                </a:solidFill>
                <a:latin typeface="Arial Unicode MS" pitchFamily="34" charset="-128"/>
              </a:rPr>
              <a:t> </a:t>
            </a:r>
            <a:r>
              <a:rPr lang="en-US" altLang="en-US" sz="2400">
                <a:solidFill>
                  <a:schemeClr val="accent2"/>
                </a:solidFill>
              </a:rPr>
              <a:t>that are inherited from the base class</a:t>
            </a:r>
          </a:p>
        </p:txBody>
      </p:sp>
      <p:graphicFrame>
        <p:nvGraphicFramePr>
          <p:cNvPr id="146473" name="Group 41"/>
          <p:cNvGraphicFramePr>
            <a:graphicFrameLocks noGrp="1"/>
          </p:cNvGraphicFramePr>
          <p:nvPr/>
        </p:nvGraphicFramePr>
        <p:xfrm>
          <a:off x="1447800" y="1981200"/>
          <a:ext cx="6096000" cy="1831976"/>
        </p:xfrm>
        <a:graphic>
          <a:graphicData uri="http://schemas.openxmlformats.org/drawingml/2006/table">
            <a:tbl>
              <a:tblPr/>
              <a:tblGrid>
                <a:gridCol w="13716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Times New Roman"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private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protected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public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87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private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protected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private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protected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protected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87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public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private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Times New Roman" pitchFamily="18" charset="0"/>
                        </a:rPr>
                        <a:t>protected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public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9487" name="Text Box 42"/>
          <p:cNvSpPr txBox="1">
            <a:spLocks noChangeArrowheads="1"/>
          </p:cNvSpPr>
          <p:nvPr/>
        </p:nvSpPr>
        <p:spPr bwMode="auto">
          <a:xfrm>
            <a:off x="3892550" y="1447800"/>
            <a:ext cx="3230372" cy="369332"/>
          </a:xfrm>
          <a:prstGeom prst="rect">
            <a:avLst/>
          </a:prstGeom>
          <a:noFill/>
          <a:ln w="9525">
            <a:noFill/>
            <a:miter lim="800000"/>
            <a:headEnd/>
            <a:tailEnd/>
          </a:ln>
        </p:spPr>
        <p:txBody>
          <a:bodyPr wrap="none">
            <a:spAutoFit/>
          </a:bodyPr>
          <a:lstStyle/>
          <a:p>
            <a:pPr eaLnBrk="1" hangingPunct="1"/>
            <a:r>
              <a:rPr lang="en-US" altLang="en-US" dirty="0">
                <a:latin typeface="Candara" pitchFamily="34" charset="0"/>
              </a:rPr>
              <a:t>Derivation Mode of Inheritance</a:t>
            </a:r>
          </a:p>
        </p:txBody>
      </p:sp>
      <p:sp>
        <p:nvSpPr>
          <p:cNvPr id="19488" name="Text Box 43"/>
          <p:cNvSpPr txBox="1">
            <a:spLocks noChangeArrowheads="1"/>
          </p:cNvSpPr>
          <p:nvPr/>
        </p:nvSpPr>
        <p:spPr bwMode="auto">
          <a:xfrm>
            <a:off x="685800" y="2286000"/>
            <a:ext cx="733425" cy="1558925"/>
          </a:xfrm>
          <a:prstGeom prst="rect">
            <a:avLst/>
          </a:prstGeom>
          <a:noFill/>
          <a:ln w="9525">
            <a:noFill/>
            <a:miter lim="800000"/>
            <a:headEnd/>
            <a:tailEnd/>
          </a:ln>
        </p:spPr>
        <p:txBody>
          <a:bodyPr vert="eaVert" wrap="none">
            <a:spAutoFit/>
          </a:bodyPr>
          <a:lstStyle/>
          <a:p>
            <a:pPr eaLnBrk="1" hangingPunct="1"/>
            <a:r>
              <a:rPr lang="en-US" altLang="en-US" b="1">
                <a:latin typeface="Candara" pitchFamily="34" charset="0"/>
              </a:rPr>
              <a:t>Access Control</a:t>
            </a:r>
          </a:p>
          <a:p>
            <a:pPr eaLnBrk="1" hangingPunct="1"/>
            <a:r>
              <a:rPr lang="en-US" altLang="en-US" b="1">
                <a:latin typeface="Candara" pitchFamily="34" charset="0"/>
              </a:rPr>
              <a:t>for Members</a:t>
            </a:r>
          </a:p>
        </p:txBody>
      </p:sp>
    </p:spTree>
  </p:cSld>
  <p:clrMapOvr>
    <a:masterClrMapping/>
  </p:clrMapOvr>
  <p:transition advClick="0" advTm="214725500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ChangeArrowheads="1"/>
          </p:cNvSpPr>
          <p:nvPr/>
        </p:nvSpPr>
        <p:spPr bwMode="auto">
          <a:xfrm>
            <a:off x="914400" y="2362200"/>
            <a:ext cx="7239000" cy="533400"/>
          </a:xfrm>
          <a:prstGeom prst="rect">
            <a:avLst/>
          </a:prstGeom>
          <a:solidFill>
            <a:srgbClr val="FFFF99"/>
          </a:solidFill>
          <a:ln w="9525">
            <a:noFill/>
            <a:miter lim="800000"/>
            <a:headEnd/>
            <a:tailEnd/>
          </a:ln>
        </p:spPr>
        <p:txBody>
          <a:bodyPr wrap="none" anchor="ctr"/>
          <a:lstStyle/>
          <a:p>
            <a:pPr eaLnBrk="1" hangingPunct="1"/>
            <a:endParaRPr lang="en-US" altLang="en-US">
              <a:latin typeface="Candara" pitchFamily="34" charset="0"/>
            </a:endParaRPr>
          </a:p>
        </p:txBody>
      </p:sp>
      <p:sp>
        <p:nvSpPr>
          <p:cNvPr id="9219" name="Rectangle 2"/>
          <p:cNvSpPr>
            <a:spLocks noGrp="1" noChangeArrowheads="1"/>
          </p:cNvSpPr>
          <p:nvPr>
            <p:ph type="title"/>
          </p:nvPr>
        </p:nvSpPr>
        <p:spPr>
          <a:xfrm>
            <a:off x="609600" y="533400"/>
            <a:ext cx="8153400" cy="762000"/>
          </a:xfrm>
        </p:spPr>
        <p:txBody>
          <a:bodyPr/>
          <a:lstStyle/>
          <a:p>
            <a:pPr eaLnBrk="1" hangingPunct="1"/>
            <a:r>
              <a:rPr lang="en-US" altLang="en-US"/>
              <a:t>Defining Derived classes</a:t>
            </a:r>
          </a:p>
        </p:txBody>
      </p:sp>
      <p:sp>
        <p:nvSpPr>
          <p:cNvPr id="9220" name="Rectangle 3"/>
          <p:cNvSpPr>
            <a:spLocks noGrp="1" noChangeArrowheads="1"/>
          </p:cNvSpPr>
          <p:nvPr>
            <p:ph idx="1"/>
          </p:nvPr>
        </p:nvSpPr>
        <p:spPr>
          <a:xfrm>
            <a:off x="609600" y="1752600"/>
            <a:ext cx="8077200" cy="4191000"/>
          </a:xfrm>
        </p:spPr>
        <p:txBody>
          <a:bodyPr/>
          <a:lstStyle/>
          <a:p>
            <a:pPr eaLnBrk="1" hangingPunct="1">
              <a:spcAft>
                <a:spcPct val="0"/>
              </a:spcAft>
            </a:pPr>
            <a:r>
              <a:rPr lang="en-US" altLang="en-US" sz="2800">
                <a:solidFill>
                  <a:schemeClr val="accent2"/>
                </a:solidFill>
              </a:rPr>
              <a:t>Syntax:</a:t>
            </a:r>
          </a:p>
          <a:p>
            <a:pPr eaLnBrk="1" hangingPunct="1">
              <a:spcAft>
                <a:spcPct val="0"/>
              </a:spcAft>
              <a:buFontTx/>
              <a:buNone/>
            </a:pPr>
            <a:r>
              <a:rPr lang="en-US" altLang="en-US" i="1"/>
              <a:t>	</a:t>
            </a:r>
            <a:r>
              <a:rPr lang="en-US" altLang="en-US" sz="2800">
                <a:solidFill>
                  <a:srgbClr val="000066"/>
                </a:solidFill>
              </a:rPr>
              <a:t>class</a:t>
            </a:r>
            <a:r>
              <a:rPr lang="en-US" altLang="en-US" sz="2800">
                <a:solidFill>
                  <a:schemeClr val="accent2"/>
                </a:solidFill>
              </a:rPr>
              <a:t> </a:t>
            </a:r>
            <a:r>
              <a:rPr lang="en-US" altLang="en-US" sz="2400" i="1">
                <a:solidFill>
                  <a:srgbClr val="006600"/>
                </a:solidFill>
              </a:rPr>
              <a:t>DerivedClassName</a:t>
            </a:r>
            <a:r>
              <a:rPr lang="en-US" altLang="en-US" sz="2400">
                <a:solidFill>
                  <a:schemeClr val="accent2"/>
                </a:solidFill>
              </a:rPr>
              <a:t> : </a:t>
            </a:r>
            <a:r>
              <a:rPr lang="en-US" altLang="en-US" sz="2400">
                <a:solidFill>
                  <a:srgbClr val="663300"/>
                </a:solidFill>
              </a:rPr>
              <a:t>access-level</a:t>
            </a:r>
            <a:r>
              <a:rPr lang="en-US" altLang="en-US" sz="2400">
                <a:solidFill>
                  <a:schemeClr val="accent2"/>
                </a:solidFill>
              </a:rPr>
              <a:t> </a:t>
            </a:r>
            <a:r>
              <a:rPr lang="en-US" altLang="en-US" sz="2400" i="1">
                <a:solidFill>
                  <a:srgbClr val="006600"/>
                </a:solidFill>
              </a:rPr>
              <a:t>BaseClassName</a:t>
            </a:r>
          </a:p>
          <a:p>
            <a:pPr eaLnBrk="1" hangingPunct="1">
              <a:spcAft>
                <a:spcPct val="0"/>
              </a:spcAft>
              <a:buFontTx/>
              <a:buNone/>
            </a:pPr>
            <a:endParaRPr lang="en-US" altLang="en-US" sz="800" i="1">
              <a:solidFill>
                <a:srgbClr val="006600"/>
              </a:solidFill>
            </a:endParaRPr>
          </a:p>
          <a:p>
            <a:pPr eaLnBrk="1" hangingPunct="1">
              <a:spcAft>
                <a:spcPct val="0"/>
              </a:spcAft>
              <a:buFontTx/>
              <a:buNone/>
            </a:pPr>
            <a:r>
              <a:rPr lang="en-US" altLang="en-US" sz="2400" i="1"/>
              <a:t>	</a:t>
            </a:r>
            <a:r>
              <a:rPr lang="en-US" altLang="en-US" sz="2400">
                <a:solidFill>
                  <a:schemeClr val="tx1"/>
                </a:solidFill>
              </a:rPr>
              <a:t>where </a:t>
            </a:r>
          </a:p>
          <a:p>
            <a:pPr lvl="1" eaLnBrk="1" hangingPunct="1">
              <a:spcAft>
                <a:spcPct val="0"/>
              </a:spcAft>
            </a:pPr>
            <a:r>
              <a:rPr lang="en-US" altLang="en-US" sz="2400">
                <a:solidFill>
                  <a:srgbClr val="663300"/>
                </a:solidFill>
              </a:rPr>
              <a:t>access-level </a:t>
            </a:r>
            <a:r>
              <a:rPr lang="en-US" altLang="en-US" sz="2400">
                <a:solidFill>
                  <a:schemeClr val="tx1"/>
                </a:solidFill>
              </a:rPr>
              <a:t>specifies the type of derivation</a:t>
            </a:r>
          </a:p>
          <a:p>
            <a:pPr lvl="2" eaLnBrk="1" hangingPunct="1">
              <a:spcAft>
                <a:spcPct val="0"/>
              </a:spcAft>
            </a:pPr>
            <a:r>
              <a:rPr lang="en-US" altLang="en-US" sz="2400">
                <a:solidFill>
                  <a:schemeClr val="tx1"/>
                </a:solidFill>
              </a:rPr>
              <a:t>private by default, or</a:t>
            </a:r>
          </a:p>
          <a:p>
            <a:pPr lvl="2" eaLnBrk="1" hangingPunct="1">
              <a:spcAft>
                <a:spcPct val="0"/>
              </a:spcAft>
            </a:pPr>
            <a:r>
              <a:rPr lang="en-US" altLang="en-US" sz="2400">
                <a:solidFill>
                  <a:schemeClr val="tx1"/>
                </a:solidFill>
              </a:rPr>
              <a:t>Public</a:t>
            </a:r>
          </a:p>
          <a:p>
            <a:pPr lvl="2" eaLnBrk="1" hangingPunct="1">
              <a:spcAft>
                <a:spcPct val="0"/>
              </a:spcAft>
            </a:pPr>
            <a:r>
              <a:rPr lang="en-US" altLang="en-US" sz="2400"/>
              <a:t>Protected</a:t>
            </a:r>
          </a:p>
          <a:p>
            <a:pPr lvl="2" eaLnBrk="1" hangingPunct="1">
              <a:spcAft>
                <a:spcPct val="0"/>
              </a:spcAft>
              <a:buFont typeface="Times New Roman" pitchFamily="18" charset="0"/>
              <a:buNone/>
            </a:pPr>
            <a:endParaRPr lang="en-US" altLang="en-US">
              <a:solidFill>
                <a:schemeClr val="tx1"/>
              </a:solidFill>
            </a:endParaRPr>
          </a:p>
          <a:p>
            <a:pPr eaLnBrk="1" hangingPunct="1">
              <a:spcAft>
                <a:spcPct val="0"/>
              </a:spcAft>
            </a:pPr>
            <a:r>
              <a:rPr lang="en-US" altLang="en-US" sz="2800">
                <a:solidFill>
                  <a:srgbClr val="006600"/>
                </a:solidFill>
              </a:rPr>
              <a:t>Any class can serve as a base class</a:t>
            </a:r>
          </a:p>
          <a:p>
            <a:pPr lvl="1" eaLnBrk="1" hangingPunct="1">
              <a:spcAft>
                <a:spcPct val="0"/>
              </a:spcAft>
            </a:pPr>
            <a:r>
              <a:rPr lang="en-US" altLang="en-US" sz="2400">
                <a:solidFill>
                  <a:schemeClr val="tx1"/>
                </a:solidFill>
              </a:rPr>
              <a:t>Thus a derived class can also be a base class</a:t>
            </a:r>
          </a:p>
        </p:txBody>
      </p:sp>
    </p:spTree>
  </p:cSld>
  <p:clrMapOvr>
    <a:masterClrMapping/>
  </p:clrMapOvr>
  <p:transition advClick="0" advTm="214725500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1026"/>
          <p:cNvSpPr>
            <a:spLocks noGrp="1" noChangeArrowheads="1"/>
          </p:cNvSpPr>
          <p:nvPr>
            <p:ph type="body" idx="4294967295"/>
          </p:nvPr>
        </p:nvSpPr>
        <p:spPr>
          <a:xfrm>
            <a:off x="684213" y="1125538"/>
            <a:ext cx="7704137" cy="4822825"/>
          </a:xfrm>
        </p:spPr>
        <p:txBody>
          <a:bodyPr>
            <a:normAutofit fontScale="85000" lnSpcReduction="10000"/>
          </a:bodyPr>
          <a:lstStyle/>
          <a:p>
            <a:pPr marL="0" indent="0" eaLnBrk="1" fontAlgn="auto" hangingPunct="1">
              <a:lnSpc>
                <a:spcPct val="90000"/>
              </a:lnSpc>
              <a:spcAft>
                <a:spcPts val="0"/>
              </a:spcAft>
              <a:buFont typeface="Monotype Sorts" pitchFamily="1" charset="2"/>
              <a:buNone/>
              <a:tabLst>
                <a:tab pos="342900" algn="l"/>
                <a:tab pos="457200" algn="l"/>
                <a:tab pos="2686050" algn="l"/>
              </a:tabLst>
              <a:defRPr/>
            </a:pPr>
            <a:r>
              <a:rPr lang="en-US" sz="2400" b="1" dirty="0">
                <a:solidFill>
                  <a:schemeClr val="tx1"/>
                </a:solidFill>
              </a:rPr>
              <a:t>Implementing Inheritance in C++ by Deriving Classes From the Base Class</a:t>
            </a:r>
          </a:p>
          <a:p>
            <a:pPr marL="0" indent="0" eaLnBrk="1" fontAlgn="auto" hangingPunct="1">
              <a:lnSpc>
                <a:spcPct val="85000"/>
              </a:lnSpc>
              <a:spcBef>
                <a:spcPct val="45000"/>
              </a:spcBef>
              <a:spcAft>
                <a:spcPts val="0"/>
              </a:spcAft>
              <a:tabLst>
                <a:tab pos="342900" algn="l"/>
                <a:tab pos="457200" algn="l"/>
                <a:tab pos="2686050" algn="l"/>
              </a:tabLst>
              <a:defRPr/>
            </a:pPr>
            <a:r>
              <a:rPr lang="en-GB" dirty="0">
                <a:solidFill>
                  <a:schemeClr val="tx1"/>
                </a:solidFill>
              </a:rPr>
              <a:t> Syntax:</a:t>
            </a:r>
          </a:p>
          <a:p>
            <a:pPr marL="0" indent="0" eaLnBrk="1" fontAlgn="auto" hangingPunct="1">
              <a:lnSpc>
                <a:spcPct val="85000"/>
              </a:lnSpc>
              <a:spcBef>
                <a:spcPct val="45000"/>
              </a:spcBef>
              <a:spcAft>
                <a:spcPts val="0"/>
              </a:spcAft>
              <a:buFont typeface="Monotype Sorts" pitchFamily="1" charset="2"/>
              <a:buNone/>
              <a:tabLst>
                <a:tab pos="342900" algn="l"/>
                <a:tab pos="457200" algn="l"/>
                <a:tab pos="2686050" algn="l"/>
              </a:tabLst>
              <a:defRPr/>
            </a:pPr>
            <a:r>
              <a:rPr lang="en-US" dirty="0">
                <a:solidFill>
                  <a:schemeClr val="tx1"/>
                </a:solidFill>
              </a:rPr>
              <a:t>	class &lt;</a:t>
            </a:r>
            <a:r>
              <a:rPr lang="en-US" dirty="0" err="1">
                <a:solidFill>
                  <a:schemeClr val="tx1"/>
                </a:solidFill>
              </a:rPr>
              <a:t>base_class</a:t>
            </a:r>
            <a:r>
              <a:rPr lang="en-US" dirty="0">
                <a:solidFill>
                  <a:schemeClr val="tx1"/>
                </a:solidFill>
              </a:rPr>
              <a:t>&gt;</a:t>
            </a:r>
          </a:p>
          <a:p>
            <a:pPr marL="0" indent="0" eaLnBrk="1" fontAlgn="auto" hangingPunct="1">
              <a:lnSpc>
                <a:spcPct val="85000"/>
              </a:lnSpc>
              <a:spcBef>
                <a:spcPct val="45000"/>
              </a:spcBef>
              <a:spcAft>
                <a:spcPts val="0"/>
              </a:spcAft>
              <a:buFont typeface="Monotype Sorts" pitchFamily="1" charset="2"/>
              <a:buNone/>
              <a:tabLst>
                <a:tab pos="342900" algn="l"/>
                <a:tab pos="457200" algn="l"/>
                <a:tab pos="2686050" algn="l"/>
              </a:tabLst>
              <a:defRPr/>
            </a:pPr>
            <a:r>
              <a:rPr lang="en-US" dirty="0">
                <a:solidFill>
                  <a:schemeClr val="tx1"/>
                </a:solidFill>
              </a:rPr>
              <a:t>	{</a:t>
            </a:r>
          </a:p>
          <a:p>
            <a:pPr marL="0" indent="0" eaLnBrk="1" fontAlgn="auto" hangingPunct="1">
              <a:lnSpc>
                <a:spcPct val="85000"/>
              </a:lnSpc>
              <a:spcBef>
                <a:spcPct val="45000"/>
              </a:spcBef>
              <a:spcAft>
                <a:spcPts val="0"/>
              </a:spcAft>
              <a:buFont typeface="Monotype Sorts" pitchFamily="1" charset="2"/>
              <a:buNone/>
              <a:tabLst>
                <a:tab pos="342900" algn="l"/>
                <a:tab pos="457200" algn="l"/>
                <a:tab pos="2686050" algn="l"/>
              </a:tabLst>
              <a:defRPr/>
            </a:pPr>
            <a:r>
              <a:rPr lang="en-US" dirty="0">
                <a:solidFill>
                  <a:schemeClr val="tx1"/>
                </a:solidFill>
              </a:rPr>
              <a:t>	…</a:t>
            </a:r>
          </a:p>
          <a:p>
            <a:pPr marL="0" indent="0" eaLnBrk="1" fontAlgn="auto" hangingPunct="1">
              <a:lnSpc>
                <a:spcPct val="85000"/>
              </a:lnSpc>
              <a:spcBef>
                <a:spcPct val="45000"/>
              </a:spcBef>
              <a:spcAft>
                <a:spcPts val="0"/>
              </a:spcAft>
              <a:buFont typeface="Monotype Sorts" pitchFamily="1" charset="2"/>
              <a:buNone/>
              <a:tabLst>
                <a:tab pos="342900" algn="l"/>
                <a:tab pos="457200" algn="l"/>
                <a:tab pos="2686050" algn="l"/>
              </a:tabLst>
              <a:defRPr/>
            </a:pPr>
            <a:r>
              <a:rPr lang="en-US" dirty="0">
                <a:solidFill>
                  <a:schemeClr val="tx1"/>
                </a:solidFill>
              </a:rPr>
              <a:t>	};</a:t>
            </a:r>
          </a:p>
          <a:p>
            <a:pPr marL="0" indent="0" eaLnBrk="1" fontAlgn="auto" hangingPunct="1">
              <a:lnSpc>
                <a:spcPct val="85000"/>
              </a:lnSpc>
              <a:spcBef>
                <a:spcPct val="45000"/>
              </a:spcBef>
              <a:spcAft>
                <a:spcPts val="0"/>
              </a:spcAft>
              <a:buFont typeface="Monotype Sorts" pitchFamily="1" charset="2"/>
              <a:buNone/>
              <a:tabLst>
                <a:tab pos="342900" algn="l"/>
                <a:tab pos="457200" algn="l"/>
                <a:tab pos="2686050" algn="l"/>
              </a:tabLst>
              <a:defRPr/>
            </a:pPr>
            <a:r>
              <a:rPr lang="en-US" dirty="0">
                <a:solidFill>
                  <a:schemeClr val="tx1"/>
                </a:solidFill>
              </a:rPr>
              <a:t>	class &lt;</a:t>
            </a:r>
            <a:r>
              <a:rPr lang="en-US" dirty="0" err="1">
                <a:solidFill>
                  <a:schemeClr val="tx1"/>
                </a:solidFill>
              </a:rPr>
              <a:t>derived_class</a:t>
            </a:r>
            <a:r>
              <a:rPr lang="en-US" dirty="0">
                <a:solidFill>
                  <a:schemeClr val="tx1"/>
                </a:solidFill>
              </a:rPr>
              <a:t>&gt; : &lt;access-</a:t>
            </a:r>
            <a:r>
              <a:rPr lang="en-US" dirty="0" err="1">
                <a:solidFill>
                  <a:schemeClr val="tx1"/>
                </a:solidFill>
              </a:rPr>
              <a:t>specifier</a:t>
            </a:r>
            <a:r>
              <a:rPr lang="en-US" dirty="0">
                <a:solidFill>
                  <a:schemeClr val="tx1"/>
                </a:solidFill>
              </a:rPr>
              <a:t>&gt;&lt;</a:t>
            </a:r>
            <a:r>
              <a:rPr lang="en-US" dirty="0" err="1">
                <a:solidFill>
                  <a:schemeClr val="tx1"/>
                </a:solidFill>
              </a:rPr>
              <a:t>base_class</a:t>
            </a:r>
            <a:r>
              <a:rPr lang="en-US" dirty="0">
                <a:solidFill>
                  <a:schemeClr val="tx1"/>
                </a:solidFill>
              </a:rPr>
              <a:t>&gt;</a:t>
            </a:r>
          </a:p>
          <a:p>
            <a:pPr marL="0" indent="0" eaLnBrk="1" fontAlgn="auto" hangingPunct="1">
              <a:lnSpc>
                <a:spcPct val="85000"/>
              </a:lnSpc>
              <a:spcBef>
                <a:spcPct val="45000"/>
              </a:spcBef>
              <a:spcAft>
                <a:spcPts val="0"/>
              </a:spcAft>
              <a:buFont typeface="Monotype Sorts" pitchFamily="1" charset="2"/>
              <a:buNone/>
              <a:tabLst>
                <a:tab pos="342900" algn="l"/>
                <a:tab pos="457200" algn="l"/>
                <a:tab pos="2686050" algn="l"/>
              </a:tabLst>
              <a:defRPr/>
            </a:pPr>
            <a:r>
              <a:rPr lang="en-US" dirty="0">
                <a:solidFill>
                  <a:schemeClr val="tx1"/>
                </a:solidFill>
              </a:rPr>
              <a:t>	{</a:t>
            </a:r>
          </a:p>
          <a:p>
            <a:pPr marL="0" indent="0" eaLnBrk="1" fontAlgn="auto" hangingPunct="1">
              <a:lnSpc>
                <a:spcPct val="85000"/>
              </a:lnSpc>
              <a:spcBef>
                <a:spcPct val="45000"/>
              </a:spcBef>
              <a:spcAft>
                <a:spcPts val="0"/>
              </a:spcAft>
              <a:buFont typeface="Monotype Sorts" pitchFamily="1" charset="2"/>
              <a:buNone/>
              <a:tabLst>
                <a:tab pos="342900" algn="l"/>
                <a:tab pos="457200" algn="l"/>
                <a:tab pos="2686050" algn="l"/>
              </a:tabLst>
              <a:defRPr/>
            </a:pPr>
            <a:r>
              <a:rPr lang="en-US" dirty="0">
                <a:solidFill>
                  <a:schemeClr val="tx1"/>
                </a:solidFill>
              </a:rPr>
              <a:t>	...</a:t>
            </a:r>
          </a:p>
          <a:p>
            <a:pPr marL="0" indent="0" eaLnBrk="1" fontAlgn="auto" hangingPunct="1">
              <a:lnSpc>
                <a:spcPct val="85000"/>
              </a:lnSpc>
              <a:spcBef>
                <a:spcPct val="45000"/>
              </a:spcBef>
              <a:spcAft>
                <a:spcPts val="0"/>
              </a:spcAft>
              <a:buFont typeface="Monotype Sorts" pitchFamily="1" charset="2"/>
              <a:buNone/>
              <a:tabLst>
                <a:tab pos="342900" algn="l"/>
                <a:tab pos="457200" algn="l"/>
                <a:tab pos="2686050" algn="l"/>
              </a:tabLst>
              <a:defRPr/>
            </a:pPr>
            <a:r>
              <a:rPr lang="en-US" dirty="0">
                <a:solidFill>
                  <a:schemeClr val="tx1"/>
                </a:solidFill>
              </a:rPr>
              <a:t>	};</a:t>
            </a:r>
            <a:endParaRPr lang="en-GB" dirty="0">
              <a:solidFill>
                <a:schemeClr val="tx1"/>
              </a:solidFill>
            </a:endParaRPr>
          </a:p>
        </p:txBody>
      </p:sp>
    </p:spTree>
  </p:cSld>
  <p:clrMapOvr>
    <a:masterClrMapping/>
  </p:clrMapOvr>
  <p:transition advClick="0" advTm="2147255000"/>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755650" y="1196975"/>
            <a:ext cx="7920038" cy="5354638"/>
          </a:xfrm>
          <a:prstGeom prst="rect">
            <a:avLst/>
          </a:prstGeom>
          <a:noFill/>
          <a:ln w="9525">
            <a:noFill/>
            <a:miter lim="800000"/>
            <a:headEnd/>
            <a:tailEnd/>
          </a:ln>
        </p:spPr>
        <p:txBody>
          <a:bodyPr>
            <a:spAutoFit/>
          </a:bodyPr>
          <a:lstStyle/>
          <a:p>
            <a:pPr eaLnBrk="1" hangingPunct="1">
              <a:lnSpc>
                <a:spcPct val="150000"/>
              </a:lnSpc>
              <a:buFont typeface="Wingdings" pitchFamily="1" charset="2"/>
              <a:buChar char="Ø"/>
              <a:defRPr/>
            </a:pPr>
            <a:r>
              <a:rPr lang="en-US" sz="2000" dirty="0">
                <a:latin typeface="+mn-lt"/>
                <a:ea typeface="+mn-ea"/>
                <a:cs typeface="+mn-cs"/>
              </a:rPr>
              <a:t> Reusability--building new components by utilizing    existing components- is yet another important aspect of OO paradigm.</a:t>
            </a:r>
          </a:p>
          <a:p>
            <a:pPr eaLnBrk="1" hangingPunct="1">
              <a:lnSpc>
                <a:spcPct val="150000"/>
              </a:lnSpc>
              <a:buFont typeface="Wingdings" pitchFamily="1" charset="2"/>
              <a:buChar char="Ø"/>
              <a:defRPr/>
            </a:pPr>
            <a:r>
              <a:rPr lang="en-US" sz="2000" dirty="0">
                <a:latin typeface="+mn-lt"/>
                <a:ea typeface="+mn-ea"/>
                <a:cs typeface="+mn-cs"/>
              </a:rPr>
              <a:t> It is always good/ “productive” if we are able to reuse something that is already exists rather than creating the same all over again.</a:t>
            </a:r>
          </a:p>
          <a:p>
            <a:pPr eaLnBrk="1" hangingPunct="1">
              <a:lnSpc>
                <a:spcPct val="150000"/>
              </a:lnSpc>
              <a:buFont typeface="Wingdings" pitchFamily="1" charset="2"/>
              <a:buChar char="Ø"/>
              <a:defRPr/>
            </a:pPr>
            <a:r>
              <a:rPr lang="en-US" sz="2000" dirty="0">
                <a:latin typeface="+mn-lt"/>
                <a:ea typeface="+mn-ea"/>
                <a:cs typeface="+mn-cs"/>
              </a:rPr>
              <a:t> This is achieve by creating new classes, reusing the properties of existing classes.</a:t>
            </a:r>
          </a:p>
          <a:p>
            <a:pPr eaLnBrk="1" hangingPunct="1">
              <a:lnSpc>
                <a:spcPct val="150000"/>
              </a:lnSpc>
              <a:buFont typeface="Wingdings" pitchFamily="1" charset="2"/>
              <a:buChar char="Ø"/>
              <a:defRPr/>
            </a:pPr>
            <a:r>
              <a:rPr lang="en-US" sz="2000" dirty="0">
                <a:latin typeface="+mn-lt"/>
                <a:ea typeface="+mn-ea"/>
                <a:cs typeface="+mn-cs"/>
              </a:rPr>
              <a:t>It saves time etc.</a:t>
            </a:r>
          </a:p>
          <a:p>
            <a:pPr eaLnBrk="1" hangingPunct="1">
              <a:lnSpc>
                <a:spcPct val="150000"/>
              </a:lnSpc>
              <a:buFont typeface="Wingdings" pitchFamily="1" charset="2"/>
              <a:buChar char="Ø"/>
              <a:defRPr/>
            </a:pPr>
            <a:r>
              <a:rPr lang="en-CA" sz="2000" dirty="0">
                <a:latin typeface="+mn-lt"/>
                <a:ea typeface="Arial" charset="0"/>
                <a:cs typeface="Arial" charset="0"/>
              </a:rPr>
              <a:t>This mechanism of deriving a new class from existing/old class is called </a:t>
            </a:r>
            <a:r>
              <a:rPr lang="en-CA" sz="2000" b="1" dirty="0">
                <a:latin typeface="+mn-lt"/>
                <a:ea typeface="Arial" charset="0"/>
                <a:cs typeface="Arial" charset="0"/>
              </a:rPr>
              <a:t>“inheritance”</a:t>
            </a:r>
            <a:r>
              <a:rPr lang="en-CA" sz="2000" dirty="0">
                <a:latin typeface="+mn-lt"/>
                <a:ea typeface="Arial" charset="0"/>
                <a:cs typeface="Arial" charset="0"/>
              </a:rPr>
              <a:t>.</a:t>
            </a:r>
          </a:p>
          <a:p>
            <a:pPr eaLnBrk="1" hangingPunct="1">
              <a:lnSpc>
                <a:spcPct val="150000"/>
              </a:lnSpc>
              <a:buFont typeface="Wingdings" pitchFamily="1" charset="2"/>
              <a:buChar char="Ø"/>
              <a:defRPr/>
            </a:pPr>
            <a:r>
              <a:rPr lang="en-CA" sz="2000" dirty="0">
                <a:latin typeface="+mn-lt"/>
                <a:ea typeface="Arial" charset="0"/>
                <a:cs typeface="Arial" charset="0"/>
              </a:rPr>
              <a:t>The old class is known as</a:t>
            </a:r>
            <a:r>
              <a:rPr lang="en-CA" sz="2400" dirty="0">
                <a:latin typeface="+mn-lt"/>
                <a:ea typeface="Arial" charset="0"/>
                <a:cs typeface="Arial" charset="0"/>
              </a:rPr>
              <a:t> </a:t>
            </a:r>
            <a:r>
              <a:rPr lang="en-CA" sz="2000" b="1" dirty="0">
                <a:latin typeface="+mn-lt"/>
                <a:ea typeface="Arial" charset="0"/>
                <a:cs typeface="Arial" charset="0"/>
              </a:rPr>
              <a:t>“base” class</a:t>
            </a:r>
            <a:r>
              <a:rPr lang="en-CA" sz="2000" dirty="0">
                <a:latin typeface="+mn-lt"/>
                <a:ea typeface="Arial" charset="0"/>
                <a:cs typeface="Arial" charset="0"/>
              </a:rPr>
              <a:t>, “super” class or  “parent” class”.</a:t>
            </a:r>
          </a:p>
          <a:p>
            <a:pPr eaLnBrk="1" hangingPunct="1">
              <a:lnSpc>
                <a:spcPct val="150000"/>
              </a:lnSpc>
              <a:buFont typeface="Wingdings" pitchFamily="1" charset="2"/>
              <a:buChar char="Ø"/>
              <a:defRPr/>
            </a:pPr>
            <a:r>
              <a:rPr lang="en-CA" sz="2000" dirty="0">
                <a:latin typeface="+mn-lt"/>
                <a:ea typeface="Arial" charset="0"/>
                <a:cs typeface="Arial" charset="0"/>
              </a:rPr>
              <a:t>The new class is known as “sub” class </a:t>
            </a:r>
            <a:r>
              <a:rPr lang="en-CA" sz="2000" b="1" dirty="0">
                <a:latin typeface="+mn-lt"/>
                <a:ea typeface="Arial" charset="0"/>
                <a:cs typeface="Arial" charset="0"/>
              </a:rPr>
              <a:t>“derived” class</a:t>
            </a:r>
            <a:r>
              <a:rPr lang="en-CA" sz="2000" dirty="0">
                <a:latin typeface="+mn-lt"/>
                <a:ea typeface="Arial" charset="0"/>
                <a:cs typeface="Arial" charset="0"/>
              </a:rPr>
              <a:t>, or “child”</a:t>
            </a:r>
            <a:r>
              <a:rPr lang="en-CA" sz="2400" dirty="0">
                <a:latin typeface="+mn-lt"/>
                <a:ea typeface="+mn-ea"/>
                <a:cs typeface="+mn-cs"/>
              </a:rPr>
              <a:t> </a:t>
            </a:r>
            <a:r>
              <a:rPr lang="en-CA" sz="2000" dirty="0">
                <a:latin typeface="+mn-lt"/>
                <a:ea typeface="Arial" charset="0"/>
                <a:cs typeface="Arial" charset="0"/>
              </a:rPr>
              <a:t>class.</a:t>
            </a:r>
          </a:p>
        </p:txBody>
      </p:sp>
      <p:sp>
        <p:nvSpPr>
          <p:cNvPr id="4099" name="TextBox 3"/>
          <p:cNvSpPr txBox="1">
            <a:spLocks noChangeArrowheads="1"/>
          </p:cNvSpPr>
          <p:nvPr/>
        </p:nvSpPr>
        <p:spPr bwMode="auto">
          <a:xfrm>
            <a:off x="971550" y="404813"/>
            <a:ext cx="6553200" cy="708025"/>
          </a:xfrm>
          <a:prstGeom prst="rect">
            <a:avLst/>
          </a:prstGeom>
          <a:noFill/>
          <a:ln w="9525">
            <a:noFill/>
            <a:miter lim="800000"/>
            <a:headEnd/>
            <a:tailEnd/>
          </a:ln>
        </p:spPr>
        <p:txBody>
          <a:bodyPr>
            <a:spAutoFit/>
          </a:bodyPr>
          <a:lstStyle/>
          <a:p>
            <a:pPr algn="ctr" eaLnBrk="1" hangingPunct="1"/>
            <a:r>
              <a:rPr lang="en-US" altLang="en-US" sz="4000" b="1" u="sng">
                <a:latin typeface="Candara" pitchFamily="34" charset="0"/>
              </a:rPr>
              <a:t>Introduction</a:t>
            </a:r>
          </a:p>
        </p:txBody>
      </p:sp>
    </p:spTree>
  </p:cSld>
  <p:clrMapOvr>
    <a:masterClrMapping/>
  </p:clrMapOvr>
  <p:transition advClick="0" advTm="214725500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0"/>
            <a:ext cx="8229600" cy="715963"/>
          </a:xfrm>
        </p:spPr>
        <p:txBody>
          <a:bodyPr/>
          <a:lstStyle/>
          <a:p>
            <a:r>
              <a:rPr lang="en-IN" altLang="en-US"/>
              <a:t>Examples</a:t>
            </a:r>
          </a:p>
        </p:txBody>
      </p:sp>
      <p:sp>
        <p:nvSpPr>
          <p:cNvPr id="11267" name="Content Placeholder 2"/>
          <p:cNvSpPr>
            <a:spLocks noGrp="1"/>
          </p:cNvSpPr>
          <p:nvPr>
            <p:ph idx="1"/>
          </p:nvPr>
        </p:nvSpPr>
        <p:spPr>
          <a:xfrm>
            <a:off x="457200" y="762000"/>
            <a:ext cx="8229600" cy="6096000"/>
          </a:xfrm>
        </p:spPr>
        <p:txBody>
          <a:bodyPr/>
          <a:lstStyle/>
          <a:p>
            <a:pPr>
              <a:spcAft>
                <a:spcPct val="0"/>
              </a:spcAft>
              <a:buFont typeface="Arial" charset="0"/>
              <a:buNone/>
            </a:pPr>
            <a:r>
              <a:rPr lang="en-IN" altLang="en-US" sz="2800">
                <a:solidFill>
                  <a:srgbClr val="FF0000"/>
                </a:solidFill>
              </a:rPr>
              <a:t>Class ABC </a:t>
            </a:r>
            <a:r>
              <a:rPr lang="en-IN" altLang="en-US" sz="2800"/>
              <a:t>: </a:t>
            </a:r>
            <a:r>
              <a:rPr lang="en-IN" altLang="en-US" sz="2800">
                <a:solidFill>
                  <a:srgbClr val="00B050"/>
                </a:solidFill>
              </a:rPr>
              <a:t>private XYZ</a:t>
            </a:r>
            <a:r>
              <a:rPr lang="en-IN" altLang="en-US" sz="2800"/>
              <a:t>	//private derivation</a:t>
            </a:r>
          </a:p>
          <a:p>
            <a:pPr>
              <a:spcAft>
                <a:spcPct val="0"/>
              </a:spcAft>
              <a:buFont typeface="Arial" charset="0"/>
              <a:buNone/>
            </a:pPr>
            <a:r>
              <a:rPr lang="en-IN" altLang="en-US" sz="2800"/>
              <a:t>{</a:t>
            </a:r>
          </a:p>
          <a:p>
            <a:pPr>
              <a:spcAft>
                <a:spcPct val="0"/>
              </a:spcAft>
              <a:buFont typeface="Arial" charset="0"/>
              <a:buNone/>
            </a:pPr>
            <a:r>
              <a:rPr lang="en-IN" altLang="en-US" sz="2800"/>
              <a:t>Members of ABC</a:t>
            </a:r>
          </a:p>
          <a:p>
            <a:pPr>
              <a:spcAft>
                <a:spcPct val="0"/>
              </a:spcAft>
              <a:buFont typeface="Arial" charset="0"/>
              <a:buNone/>
            </a:pPr>
            <a:r>
              <a:rPr lang="en-IN" altLang="en-US" sz="2800"/>
              <a:t>};</a:t>
            </a:r>
          </a:p>
          <a:p>
            <a:pPr>
              <a:spcAft>
                <a:spcPct val="0"/>
              </a:spcAft>
              <a:buFont typeface="Arial" charset="0"/>
              <a:buNone/>
            </a:pPr>
            <a:endParaRPr lang="en-IN" altLang="en-US" sz="2800"/>
          </a:p>
          <a:p>
            <a:pPr>
              <a:spcAft>
                <a:spcPct val="0"/>
              </a:spcAft>
              <a:buFont typeface="Arial" charset="0"/>
              <a:buNone/>
            </a:pPr>
            <a:r>
              <a:rPr lang="en-IN" altLang="en-US" sz="2800">
                <a:solidFill>
                  <a:srgbClr val="FF0000"/>
                </a:solidFill>
              </a:rPr>
              <a:t>Class ABC </a:t>
            </a:r>
            <a:r>
              <a:rPr lang="en-IN" altLang="en-US" sz="2800"/>
              <a:t>: </a:t>
            </a:r>
            <a:r>
              <a:rPr lang="en-IN" altLang="en-US" sz="2800">
                <a:solidFill>
                  <a:srgbClr val="00B050"/>
                </a:solidFill>
              </a:rPr>
              <a:t>public XYZ</a:t>
            </a:r>
            <a:r>
              <a:rPr lang="en-IN" altLang="en-US" sz="2800"/>
              <a:t>	//public derivation</a:t>
            </a:r>
          </a:p>
          <a:p>
            <a:pPr>
              <a:spcAft>
                <a:spcPct val="0"/>
              </a:spcAft>
              <a:buFont typeface="Arial" charset="0"/>
              <a:buNone/>
            </a:pPr>
            <a:r>
              <a:rPr lang="en-IN" altLang="en-US" sz="2800"/>
              <a:t>{</a:t>
            </a:r>
          </a:p>
          <a:p>
            <a:pPr>
              <a:spcAft>
                <a:spcPct val="0"/>
              </a:spcAft>
              <a:buFont typeface="Arial" charset="0"/>
              <a:buNone/>
            </a:pPr>
            <a:r>
              <a:rPr lang="en-IN" altLang="en-US" sz="2800"/>
              <a:t>Members of ABC</a:t>
            </a:r>
          </a:p>
          <a:p>
            <a:pPr>
              <a:spcAft>
                <a:spcPct val="0"/>
              </a:spcAft>
              <a:buFont typeface="Arial" charset="0"/>
              <a:buNone/>
            </a:pPr>
            <a:r>
              <a:rPr lang="en-IN" altLang="en-US" sz="2800"/>
              <a:t>};</a:t>
            </a:r>
          </a:p>
          <a:p>
            <a:pPr>
              <a:spcAft>
                <a:spcPct val="0"/>
              </a:spcAft>
              <a:buFont typeface="Arial" charset="0"/>
              <a:buNone/>
            </a:pPr>
            <a:endParaRPr lang="en-IN" altLang="en-US" sz="2800"/>
          </a:p>
          <a:p>
            <a:pPr>
              <a:spcAft>
                <a:spcPct val="0"/>
              </a:spcAft>
              <a:buFont typeface="Arial" charset="0"/>
              <a:buNone/>
            </a:pPr>
            <a:r>
              <a:rPr lang="en-IN" altLang="en-US" sz="2800">
                <a:solidFill>
                  <a:srgbClr val="FF0000"/>
                </a:solidFill>
              </a:rPr>
              <a:t>Class ABC </a:t>
            </a:r>
            <a:r>
              <a:rPr lang="en-IN" altLang="en-US" sz="2800">
                <a:solidFill>
                  <a:srgbClr val="00B050"/>
                </a:solidFill>
              </a:rPr>
              <a:t>:  XYZ</a:t>
            </a:r>
            <a:r>
              <a:rPr lang="en-IN" altLang="en-US" sz="2800"/>
              <a:t>	//private derivation by default</a:t>
            </a:r>
          </a:p>
          <a:p>
            <a:pPr>
              <a:spcAft>
                <a:spcPct val="0"/>
              </a:spcAft>
              <a:buFont typeface="Arial" charset="0"/>
              <a:buNone/>
            </a:pPr>
            <a:r>
              <a:rPr lang="en-IN" altLang="en-US" sz="2800"/>
              <a:t>{</a:t>
            </a:r>
          </a:p>
          <a:p>
            <a:pPr>
              <a:spcAft>
                <a:spcPct val="0"/>
              </a:spcAft>
              <a:buFont typeface="Arial" charset="0"/>
              <a:buNone/>
            </a:pPr>
            <a:r>
              <a:rPr lang="en-IN" altLang="en-US" sz="2800"/>
              <a:t>Members of ABC</a:t>
            </a:r>
          </a:p>
          <a:p>
            <a:pPr>
              <a:spcAft>
                <a:spcPct val="0"/>
              </a:spcAft>
              <a:buFont typeface="Arial" charset="0"/>
              <a:buNone/>
            </a:pPr>
            <a:r>
              <a:rPr lang="en-IN" altLang="en-US" sz="2800"/>
              <a:t>};</a:t>
            </a:r>
          </a:p>
          <a:p>
            <a:pPr>
              <a:spcAft>
                <a:spcPct val="0"/>
              </a:spcAft>
              <a:buFont typeface="Arial" charset="0"/>
              <a:buNone/>
            </a:pPr>
            <a:endParaRPr lang="en-IN" altLang="en-US" sz="2800"/>
          </a:p>
          <a:p>
            <a:pPr>
              <a:spcAft>
                <a:spcPct val="0"/>
              </a:spcAft>
              <a:buFont typeface="Arial" charset="0"/>
              <a:buNone/>
            </a:pPr>
            <a:endParaRPr lang="en-IN" altLang="en-US" sz="2800"/>
          </a:p>
          <a:p>
            <a:pPr>
              <a:spcAft>
                <a:spcPct val="0"/>
              </a:spcAft>
              <a:buFont typeface="Arial" charset="0"/>
              <a:buNone/>
            </a:pPr>
            <a:endParaRPr lang="en-IN" altLang="en-US" sz="2800"/>
          </a:p>
          <a:p>
            <a:pPr>
              <a:spcAft>
                <a:spcPct val="0"/>
              </a:spcAft>
              <a:buFont typeface="Arial" charset="0"/>
              <a:buNone/>
            </a:pPr>
            <a:endParaRPr lang="en-IN" altLang="en-US" sz="2800"/>
          </a:p>
          <a:p>
            <a:pPr>
              <a:spcAft>
                <a:spcPct val="0"/>
              </a:spcAft>
              <a:buFont typeface="Arial" charset="0"/>
              <a:buNone/>
            </a:pPr>
            <a:endParaRPr lang="en-IN" altLang="en-US" sz="2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a:t>Public inheritance</a:t>
            </a:r>
            <a:endParaRPr lang="en-IN" altLang="en-US"/>
          </a:p>
        </p:txBody>
      </p:sp>
      <p:sp>
        <p:nvSpPr>
          <p:cNvPr id="12291" name="Content Placeholder 2"/>
          <p:cNvSpPr>
            <a:spLocks noGrp="1"/>
          </p:cNvSpPr>
          <p:nvPr>
            <p:ph idx="1"/>
          </p:nvPr>
        </p:nvSpPr>
        <p:spPr/>
        <p:txBody>
          <a:bodyPr/>
          <a:lstStyle/>
          <a:p>
            <a:r>
              <a:rPr lang="en-IN" altLang="en-US"/>
              <a:t>When a base class is publicly inherited, ‘public members’ of the base class become ‘public members’ of the derived class and therefore they are accessible to the objects of the derived class. </a:t>
            </a:r>
          </a:p>
          <a:p>
            <a:r>
              <a:rPr lang="en-US" altLang="en-US" b="1"/>
              <a:t>Note: </a:t>
            </a:r>
            <a:r>
              <a:rPr lang="en-US" altLang="en-US" u="sng">
                <a:solidFill>
                  <a:srgbClr val="00B050"/>
                </a:solidFill>
              </a:rPr>
              <a:t>private members of the base class</a:t>
            </a:r>
            <a:r>
              <a:rPr lang="en-US" altLang="en-US">
                <a:solidFill>
                  <a:srgbClr val="00B050"/>
                </a:solidFill>
              </a:rPr>
              <a:t> </a:t>
            </a:r>
            <a:r>
              <a:rPr lang="en-US" altLang="en-US"/>
              <a:t>are </a:t>
            </a:r>
            <a:r>
              <a:rPr lang="en-US" altLang="en-US">
                <a:solidFill>
                  <a:srgbClr val="00B050"/>
                </a:solidFill>
              </a:rPr>
              <a:t>not</a:t>
            </a:r>
            <a:r>
              <a:rPr lang="en-US" altLang="en-US"/>
              <a:t> </a:t>
            </a:r>
            <a:r>
              <a:rPr lang="en-US" altLang="en-US">
                <a:solidFill>
                  <a:srgbClr val="00B050"/>
                </a:solidFill>
              </a:rPr>
              <a:t>accessible</a:t>
            </a:r>
            <a:r>
              <a:rPr lang="en-US" altLang="en-US"/>
              <a:t> in the derived class (to preserve encapsulation)</a:t>
            </a:r>
          </a:p>
          <a:p>
            <a:endParaRPr lang="en-US" altLang="en-US" b="1"/>
          </a:p>
          <a:p>
            <a:endParaRPr lang="en-I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6"/>
          <p:cNvSpPr>
            <a:spLocks noGrp="1"/>
          </p:cNvSpPr>
          <p:nvPr>
            <p:ph type="title"/>
          </p:nvPr>
        </p:nvSpPr>
        <p:spPr>
          <a:xfrm>
            <a:off x="468313" y="-242888"/>
            <a:ext cx="8077200" cy="914401"/>
          </a:xfrm>
        </p:spPr>
        <p:txBody>
          <a:bodyPr/>
          <a:lstStyle/>
          <a:p>
            <a:r>
              <a:rPr lang="en-IN" altLang="en-US"/>
              <a:t>Public derivation</a:t>
            </a:r>
          </a:p>
        </p:txBody>
      </p:sp>
      <p:sp>
        <p:nvSpPr>
          <p:cNvPr id="13315" name="Content Placeholder 7"/>
          <p:cNvSpPr>
            <a:spLocks noGrp="1"/>
          </p:cNvSpPr>
          <p:nvPr>
            <p:ph sz="half" idx="1"/>
          </p:nvPr>
        </p:nvSpPr>
        <p:spPr>
          <a:xfrm>
            <a:off x="395288" y="620713"/>
            <a:ext cx="3889375" cy="6048375"/>
          </a:xfrm>
        </p:spPr>
        <p:txBody>
          <a:bodyPr/>
          <a:lstStyle/>
          <a:p>
            <a:pPr>
              <a:buFontTx/>
              <a:buNone/>
            </a:pPr>
            <a:r>
              <a:rPr lang="en-IN" altLang="en-US" sz="1800"/>
              <a:t>Class base</a:t>
            </a:r>
          </a:p>
          <a:p>
            <a:pPr>
              <a:buFontTx/>
              <a:buNone/>
            </a:pPr>
            <a:r>
              <a:rPr lang="en-IN" altLang="en-US" sz="1800"/>
              <a:t>{    private: 	</a:t>
            </a:r>
          </a:p>
          <a:p>
            <a:pPr>
              <a:buFontTx/>
              <a:buNone/>
            </a:pPr>
            <a:r>
              <a:rPr lang="en-IN" altLang="en-US" sz="1800"/>
              <a:t>		int base_a;</a:t>
            </a:r>
          </a:p>
          <a:p>
            <a:pPr>
              <a:buFontTx/>
              <a:buNone/>
            </a:pPr>
            <a:r>
              <a:rPr lang="en-IN" altLang="en-US" sz="1800"/>
              <a:t>	protected:	</a:t>
            </a:r>
          </a:p>
          <a:p>
            <a:pPr>
              <a:buFontTx/>
              <a:buNone/>
            </a:pPr>
            <a:r>
              <a:rPr lang="en-IN" altLang="en-US" sz="1800"/>
              <a:t>		int base_b;</a:t>
            </a:r>
          </a:p>
          <a:p>
            <a:pPr>
              <a:buFontTx/>
              <a:buNone/>
            </a:pPr>
            <a:r>
              <a:rPr lang="en-IN" altLang="en-US" sz="1800"/>
              <a:t>	public:</a:t>
            </a:r>
          </a:p>
          <a:p>
            <a:pPr>
              <a:buFontTx/>
              <a:buNone/>
            </a:pPr>
            <a:r>
              <a:rPr lang="en-IN" altLang="en-US" sz="1800"/>
              <a:t>		void base_set();</a:t>
            </a:r>
          </a:p>
          <a:p>
            <a:pPr>
              <a:buFontTx/>
              <a:buNone/>
            </a:pPr>
            <a:r>
              <a:rPr lang="en-IN" altLang="en-US" sz="1800"/>
              <a:t>};</a:t>
            </a:r>
          </a:p>
          <a:p>
            <a:pPr>
              <a:buFontTx/>
              <a:buNone/>
            </a:pPr>
            <a:r>
              <a:rPr lang="en-IN" altLang="en-US" sz="1800"/>
              <a:t>Class derived: public base</a:t>
            </a:r>
          </a:p>
          <a:p>
            <a:pPr>
              <a:buFontTx/>
              <a:buNone/>
            </a:pPr>
            <a:r>
              <a:rPr lang="en-IN" altLang="en-US" sz="1800"/>
              <a:t>{</a:t>
            </a:r>
          </a:p>
          <a:p>
            <a:pPr>
              <a:buFontTx/>
              <a:buNone/>
            </a:pPr>
            <a:r>
              <a:rPr lang="en-IN" altLang="en-US" sz="1800"/>
              <a:t>	private: 	int derived_a;</a:t>
            </a:r>
          </a:p>
          <a:p>
            <a:pPr>
              <a:buFontTx/>
              <a:buNone/>
            </a:pPr>
            <a:r>
              <a:rPr lang="en-IN" altLang="en-US" sz="1800"/>
              <a:t>	protected:	int derived_b;</a:t>
            </a:r>
          </a:p>
          <a:p>
            <a:pPr>
              <a:buFontTx/>
              <a:buNone/>
            </a:pPr>
            <a:r>
              <a:rPr lang="en-IN" altLang="en-US" sz="1800"/>
              <a:t>	public:	void derived_set();</a:t>
            </a:r>
          </a:p>
          <a:p>
            <a:pPr>
              <a:buFontTx/>
              <a:buNone/>
            </a:pPr>
            <a:r>
              <a:rPr lang="en-IN" altLang="en-US" sz="1800"/>
              <a:t>};</a:t>
            </a:r>
          </a:p>
          <a:p>
            <a:pPr>
              <a:buFontTx/>
              <a:buNone/>
            </a:pPr>
            <a:endParaRPr lang="en-IN" altLang="en-US" sz="1800"/>
          </a:p>
        </p:txBody>
      </p:sp>
      <p:sp>
        <p:nvSpPr>
          <p:cNvPr id="13316" name="Content Placeholder 8"/>
          <p:cNvSpPr>
            <a:spLocks noGrp="1"/>
          </p:cNvSpPr>
          <p:nvPr>
            <p:ph sz="half" idx="2"/>
          </p:nvPr>
        </p:nvSpPr>
        <p:spPr>
          <a:xfrm>
            <a:off x="4859338" y="908050"/>
            <a:ext cx="3962400" cy="4724400"/>
          </a:xfrm>
        </p:spPr>
        <p:txBody>
          <a:bodyPr/>
          <a:lstStyle/>
          <a:p>
            <a:pPr>
              <a:buFontTx/>
              <a:buNone/>
            </a:pPr>
            <a:r>
              <a:rPr lang="en-IN" altLang="en-US" sz="2000"/>
              <a:t>Class derived: public base</a:t>
            </a:r>
          </a:p>
          <a:p>
            <a:pPr>
              <a:buFontTx/>
              <a:buNone/>
            </a:pPr>
            <a:r>
              <a:rPr lang="en-IN" altLang="en-US" sz="2000"/>
              <a:t>{</a:t>
            </a:r>
          </a:p>
          <a:p>
            <a:pPr>
              <a:buFontTx/>
              <a:buNone/>
            </a:pPr>
            <a:r>
              <a:rPr lang="en-IN" altLang="en-US" sz="2000"/>
              <a:t>	private: 	</a:t>
            </a:r>
          </a:p>
          <a:p>
            <a:pPr>
              <a:buFontTx/>
              <a:buNone/>
            </a:pPr>
            <a:r>
              <a:rPr lang="en-IN" altLang="en-US" sz="2000"/>
              <a:t>		int derived_a;</a:t>
            </a:r>
          </a:p>
          <a:p>
            <a:pPr>
              <a:buFontTx/>
              <a:buNone/>
            </a:pPr>
            <a:r>
              <a:rPr lang="en-IN" altLang="en-US" sz="2000"/>
              <a:t>	protected:	</a:t>
            </a:r>
          </a:p>
          <a:p>
            <a:pPr>
              <a:buFontTx/>
              <a:buNone/>
            </a:pPr>
            <a:r>
              <a:rPr lang="en-IN" altLang="en-US" sz="2000"/>
              <a:t>		</a:t>
            </a:r>
            <a:r>
              <a:rPr lang="en-IN" altLang="en-US" sz="2000">
                <a:solidFill>
                  <a:srgbClr val="FF0000"/>
                </a:solidFill>
              </a:rPr>
              <a:t>int base_b;</a:t>
            </a:r>
          </a:p>
          <a:p>
            <a:pPr>
              <a:buFontTx/>
              <a:buNone/>
            </a:pPr>
            <a:r>
              <a:rPr lang="en-IN" altLang="en-US" sz="2000"/>
              <a:t>		int derived_b;</a:t>
            </a:r>
          </a:p>
          <a:p>
            <a:pPr>
              <a:buFontTx/>
              <a:buNone/>
            </a:pPr>
            <a:r>
              <a:rPr lang="en-IN" altLang="en-US" sz="2000"/>
              <a:t>	public:</a:t>
            </a:r>
          </a:p>
          <a:p>
            <a:pPr>
              <a:buFontTx/>
              <a:buNone/>
            </a:pPr>
            <a:r>
              <a:rPr lang="en-IN" altLang="en-US" sz="2000"/>
              <a:t>		</a:t>
            </a:r>
            <a:r>
              <a:rPr lang="en-IN" altLang="en-US" sz="2000">
                <a:solidFill>
                  <a:srgbClr val="FF0000"/>
                </a:solidFill>
              </a:rPr>
              <a:t>void base_set();</a:t>
            </a:r>
          </a:p>
          <a:p>
            <a:pPr>
              <a:buFontTx/>
              <a:buNone/>
            </a:pPr>
            <a:r>
              <a:rPr lang="en-IN" altLang="en-US" sz="2000"/>
              <a:t>		void derived_set();</a:t>
            </a:r>
          </a:p>
          <a:p>
            <a:pPr>
              <a:buFontTx/>
              <a:buNone/>
            </a:pPr>
            <a:r>
              <a:rPr lang="en-IN" altLang="en-US" sz="2000"/>
              <a:t>};</a:t>
            </a:r>
          </a:p>
        </p:txBody>
      </p:sp>
      <p:cxnSp>
        <p:nvCxnSpPr>
          <p:cNvPr id="11" name="Straight Arrow Connector 10"/>
          <p:cNvCxnSpPr/>
          <p:nvPr/>
        </p:nvCxnSpPr>
        <p:spPr bwMode="auto">
          <a:xfrm>
            <a:off x="2124075" y="2636838"/>
            <a:ext cx="3024188" cy="792162"/>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3" name="Straight Arrow Connector 12"/>
          <p:cNvCxnSpPr/>
          <p:nvPr/>
        </p:nvCxnSpPr>
        <p:spPr bwMode="auto">
          <a:xfrm>
            <a:off x="2339975" y="3573463"/>
            <a:ext cx="2952750" cy="1368425"/>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105775" cy="347638"/>
          </a:xfrm>
        </p:spPr>
        <p:txBody>
          <a:bodyPr/>
          <a:lstStyle/>
          <a:p>
            <a:r>
              <a:rPr lang="en-IN" sz="2800" dirty="0"/>
              <a:t>Program-public mode of derivation</a:t>
            </a:r>
          </a:p>
        </p:txBody>
      </p:sp>
      <p:sp>
        <p:nvSpPr>
          <p:cNvPr id="3" name="Content Placeholder 2"/>
          <p:cNvSpPr>
            <a:spLocks noGrp="1"/>
          </p:cNvSpPr>
          <p:nvPr>
            <p:ph sz="half" idx="1"/>
          </p:nvPr>
        </p:nvSpPr>
        <p:spPr>
          <a:xfrm>
            <a:off x="594720" y="1052736"/>
            <a:ext cx="3983040" cy="5264504"/>
          </a:xfrm>
        </p:spPr>
        <p:txBody>
          <a:bodyPr/>
          <a:lstStyle/>
          <a:p>
            <a:pPr marL="0" indent="0">
              <a:spcAft>
                <a:spcPts val="0"/>
              </a:spcAft>
              <a:buNone/>
            </a:pPr>
            <a:r>
              <a:rPr lang="en-IN" sz="1400" dirty="0"/>
              <a:t>#include&lt;</a:t>
            </a:r>
            <a:r>
              <a:rPr lang="en-IN" sz="1400" dirty="0" err="1"/>
              <a:t>iostream</a:t>
            </a:r>
            <a:r>
              <a:rPr lang="en-IN" sz="1400" dirty="0"/>
              <a:t>&gt;</a:t>
            </a:r>
          </a:p>
          <a:p>
            <a:pPr marL="0" indent="0">
              <a:spcAft>
                <a:spcPts val="0"/>
              </a:spcAft>
              <a:buNone/>
            </a:pPr>
            <a:r>
              <a:rPr lang="en-IN" sz="1400" dirty="0"/>
              <a:t>#include&lt;</a:t>
            </a:r>
            <a:r>
              <a:rPr lang="en-IN" sz="1400" dirty="0" err="1"/>
              <a:t>string.h</a:t>
            </a:r>
            <a:r>
              <a:rPr lang="en-IN" sz="1400" dirty="0"/>
              <a:t>&gt;</a:t>
            </a:r>
          </a:p>
          <a:p>
            <a:pPr marL="0" indent="0">
              <a:spcAft>
                <a:spcPts val="0"/>
              </a:spcAft>
              <a:buNone/>
            </a:pPr>
            <a:r>
              <a:rPr lang="en-IN" sz="1400" dirty="0"/>
              <a:t>using namespace </a:t>
            </a:r>
            <a:r>
              <a:rPr lang="en-IN" sz="1400" dirty="0" err="1"/>
              <a:t>std</a:t>
            </a:r>
            <a:r>
              <a:rPr lang="en-IN" sz="1400" dirty="0"/>
              <a:t>;</a:t>
            </a:r>
          </a:p>
          <a:p>
            <a:pPr marL="0" indent="0">
              <a:spcAft>
                <a:spcPts val="0"/>
              </a:spcAft>
              <a:buNone/>
            </a:pPr>
            <a:r>
              <a:rPr lang="en-IN" sz="1400" dirty="0"/>
              <a:t>class student</a:t>
            </a:r>
          </a:p>
          <a:p>
            <a:pPr marL="0" indent="0">
              <a:spcAft>
                <a:spcPts val="0"/>
              </a:spcAft>
              <a:buNone/>
            </a:pPr>
            <a:r>
              <a:rPr lang="en-IN" sz="1400" dirty="0"/>
              <a:t>{</a:t>
            </a:r>
          </a:p>
          <a:p>
            <a:pPr marL="0" indent="0">
              <a:spcAft>
                <a:spcPts val="0"/>
              </a:spcAft>
              <a:buNone/>
            </a:pPr>
            <a:r>
              <a:rPr lang="en-IN" sz="1400" dirty="0"/>
              <a:t>private:</a:t>
            </a:r>
          </a:p>
          <a:p>
            <a:pPr marL="0" indent="0">
              <a:spcAft>
                <a:spcPts val="0"/>
              </a:spcAft>
              <a:buNone/>
            </a:pPr>
            <a:r>
              <a:rPr lang="en-IN" sz="1400" dirty="0" err="1"/>
              <a:t>int</a:t>
            </a:r>
            <a:r>
              <a:rPr lang="en-IN" sz="1400" dirty="0"/>
              <a:t> </a:t>
            </a:r>
            <a:r>
              <a:rPr lang="en-IN" sz="1400" dirty="0" err="1"/>
              <a:t>roll_no</a:t>
            </a:r>
            <a:r>
              <a:rPr lang="en-IN" sz="1400" dirty="0"/>
              <a:t>;</a:t>
            </a:r>
          </a:p>
          <a:p>
            <a:pPr marL="0" indent="0">
              <a:spcAft>
                <a:spcPts val="0"/>
              </a:spcAft>
              <a:buNone/>
            </a:pPr>
            <a:r>
              <a:rPr lang="en-IN" sz="1400" dirty="0"/>
              <a:t>protected:</a:t>
            </a:r>
          </a:p>
          <a:p>
            <a:pPr marL="0" indent="0">
              <a:spcAft>
                <a:spcPts val="0"/>
              </a:spcAft>
              <a:buNone/>
            </a:pPr>
            <a:r>
              <a:rPr lang="en-IN" sz="1400" dirty="0"/>
              <a:t>char section[10];</a:t>
            </a:r>
          </a:p>
          <a:p>
            <a:pPr marL="0" indent="0">
              <a:spcAft>
                <a:spcPts val="0"/>
              </a:spcAft>
              <a:buNone/>
            </a:pPr>
            <a:r>
              <a:rPr lang="en-IN" sz="1400" dirty="0"/>
              <a:t>public:</a:t>
            </a:r>
          </a:p>
          <a:p>
            <a:pPr marL="0" indent="0">
              <a:spcAft>
                <a:spcPts val="0"/>
              </a:spcAft>
              <a:buNone/>
            </a:pPr>
            <a:r>
              <a:rPr lang="en-IN" sz="1400" dirty="0"/>
              <a:t>void </a:t>
            </a:r>
            <a:r>
              <a:rPr lang="en-IN" sz="1400" dirty="0" err="1"/>
              <a:t>get_rno</a:t>
            </a:r>
            <a:r>
              <a:rPr lang="en-IN" sz="1400" dirty="0"/>
              <a:t>()</a:t>
            </a:r>
          </a:p>
          <a:p>
            <a:pPr marL="0" indent="0">
              <a:spcAft>
                <a:spcPts val="0"/>
              </a:spcAft>
              <a:buNone/>
            </a:pPr>
            <a:r>
              <a:rPr lang="en-IN" sz="1400" dirty="0"/>
              <a:t>{</a:t>
            </a:r>
          </a:p>
          <a:p>
            <a:pPr marL="0" indent="0">
              <a:spcAft>
                <a:spcPts val="0"/>
              </a:spcAft>
              <a:buNone/>
            </a:pPr>
            <a:r>
              <a:rPr lang="en-IN" sz="1400" dirty="0" err="1"/>
              <a:t>cout</a:t>
            </a:r>
            <a:r>
              <a:rPr lang="en-IN" sz="1400" dirty="0"/>
              <a:t>&lt;&lt;"\n Enter the roll number:";</a:t>
            </a:r>
          </a:p>
          <a:p>
            <a:pPr marL="0" indent="0">
              <a:spcAft>
                <a:spcPts val="0"/>
              </a:spcAft>
              <a:buNone/>
            </a:pPr>
            <a:r>
              <a:rPr lang="en-IN" sz="1400" dirty="0" err="1"/>
              <a:t>cin</a:t>
            </a:r>
            <a:r>
              <a:rPr lang="en-IN" sz="1400" dirty="0"/>
              <a:t>&gt;&gt;</a:t>
            </a:r>
            <a:r>
              <a:rPr lang="en-IN" sz="1400" dirty="0" err="1"/>
              <a:t>roll_no</a:t>
            </a:r>
            <a:r>
              <a:rPr lang="en-IN" sz="1400" dirty="0"/>
              <a:t>;</a:t>
            </a:r>
          </a:p>
          <a:p>
            <a:pPr marL="0" indent="0">
              <a:spcAft>
                <a:spcPts val="0"/>
              </a:spcAft>
              <a:buNone/>
            </a:pPr>
            <a:r>
              <a:rPr lang="en-IN" sz="1400" dirty="0"/>
              <a:t>}</a:t>
            </a:r>
          </a:p>
          <a:p>
            <a:pPr marL="0" indent="0">
              <a:spcAft>
                <a:spcPts val="0"/>
              </a:spcAft>
              <a:buNone/>
            </a:pPr>
            <a:r>
              <a:rPr lang="en-IN" sz="1400" dirty="0"/>
              <a:t>void </a:t>
            </a:r>
            <a:r>
              <a:rPr lang="en-IN" sz="1400" dirty="0" err="1"/>
              <a:t>show_rno</a:t>
            </a:r>
            <a:r>
              <a:rPr lang="en-IN" sz="1400" dirty="0"/>
              <a:t>()</a:t>
            </a:r>
          </a:p>
          <a:p>
            <a:pPr marL="0" indent="0">
              <a:spcAft>
                <a:spcPts val="0"/>
              </a:spcAft>
              <a:buNone/>
            </a:pPr>
            <a:r>
              <a:rPr lang="en-IN" sz="1400" dirty="0"/>
              <a:t>{</a:t>
            </a:r>
          </a:p>
          <a:p>
            <a:pPr marL="0" indent="0">
              <a:spcAft>
                <a:spcPts val="0"/>
              </a:spcAft>
              <a:buNone/>
            </a:pPr>
            <a:r>
              <a:rPr lang="en-IN" sz="1400" dirty="0" err="1"/>
              <a:t>cout</a:t>
            </a:r>
            <a:r>
              <a:rPr lang="en-IN" sz="1400" dirty="0"/>
              <a:t>&lt;&lt;"\n Roll no:"&lt;&lt;</a:t>
            </a:r>
            <a:r>
              <a:rPr lang="en-IN" sz="1400" dirty="0" err="1"/>
              <a:t>roll_no</a:t>
            </a:r>
            <a:r>
              <a:rPr lang="en-IN" sz="1400" dirty="0"/>
              <a:t>;</a:t>
            </a:r>
          </a:p>
          <a:p>
            <a:pPr marL="0" indent="0">
              <a:spcAft>
                <a:spcPts val="0"/>
              </a:spcAft>
              <a:buNone/>
            </a:pPr>
            <a:r>
              <a:rPr lang="en-IN" sz="1400" dirty="0"/>
              <a:t>}</a:t>
            </a:r>
          </a:p>
          <a:p>
            <a:pPr marL="0" indent="0">
              <a:spcAft>
                <a:spcPts val="0"/>
              </a:spcAft>
              <a:buNone/>
            </a:pPr>
            <a:r>
              <a:rPr lang="en-IN" sz="1400" dirty="0"/>
              <a:t>};</a:t>
            </a:r>
          </a:p>
        </p:txBody>
      </p:sp>
      <p:sp>
        <p:nvSpPr>
          <p:cNvPr id="4" name="Content Placeholder 3"/>
          <p:cNvSpPr>
            <a:spLocks noGrp="1"/>
          </p:cNvSpPr>
          <p:nvPr>
            <p:ph sz="half" idx="2"/>
          </p:nvPr>
        </p:nvSpPr>
        <p:spPr>
          <a:xfrm>
            <a:off x="4577760" y="620688"/>
            <a:ext cx="3984480" cy="6552728"/>
          </a:xfrm>
        </p:spPr>
        <p:txBody>
          <a:bodyPr/>
          <a:lstStyle/>
          <a:p>
            <a:pPr marL="0" indent="0">
              <a:spcAft>
                <a:spcPts val="0"/>
              </a:spcAft>
              <a:buNone/>
            </a:pPr>
            <a:r>
              <a:rPr lang="en-IN" sz="1400" dirty="0"/>
              <a:t>class </a:t>
            </a:r>
            <a:r>
              <a:rPr lang="en-IN" sz="1400" dirty="0" err="1"/>
              <a:t>result:public</a:t>
            </a:r>
            <a:r>
              <a:rPr lang="en-IN" sz="1400" dirty="0"/>
              <a:t> student</a:t>
            </a:r>
          </a:p>
          <a:p>
            <a:pPr marL="0" indent="0">
              <a:spcAft>
                <a:spcPts val="0"/>
              </a:spcAft>
              <a:buNone/>
            </a:pPr>
            <a:r>
              <a:rPr lang="en-IN" sz="1400" dirty="0"/>
              <a:t>{</a:t>
            </a:r>
          </a:p>
          <a:p>
            <a:pPr marL="0" indent="0">
              <a:spcAft>
                <a:spcPts val="0"/>
              </a:spcAft>
              <a:buNone/>
            </a:pPr>
            <a:r>
              <a:rPr lang="en-IN" sz="1400" dirty="0"/>
              <a:t>private:</a:t>
            </a:r>
          </a:p>
          <a:p>
            <a:pPr marL="0" indent="0">
              <a:spcAft>
                <a:spcPts val="0"/>
              </a:spcAft>
              <a:buNone/>
            </a:pPr>
            <a:r>
              <a:rPr lang="en-IN" sz="1400" dirty="0"/>
              <a:t>float fees;</a:t>
            </a:r>
          </a:p>
          <a:p>
            <a:pPr marL="0" indent="0">
              <a:spcAft>
                <a:spcPts val="0"/>
              </a:spcAft>
              <a:buNone/>
            </a:pPr>
            <a:r>
              <a:rPr lang="en-IN" sz="1400" dirty="0"/>
              <a:t>public:</a:t>
            </a:r>
          </a:p>
          <a:p>
            <a:pPr marL="0" indent="0">
              <a:spcAft>
                <a:spcPts val="0"/>
              </a:spcAft>
              <a:buNone/>
            </a:pPr>
            <a:r>
              <a:rPr lang="en-IN" sz="1400" dirty="0"/>
              <a:t>void </a:t>
            </a:r>
            <a:r>
              <a:rPr lang="en-IN" sz="1400" dirty="0" err="1"/>
              <a:t>get_data</a:t>
            </a:r>
            <a:r>
              <a:rPr lang="en-IN" sz="1400" dirty="0"/>
              <a:t>()</a:t>
            </a:r>
          </a:p>
          <a:p>
            <a:pPr marL="0" indent="0">
              <a:spcAft>
                <a:spcPts val="0"/>
              </a:spcAft>
              <a:buNone/>
            </a:pPr>
            <a:r>
              <a:rPr lang="en-IN" sz="1400" dirty="0"/>
              <a:t>{</a:t>
            </a:r>
          </a:p>
          <a:p>
            <a:pPr marL="0" indent="0">
              <a:spcAft>
                <a:spcPts val="0"/>
              </a:spcAft>
              <a:buNone/>
            </a:pPr>
            <a:r>
              <a:rPr lang="en-IN" sz="1400" dirty="0" err="1"/>
              <a:t>get_rno</a:t>
            </a:r>
            <a:r>
              <a:rPr lang="en-IN" sz="1400" dirty="0"/>
              <a:t>();</a:t>
            </a:r>
          </a:p>
          <a:p>
            <a:pPr marL="0" indent="0">
              <a:spcAft>
                <a:spcPts val="0"/>
              </a:spcAft>
              <a:buNone/>
            </a:pPr>
            <a:r>
              <a:rPr lang="en-IN" sz="1400" dirty="0" err="1"/>
              <a:t>cout</a:t>
            </a:r>
            <a:r>
              <a:rPr lang="en-IN" sz="1400" dirty="0"/>
              <a:t>&lt;&lt;"\n Enter fees:";</a:t>
            </a:r>
          </a:p>
          <a:p>
            <a:pPr marL="0" indent="0">
              <a:spcAft>
                <a:spcPts val="0"/>
              </a:spcAft>
              <a:buNone/>
            </a:pPr>
            <a:r>
              <a:rPr lang="en-IN" sz="1400" dirty="0" err="1"/>
              <a:t>cin</a:t>
            </a:r>
            <a:r>
              <a:rPr lang="en-IN" sz="1400" dirty="0"/>
              <a:t>&gt;&gt;fees;</a:t>
            </a:r>
          </a:p>
          <a:p>
            <a:pPr marL="0" indent="0">
              <a:spcAft>
                <a:spcPts val="0"/>
              </a:spcAft>
              <a:buNone/>
            </a:pPr>
            <a:r>
              <a:rPr lang="en-IN" sz="1400" dirty="0" err="1"/>
              <a:t>cout</a:t>
            </a:r>
            <a:r>
              <a:rPr lang="en-IN" sz="1400" dirty="0"/>
              <a:t>&lt;&lt;"\n Enter section:";</a:t>
            </a:r>
          </a:p>
          <a:p>
            <a:pPr marL="0" indent="0">
              <a:spcAft>
                <a:spcPts val="0"/>
              </a:spcAft>
              <a:buNone/>
            </a:pPr>
            <a:r>
              <a:rPr lang="en-IN" sz="1400" dirty="0" err="1"/>
              <a:t>cin</a:t>
            </a:r>
            <a:r>
              <a:rPr lang="en-IN" sz="1400" dirty="0"/>
              <a:t>&gt;&gt;section;</a:t>
            </a:r>
          </a:p>
          <a:p>
            <a:pPr marL="0" indent="0">
              <a:spcAft>
                <a:spcPts val="0"/>
              </a:spcAft>
              <a:buNone/>
            </a:pPr>
            <a:r>
              <a:rPr lang="en-IN" sz="1400" dirty="0"/>
              <a:t>}</a:t>
            </a:r>
          </a:p>
          <a:p>
            <a:pPr marL="0" indent="0">
              <a:spcAft>
                <a:spcPts val="0"/>
              </a:spcAft>
              <a:buNone/>
            </a:pPr>
            <a:r>
              <a:rPr lang="en-IN" sz="1400" dirty="0"/>
              <a:t>void display()</a:t>
            </a:r>
          </a:p>
          <a:p>
            <a:pPr marL="0" indent="0">
              <a:spcAft>
                <a:spcPts val="0"/>
              </a:spcAft>
              <a:buNone/>
            </a:pPr>
            <a:r>
              <a:rPr lang="en-IN" sz="1400" dirty="0"/>
              <a:t>{</a:t>
            </a:r>
          </a:p>
          <a:p>
            <a:pPr marL="0" indent="0">
              <a:spcAft>
                <a:spcPts val="0"/>
              </a:spcAft>
              <a:buNone/>
            </a:pPr>
            <a:r>
              <a:rPr lang="en-IN" sz="1400" dirty="0" err="1"/>
              <a:t>show_rno</a:t>
            </a:r>
            <a:r>
              <a:rPr lang="en-IN" sz="1400" dirty="0"/>
              <a:t>();</a:t>
            </a:r>
          </a:p>
          <a:p>
            <a:pPr marL="0" indent="0">
              <a:spcAft>
                <a:spcPts val="0"/>
              </a:spcAft>
              <a:buNone/>
            </a:pPr>
            <a:r>
              <a:rPr lang="en-IN" sz="1400" dirty="0" err="1"/>
              <a:t>cout</a:t>
            </a:r>
            <a:r>
              <a:rPr lang="en-IN" sz="1400" dirty="0"/>
              <a:t>&lt;&lt;"\n Fees:"&lt;&lt;fees;</a:t>
            </a:r>
          </a:p>
          <a:p>
            <a:pPr marL="0" indent="0">
              <a:spcAft>
                <a:spcPts val="0"/>
              </a:spcAft>
              <a:buNone/>
            </a:pPr>
            <a:r>
              <a:rPr lang="en-IN" sz="1400" dirty="0" err="1"/>
              <a:t>cout</a:t>
            </a:r>
            <a:r>
              <a:rPr lang="en-IN" sz="1400" dirty="0"/>
              <a:t>&lt;&lt;"\n Section:"&lt;&lt;section;</a:t>
            </a:r>
          </a:p>
          <a:p>
            <a:pPr marL="0" indent="0">
              <a:spcAft>
                <a:spcPts val="0"/>
              </a:spcAft>
              <a:buNone/>
            </a:pPr>
            <a:r>
              <a:rPr lang="en-IN" sz="1400" dirty="0"/>
              <a:t>}</a:t>
            </a:r>
          </a:p>
          <a:p>
            <a:pPr marL="0" indent="0">
              <a:spcAft>
                <a:spcPts val="0"/>
              </a:spcAft>
              <a:buNone/>
            </a:pPr>
            <a:r>
              <a:rPr lang="en-IN" sz="1400" dirty="0"/>
              <a:t>} ;</a:t>
            </a:r>
          </a:p>
          <a:p>
            <a:pPr marL="0" indent="0">
              <a:spcAft>
                <a:spcPts val="0"/>
              </a:spcAft>
              <a:buNone/>
            </a:pPr>
            <a:r>
              <a:rPr lang="en-IN" sz="1400" dirty="0" err="1"/>
              <a:t>int</a:t>
            </a:r>
            <a:r>
              <a:rPr lang="en-IN" sz="1400" dirty="0"/>
              <a:t> main()</a:t>
            </a:r>
          </a:p>
          <a:p>
            <a:pPr marL="0" indent="0">
              <a:spcAft>
                <a:spcPts val="0"/>
              </a:spcAft>
              <a:buNone/>
            </a:pPr>
            <a:r>
              <a:rPr lang="en-IN" sz="1400" dirty="0"/>
              <a:t>{</a:t>
            </a:r>
          </a:p>
          <a:p>
            <a:pPr marL="0" indent="0">
              <a:spcAft>
                <a:spcPts val="0"/>
              </a:spcAft>
              <a:buNone/>
            </a:pPr>
            <a:r>
              <a:rPr lang="en-IN" sz="1400" dirty="0"/>
              <a:t>result obj1;</a:t>
            </a:r>
          </a:p>
          <a:p>
            <a:pPr marL="0" indent="0">
              <a:spcAft>
                <a:spcPts val="0"/>
              </a:spcAft>
              <a:buNone/>
            </a:pPr>
            <a:r>
              <a:rPr lang="en-IN" sz="1400" dirty="0"/>
              <a:t>obj1.get_data();</a:t>
            </a:r>
          </a:p>
          <a:p>
            <a:pPr marL="0" indent="0">
              <a:spcAft>
                <a:spcPts val="0"/>
              </a:spcAft>
              <a:buNone/>
            </a:pPr>
            <a:r>
              <a:rPr lang="en-IN" sz="1400" dirty="0"/>
              <a:t>obj1.display();</a:t>
            </a:r>
          </a:p>
          <a:p>
            <a:pPr marL="0" indent="0">
              <a:spcAft>
                <a:spcPts val="0"/>
              </a:spcAft>
              <a:buNone/>
            </a:pPr>
            <a:r>
              <a:rPr lang="en-IN" sz="1400" dirty="0"/>
              <a:t>/*obj1.get_rno();//Possible---Public</a:t>
            </a:r>
          </a:p>
          <a:p>
            <a:pPr marL="0" indent="0">
              <a:spcAft>
                <a:spcPts val="0"/>
              </a:spcAft>
              <a:buNone/>
            </a:pPr>
            <a:r>
              <a:rPr lang="en-IN" sz="1400" dirty="0"/>
              <a:t>obj1.show_rno();//Possible--Public</a:t>
            </a:r>
          </a:p>
          <a:p>
            <a:pPr marL="0" indent="0">
              <a:spcAft>
                <a:spcPts val="0"/>
              </a:spcAft>
              <a:buNone/>
            </a:pPr>
            <a:r>
              <a:rPr lang="en-IN" sz="1400" dirty="0" err="1"/>
              <a:t>strcpy</a:t>
            </a:r>
            <a:r>
              <a:rPr lang="en-IN" sz="1400" dirty="0"/>
              <a:t>(obj1.section,"K17TY");//Not Possible--Protected*/</a:t>
            </a:r>
          </a:p>
          <a:p>
            <a:pPr marL="0" indent="0">
              <a:spcAft>
                <a:spcPts val="0"/>
              </a:spcAft>
              <a:buNone/>
            </a:pPr>
            <a:r>
              <a:rPr lang="en-IN" sz="1400" dirty="0"/>
              <a:t>}</a:t>
            </a:r>
          </a:p>
          <a:p>
            <a:endParaRPr lang="en-IN" dirty="0"/>
          </a:p>
          <a:p>
            <a:endParaRPr lang="en-IN" dirty="0"/>
          </a:p>
        </p:txBody>
      </p:sp>
    </p:spTree>
    <p:extLst>
      <p:ext uri="{BB962C8B-B14F-4D97-AF65-F5344CB8AC3E}">
        <p14:creationId xmlns:p14="http://schemas.microsoft.com/office/powerpoint/2010/main" val="2011316892"/>
      </p:ext>
    </p:extLst>
  </p:cSld>
  <p:clrMapOvr>
    <a:masterClrMapping/>
  </p:clrMapOvr>
  <p:transition advClick="0" advTm="214725500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8938617"/>
      </p:ext>
    </p:extLst>
  </p:cSld>
  <p:clrMapOvr>
    <a:masterClrMapping/>
  </p:clrMapOvr>
  <p:transition advClick="0" advTm="2147255000"/>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35701333"/>
      </p:ext>
    </p:extLst>
  </p:cSld>
  <p:clrMapOvr>
    <a:masterClrMapping/>
  </p:clrMapOvr>
  <p:transition advClick="0" advTm="2147255000"/>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97658685"/>
      </p:ext>
    </p:extLst>
  </p:cSld>
  <p:clrMapOvr>
    <a:masterClrMapping/>
  </p:clrMapOvr>
  <p:transition advClick="0" advTm="2147255000"/>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2396814"/>
      </p:ext>
    </p:extLst>
  </p:cSld>
  <p:clrMapOvr>
    <a:masterClrMapping/>
  </p:clrMapOvr>
  <p:transition advClick="0" advTm="2147255000"/>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altLang="en-US"/>
              <a:t>Private inheritance</a:t>
            </a:r>
            <a:endParaRPr lang="en-IN" altLang="en-US"/>
          </a:p>
        </p:txBody>
      </p:sp>
      <p:sp>
        <p:nvSpPr>
          <p:cNvPr id="14339" name="Content Placeholder 2"/>
          <p:cNvSpPr>
            <a:spLocks noGrp="1"/>
          </p:cNvSpPr>
          <p:nvPr>
            <p:ph idx="1"/>
          </p:nvPr>
        </p:nvSpPr>
        <p:spPr/>
        <p:txBody>
          <a:bodyPr/>
          <a:lstStyle/>
          <a:p>
            <a:pPr marL="454025" indent="-352425"/>
            <a:r>
              <a:rPr lang="en-US" altLang="en-US">
                <a:solidFill>
                  <a:srgbClr val="FF0000"/>
                </a:solidFill>
              </a:rPr>
              <a:t>Public members of base class </a:t>
            </a:r>
            <a:r>
              <a:rPr lang="en-US" altLang="en-US"/>
              <a:t>become </a:t>
            </a:r>
            <a:r>
              <a:rPr lang="en-US" altLang="en-US">
                <a:solidFill>
                  <a:srgbClr val="00B050"/>
                </a:solidFill>
              </a:rPr>
              <a:t>private members of derived class</a:t>
            </a:r>
          </a:p>
          <a:p>
            <a:pPr marL="454025" indent="-352425"/>
            <a:r>
              <a:rPr lang="en-US" altLang="en-US">
                <a:solidFill>
                  <a:srgbClr val="FF0000"/>
                </a:solidFill>
              </a:rPr>
              <a:t>Public and protected members </a:t>
            </a:r>
            <a:r>
              <a:rPr lang="en-US" altLang="en-US"/>
              <a:t>are only available to </a:t>
            </a:r>
            <a:r>
              <a:rPr lang="en-US" altLang="en-US">
                <a:solidFill>
                  <a:srgbClr val="00B050"/>
                </a:solidFill>
              </a:rPr>
              <a:t>derived-class member functions - not to a derived object.</a:t>
            </a:r>
          </a:p>
          <a:p>
            <a:pPr marL="454025" indent="-352425"/>
            <a:r>
              <a:rPr lang="en-IN" altLang="en-US"/>
              <a:t>They are inaccessible to the objects of the derived class.</a:t>
            </a:r>
            <a:endParaRPr lang="en-IN" altLang="en-US">
              <a:solidFill>
                <a:srgbClr val="00B05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105775" cy="347638"/>
          </a:xfrm>
        </p:spPr>
        <p:txBody>
          <a:bodyPr/>
          <a:lstStyle/>
          <a:p>
            <a:r>
              <a:rPr lang="en-IN" sz="2800" dirty="0"/>
              <a:t>Program-private mode of derivation</a:t>
            </a:r>
          </a:p>
        </p:txBody>
      </p:sp>
      <p:sp>
        <p:nvSpPr>
          <p:cNvPr id="3" name="Content Placeholder 2"/>
          <p:cNvSpPr>
            <a:spLocks noGrp="1"/>
          </p:cNvSpPr>
          <p:nvPr>
            <p:ph sz="half" idx="1"/>
          </p:nvPr>
        </p:nvSpPr>
        <p:spPr>
          <a:xfrm>
            <a:off x="594720" y="1052736"/>
            <a:ext cx="3983040" cy="5264504"/>
          </a:xfrm>
        </p:spPr>
        <p:txBody>
          <a:bodyPr/>
          <a:lstStyle/>
          <a:p>
            <a:pPr marL="0" indent="0">
              <a:spcAft>
                <a:spcPts val="0"/>
              </a:spcAft>
              <a:buNone/>
            </a:pPr>
            <a:r>
              <a:rPr lang="en-IN" sz="1400" dirty="0"/>
              <a:t>#include&lt;</a:t>
            </a:r>
            <a:r>
              <a:rPr lang="en-IN" sz="1400" dirty="0" err="1"/>
              <a:t>iostream</a:t>
            </a:r>
            <a:r>
              <a:rPr lang="en-IN" sz="1400" dirty="0"/>
              <a:t>&gt;</a:t>
            </a:r>
          </a:p>
          <a:p>
            <a:pPr marL="0" indent="0">
              <a:spcAft>
                <a:spcPts val="0"/>
              </a:spcAft>
              <a:buNone/>
            </a:pPr>
            <a:r>
              <a:rPr lang="en-IN" sz="1400" dirty="0"/>
              <a:t>#include&lt;</a:t>
            </a:r>
            <a:r>
              <a:rPr lang="en-IN" sz="1400" dirty="0" err="1"/>
              <a:t>string.h</a:t>
            </a:r>
            <a:r>
              <a:rPr lang="en-IN" sz="1400" dirty="0"/>
              <a:t>&gt;</a:t>
            </a:r>
          </a:p>
          <a:p>
            <a:pPr marL="0" indent="0">
              <a:spcAft>
                <a:spcPts val="0"/>
              </a:spcAft>
              <a:buNone/>
            </a:pPr>
            <a:r>
              <a:rPr lang="en-IN" sz="1400" dirty="0"/>
              <a:t>using namespace </a:t>
            </a:r>
            <a:r>
              <a:rPr lang="en-IN" sz="1400" dirty="0" err="1"/>
              <a:t>std</a:t>
            </a:r>
            <a:r>
              <a:rPr lang="en-IN" sz="1400" dirty="0"/>
              <a:t>;</a:t>
            </a:r>
          </a:p>
          <a:p>
            <a:pPr marL="0" indent="0">
              <a:spcAft>
                <a:spcPts val="0"/>
              </a:spcAft>
              <a:buNone/>
            </a:pPr>
            <a:r>
              <a:rPr lang="en-IN" sz="1400" dirty="0"/>
              <a:t>class student</a:t>
            </a:r>
          </a:p>
          <a:p>
            <a:pPr marL="0" indent="0">
              <a:spcAft>
                <a:spcPts val="0"/>
              </a:spcAft>
              <a:buNone/>
            </a:pPr>
            <a:r>
              <a:rPr lang="en-IN" sz="1400" dirty="0"/>
              <a:t>{</a:t>
            </a:r>
          </a:p>
          <a:p>
            <a:pPr marL="0" indent="0">
              <a:spcAft>
                <a:spcPts val="0"/>
              </a:spcAft>
              <a:buNone/>
            </a:pPr>
            <a:r>
              <a:rPr lang="en-IN" sz="1400" dirty="0"/>
              <a:t>private:</a:t>
            </a:r>
          </a:p>
          <a:p>
            <a:pPr marL="0" indent="0">
              <a:spcAft>
                <a:spcPts val="0"/>
              </a:spcAft>
              <a:buNone/>
            </a:pPr>
            <a:r>
              <a:rPr lang="en-IN" sz="1400" dirty="0" err="1"/>
              <a:t>int</a:t>
            </a:r>
            <a:r>
              <a:rPr lang="en-IN" sz="1400" dirty="0"/>
              <a:t> </a:t>
            </a:r>
            <a:r>
              <a:rPr lang="en-IN" sz="1400" dirty="0" err="1"/>
              <a:t>roll_no</a:t>
            </a:r>
            <a:r>
              <a:rPr lang="en-IN" sz="1400" dirty="0"/>
              <a:t>;</a:t>
            </a:r>
          </a:p>
          <a:p>
            <a:pPr marL="0" indent="0">
              <a:spcAft>
                <a:spcPts val="0"/>
              </a:spcAft>
              <a:buNone/>
            </a:pPr>
            <a:r>
              <a:rPr lang="en-IN" sz="1400" dirty="0"/>
              <a:t>protected:</a:t>
            </a:r>
          </a:p>
          <a:p>
            <a:pPr marL="0" indent="0">
              <a:spcAft>
                <a:spcPts val="0"/>
              </a:spcAft>
              <a:buNone/>
            </a:pPr>
            <a:r>
              <a:rPr lang="en-IN" sz="1400" dirty="0"/>
              <a:t>char section[10];</a:t>
            </a:r>
          </a:p>
          <a:p>
            <a:pPr marL="0" indent="0">
              <a:spcAft>
                <a:spcPts val="0"/>
              </a:spcAft>
              <a:buNone/>
            </a:pPr>
            <a:r>
              <a:rPr lang="en-IN" sz="1400" dirty="0"/>
              <a:t>public:</a:t>
            </a:r>
          </a:p>
          <a:p>
            <a:pPr marL="0" indent="0">
              <a:spcAft>
                <a:spcPts val="0"/>
              </a:spcAft>
              <a:buNone/>
            </a:pPr>
            <a:r>
              <a:rPr lang="en-IN" sz="1400" dirty="0"/>
              <a:t>void </a:t>
            </a:r>
            <a:r>
              <a:rPr lang="en-IN" sz="1400" dirty="0" err="1"/>
              <a:t>get_rno</a:t>
            </a:r>
            <a:r>
              <a:rPr lang="en-IN" sz="1400" dirty="0"/>
              <a:t>()</a:t>
            </a:r>
          </a:p>
          <a:p>
            <a:pPr marL="0" indent="0">
              <a:spcAft>
                <a:spcPts val="0"/>
              </a:spcAft>
              <a:buNone/>
            </a:pPr>
            <a:r>
              <a:rPr lang="en-IN" sz="1400" dirty="0"/>
              <a:t>{</a:t>
            </a:r>
          </a:p>
          <a:p>
            <a:pPr marL="0" indent="0">
              <a:spcAft>
                <a:spcPts val="0"/>
              </a:spcAft>
              <a:buNone/>
            </a:pPr>
            <a:r>
              <a:rPr lang="en-IN" sz="1400" dirty="0" err="1"/>
              <a:t>cout</a:t>
            </a:r>
            <a:r>
              <a:rPr lang="en-IN" sz="1400" dirty="0"/>
              <a:t>&lt;&lt;"\n Enter the roll number:";</a:t>
            </a:r>
          </a:p>
          <a:p>
            <a:pPr marL="0" indent="0">
              <a:spcAft>
                <a:spcPts val="0"/>
              </a:spcAft>
              <a:buNone/>
            </a:pPr>
            <a:r>
              <a:rPr lang="en-IN" sz="1400" dirty="0" err="1"/>
              <a:t>cin</a:t>
            </a:r>
            <a:r>
              <a:rPr lang="en-IN" sz="1400" dirty="0"/>
              <a:t>&gt;&gt;</a:t>
            </a:r>
            <a:r>
              <a:rPr lang="en-IN" sz="1400" dirty="0" err="1"/>
              <a:t>roll_no</a:t>
            </a:r>
            <a:r>
              <a:rPr lang="en-IN" sz="1400" dirty="0"/>
              <a:t>;</a:t>
            </a:r>
          </a:p>
          <a:p>
            <a:pPr marL="0" indent="0">
              <a:spcAft>
                <a:spcPts val="0"/>
              </a:spcAft>
              <a:buNone/>
            </a:pPr>
            <a:r>
              <a:rPr lang="en-IN" sz="1400" dirty="0"/>
              <a:t>}</a:t>
            </a:r>
          </a:p>
          <a:p>
            <a:pPr marL="0" indent="0">
              <a:spcAft>
                <a:spcPts val="0"/>
              </a:spcAft>
              <a:buNone/>
            </a:pPr>
            <a:r>
              <a:rPr lang="en-IN" sz="1400" dirty="0"/>
              <a:t>void </a:t>
            </a:r>
            <a:r>
              <a:rPr lang="en-IN" sz="1400" dirty="0" err="1"/>
              <a:t>show_rno</a:t>
            </a:r>
            <a:r>
              <a:rPr lang="en-IN" sz="1400" dirty="0"/>
              <a:t>()</a:t>
            </a:r>
          </a:p>
          <a:p>
            <a:pPr marL="0" indent="0">
              <a:spcAft>
                <a:spcPts val="0"/>
              </a:spcAft>
              <a:buNone/>
            </a:pPr>
            <a:r>
              <a:rPr lang="en-IN" sz="1400" dirty="0"/>
              <a:t>{</a:t>
            </a:r>
          </a:p>
          <a:p>
            <a:pPr marL="0" indent="0">
              <a:spcAft>
                <a:spcPts val="0"/>
              </a:spcAft>
              <a:buNone/>
            </a:pPr>
            <a:r>
              <a:rPr lang="en-IN" sz="1400" dirty="0" err="1"/>
              <a:t>cout</a:t>
            </a:r>
            <a:r>
              <a:rPr lang="en-IN" sz="1400" dirty="0"/>
              <a:t>&lt;&lt;"\n Roll no:"&lt;&lt;</a:t>
            </a:r>
            <a:r>
              <a:rPr lang="en-IN" sz="1400" dirty="0" err="1"/>
              <a:t>roll_no</a:t>
            </a:r>
            <a:r>
              <a:rPr lang="en-IN" sz="1400" dirty="0"/>
              <a:t>;</a:t>
            </a:r>
          </a:p>
          <a:p>
            <a:pPr marL="0" indent="0">
              <a:spcAft>
                <a:spcPts val="0"/>
              </a:spcAft>
              <a:buNone/>
            </a:pPr>
            <a:r>
              <a:rPr lang="en-IN" sz="1400" dirty="0"/>
              <a:t>}</a:t>
            </a:r>
          </a:p>
          <a:p>
            <a:pPr marL="0" indent="0">
              <a:spcAft>
                <a:spcPts val="0"/>
              </a:spcAft>
              <a:buNone/>
            </a:pPr>
            <a:r>
              <a:rPr lang="en-IN" sz="1400" dirty="0"/>
              <a:t>};</a:t>
            </a:r>
          </a:p>
        </p:txBody>
      </p:sp>
      <p:sp>
        <p:nvSpPr>
          <p:cNvPr id="4" name="Content Placeholder 3"/>
          <p:cNvSpPr>
            <a:spLocks noGrp="1"/>
          </p:cNvSpPr>
          <p:nvPr>
            <p:ph sz="half" idx="2"/>
          </p:nvPr>
        </p:nvSpPr>
        <p:spPr>
          <a:xfrm>
            <a:off x="4577760" y="620688"/>
            <a:ext cx="3984480" cy="6237312"/>
          </a:xfrm>
        </p:spPr>
        <p:txBody>
          <a:bodyPr/>
          <a:lstStyle/>
          <a:p>
            <a:pPr marL="0" indent="0">
              <a:spcAft>
                <a:spcPts val="0"/>
              </a:spcAft>
              <a:buNone/>
            </a:pPr>
            <a:r>
              <a:rPr lang="en-IN" sz="1400" dirty="0"/>
              <a:t>class </a:t>
            </a:r>
            <a:r>
              <a:rPr lang="en-IN" sz="1400" dirty="0" err="1"/>
              <a:t>result:private</a:t>
            </a:r>
            <a:r>
              <a:rPr lang="en-IN" sz="1400" dirty="0"/>
              <a:t> student</a:t>
            </a:r>
          </a:p>
          <a:p>
            <a:pPr marL="0" indent="0">
              <a:spcAft>
                <a:spcPts val="0"/>
              </a:spcAft>
              <a:buNone/>
            </a:pPr>
            <a:r>
              <a:rPr lang="en-IN" sz="1400" dirty="0"/>
              <a:t>{</a:t>
            </a:r>
          </a:p>
          <a:p>
            <a:pPr marL="0" indent="0">
              <a:spcAft>
                <a:spcPts val="0"/>
              </a:spcAft>
              <a:buNone/>
            </a:pPr>
            <a:r>
              <a:rPr lang="en-IN" sz="1400" dirty="0"/>
              <a:t>private:</a:t>
            </a:r>
          </a:p>
          <a:p>
            <a:pPr marL="0" indent="0">
              <a:spcAft>
                <a:spcPts val="0"/>
              </a:spcAft>
              <a:buNone/>
            </a:pPr>
            <a:r>
              <a:rPr lang="en-IN" sz="1400" dirty="0"/>
              <a:t>float fees;</a:t>
            </a:r>
          </a:p>
          <a:p>
            <a:pPr marL="0" indent="0">
              <a:spcAft>
                <a:spcPts val="0"/>
              </a:spcAft>
              <a:buNone/>
            </a:pPr>
            <a:r>
              <a:rPr lang="en-IN" sz="1400" dirty="0"/>
              <a:t>public:</a:t>
            </a:r>
          </a:p>
          <a:p>
            <a:pPr marL="0" indent="0">
              <a:spcAft>
                <a:spcPts val="0"/>
              </a:spcAft>
              <a:buNone/>
            </a:pPr>
            <a:r>
              <a:rPr lang="en-IN" sz="1400" dirty="0"/>
              <a:t>void </a:t>
            </a:r>
            <a:r>
              <a:rPr lang="en-IN" sz="1400" dirty="0" err="1"/>
              <a:t>get_data</a:t>
            </a:r>
            <a:r>
              <a:rPr lang="en-IN" sz="1400" dirty="0"/>
              <a:t>()</a:t>
            </a:r>
          </a:p>
          <a:p>
            <a:pPr marL="0" indent="0">
              <a:spcAft>
                <a:spcPts val="0"/>
              </a:spcAft>
              <a:buNone/>
            </a:pPr>
            <a:r>
              <a:rPr lang="en-IN" sz="1400" dirty="0"/>
              <a:t>{</a:t>
            </a:r>
          </a:p>
          <a:p>
            <a:pPr marL="0" indent="0">
              <a:spcAft>
                <a:spcPts val="0"/>
              </a:spcAft>
              <a:buNone/>
            </a:pPr>
            <a:r>
              <a:rPr lang="en-IN" sz="1400" dirty="0" err="1"/>
              <a:t>get_rno</a:t>
            </a:r>
            <a:r>
              <a:rPr lang="en-IN" sz="1400" dirty="0"/>
              <a:t>();</a:t>
            </a:r>
          </a:p>
          <a:p>
            <a:pPr marL="0" indent="0">
              <a:spcAft>
                <a:spcPts val="0"/>
              </a:spcAft>
              <a:buNone/>
            </a:pPr>
            <a:r>
              <a:rPr lang="en-IN" sz="1400" dirty="0" err="1"/>
              <a:t>cout</a:t>
            </a:r>
            <a:r>
              <a:rPr lang="en-IN" sz="1400" dirty="0"/>
              <a:t>&lt;&lt;"\n Enter fees:";</a:t>
            </a:r>
          </a:p>
          <a:p>
            <a:pPr marL="0" indent="0">
              <a:spcAft>
                <a:spcPts val="0"/>
              </a:spcAft>
              <a:buNone/>
            </a:pPr>
            <a:r>
              <a:rPr lang="en-IN" sz="1400" dirty="0" err="1"/>
              <a:t>cin</a:t>
            </a:r>
            <a:r>
              <a:rPr lang="en-IN" sz="1400" dirty="0"/>
              <a:t>&gt;&gt;fees;</a:t>
            </a:r>
          </a:p>
          <a:p>
            <a:pPr marL="0" indent="0">
              <a:spcAft>
                <a:spcPts val="0"/>
              </a:spcAft>
              <a:buNone/>
            </a:pPr>
            <a:r>
              <a:rPr lang="en-IN" sz="1400" dirty="0" err="1"/>
              <a:t>cout</a:t>
            </a:r>
            <a:r>
              <a:rPr lang="en-IN" sz="1400" dirty="0"/>
              <a:t>&lt;&lt;"\n Enter section:";</a:t>
            </a:r>
          </a:p>
          <a:p>
            <a:pPr marL="0" indent="0">
              <a:spcAft>
                <a:spcPts val="0"/>
              </a:spcAft>
              <a:buNone/>
            </a:pPr>
            <a:r>
              <a:rPr lang="en-IN" sz="1400" dirty="0" err="1"/>
              <a:t>cin</a:t>
            </a:r>
            <a:r>
              <a:rPr lang="en-IN" sz="1400" dirty="0"/>
              <a:t>&gt;&gt;section;</a:t>
            </a:r>
          </a:p>
          <a:p>
            <a:pPr marL="0" indent="0">
              <a:spcAft>
                <a:spcPts val="0"/>
              </a:spcAft>
              <a:buNone/>
            </a:pPr>
            <a:r>
              <a:rPr lang="en-IN" sz="1400" dirty="0"/>
              <a:t>}</a:t>
            </a:r>
          </a:p>
          <a:p>
            <a:pPr marL="0" indent="0">
              <a:spcAft>
                <a:spcPts val="0"/>
              </a:spcAft>
              <a:buNone/>
            </a:pPr>
            <a:r>
              <a:rPr lang="en-IN" sz="1400" dirty="0"/>
              <a:t>void display()</a:t>
            </a:r>
          </a:p>
          <a:p>
            <a:pPr marL="0" indent="0">
              <a:spcAft>
                <a:spcPts val="0"/>
              </a:spcAft>
              <a:buNone/>
            </a:pPr>
            <a:r>
              <a:rPr lang="en-IN" sz="1400" dirty="0"/>
              <a:t>{</a:t>
            </a:r>
          </a:p>
          <a:p>
            <a:pPr marL="0" indent="0">
              <a:spcAft>
                <a:spcPts val="0"/>
              </a:spcAft>
              <a:buNone/>
            </a:pPr>
            <a:r>
              <a:rPr lang="en-IN" sz="1400" dirty="0" err="1"/>
              <a:t>show_rno</a:t>
            </a:r>
            <a:r>
              <a:rPr lang="en-IN" sz="1400" dirty="0"/>
              <a:t>();</a:t>
            </a:r>
          </a:p>
          <a:p>
            <a:pPr marL="0" indent="0">
              <a:spcAft>
                <a:spcPts val="0"/>
              </a:spcAft>
              <a:buNone/>
            </a:pPr>
            <a:r>
              <a:rPr lang="en-IN" sz="1400" dirty="0" err="1"/>
              <a:t>cout</a:t>
            </a:r>
            <a:r>
              <a:rPr lang="en-IN" sz="1400" dirty="0"/>
              <a:t>&lt;&lt;"\n Fees:"&lt;&lt;fees;</a:t>
            </a:r>
          </a:p>
          <a:p>
            <a:pPr marL="0" indent="0">
              <a:spcAft>
                <a:spcPts val="0"/>
              </a:spcAft>
              <a:buNone/>
            </a:pPr>
            <a:r>
              <a:rPr lang="en-IN" sz="1400" dirty="0" err="1"/>
              <a:t>cout</a:t>
            </a:r>
            <a:r>
              <a:rPr lang="en-IN" sz="1400" dirty="0"/>
              <a:t>&lt;&lt;"\n Section:"&lt;&lt;section;</a:t>
            </a:r>
          </a:p>
          <a:p>
            <a:pPr marL="0" indent="0">
              <a:spcAft>
                <a:spcPts val="0"/>
              </a:spcAft>
              <a:buNone/>
            </a:pPr>
            <a:r>
              <a:rPr lang="en-IN" sz="1400" dirty="0"/>
              <a:t>}</a:t>
            </a:r>
          </a:p>
          <a:p>
            <a:pPr marL="0" indent="0">
              <a:spcAft>
                <a:spcPts val="0"/>
              </a:spcAft>
              <a:buNone/>
            </a:pPr>
            <a:r>
              <a:rPr lang="en-IN" sz="1400" dirty="0"/>
              <a:t>} ;</a:t>
            </a:r>
          </a:p>
          <a:p>
            <a:pPr marL="0" indent="0">
              <a:spcAft>
                <a:spcPts val="0"/>
              </a:spcAft>
              <a:buNone/>
            </a:pPr>
            <a:r>
              <a:rPr lang="en-IN" sz="1400" dirty="0" err="1"/>
              <a:t>int</a:t>
            </a:r>
            <a:r>
              <a:rPr lang="en-IN" sz="1400" dirty="0"/>
              <a:t> main()</a:t>
            </a:r>
          </a:p>
          <a:p>
            <a:pPr marL="0" indent="0">
              <a:spcAft>
                <a:spcPts val="0"/>
              </a:spcAft>
              <a:buNone/>
            </a:pPr>
            <a:r>
              <a:rPr lang="en-IN" sz="1400" dirty="0"/>
              <a:t>{</a:t>
            </a:r>
          </a:p>
          <a:p>
            <a:pPr marL="0" indent="0">
              <a:spcAft>
                <a:spcPts val="0"/>
              </a:spcAft>
              <a:buNone/>
            </a:pPr>
            <a:r>
              <a:rPr lang="en-IN" sz="1400" dirty="0"/>
              <a:t>result obj1;</a:t>
            </a:r>
          </a:p>
          <a:p>
            <a:pPr marL="0" indent="0">
              <a:spcAft>
                <a:spcPts val="0"/>
              </a:spcAft>
              <a:buNone/>
            </a:pPr>
            <a:r>
              <a:rPr lang="en-IN" sz="1400" dirty="0"/>
              <a:t>obj1.get_data();</a:t>
            </a:r>
          </a:p>
          <a:p>
            <a:pPr marL="0" indent="0">
              <a:spcAft>
                <a:spcPts val="0"/>
              </a:spcAft>
              <a:buNone/>
            </a:pPr>
            <a:r>
              <a:rPr lang="en-IN" sz="1400" dirty="0"/>
              <a:t>obj1.display();</a:t>
            </a:r>
          </a:p>
          <a:p>
            <a:pPr marL="0" indent="0">
              <a:spcAft>
                <a:spcPts val="0"/>
              </a:spcAft>
              <a:buNone/>
            </a:pPr>
            <a:r>
              <a:rPr lang="en-IN" sz="1400" dirty="0"/>
              <a:t>//obj1.get_rno(); //It  not will work-Private data</a:t>
            </a:r>
          </a:p>
          <a:p>
            <a:pPr marL="0" indent="0">
              <a:spcAft>
                <a:spcPts val="0"/>
              </a:spcAft>
              <a:buNone/>
            </a:pPr>
            <a:r>
              <a:rPr lang="en-IN" sz="1400" dirty="0"/>
              <a:t>//obj1.show_rno();//It will not work-Private data</a:t>
            </a:r>
          </a:p>
          <a:p>
            <a:pPr marL="0" indent="0">
              <a:spcAft>
                <a:spcPts val="0"/>
              </a:spcAft>
              <a:buNone/>
            </a:pPr>
            <a:r>
              <a:rPr lang="en-IN" sz="1400" dirty="0"/>
              <a:t>//obj1.roll_no=78;//It will not work(Private data)-Not inherited</a:t>
            </a:r>
          </a:p>
          <a:p>
            <a:pPr marL="0" indent="0">
              <a:spcAft>
                <a:spcPts val="0"/>
              </a:spcAft>
              <a:buNone/>
            </a:pPr>
            <a:r>
              <a:rPr lang="en-IN" sz="1400" dirty="0"/>
              <a:t>//</a:t>
            </a:r>
            <a:r>
              <a:rPr lang="en-IN" sz="1400" dirty="0" err="1"/>
              <a:t>strcpy</a:t>
            </a:r>
            <a:r>
              <a:rPr lang="en-IN" sz="1400" dirty="0"/>
              <a:t>(obj1.section,"K17MM");//It will not work(Private data)</a:t>
            </a:r>
          </a:p>
          <a:p>
            <a:pPr marL="0" indent="0">
              <a:spcAft>
                <a:spcPts val="0"/>
              </a:spcAft>
              <a:buNone/>
            </a:pPr>
            <a:r>
              <a:rPr lang="en-IN" sz="1400" dirty="0"/>
              <a:t>}</a:t>
            </a:r>
          </a:p>
          <a:p>
            <a:pPr marL="0" indent="0">
              <a:spcAft>
                <a:spcPts val="0"/>
              </a:spcAft>
              <a:buNone/>
            </a:pPr>
            <a:endParaRPr lang="en-IN" sz="1400" dirty="0"/>
          </a:p>
          <a:p>
            <a:endParaRPr lang="en-IN" dirty="0"/>
          </a:p>
          <a:p>
            <a:endParaRPr lang="en-IN" dirty="0"/>
          </a:p>
        </p:txBody>
      </p:sp>
    </p:spTree>
    <p:extLst>
      <p:ext uri="{BB962C8B-B14F-4D97-AF65-F5344CB8AC3E}">
        <p14:creationId xmlns:p14="http://schemas.microsoft.com/office/powerpoint/2010/main" val="2096730933"/>
      </p:ext>
    </p:extLst>
  </p:cSld>
  <p:clrMapOvr>
    <a:masterClrMapping/>
  </p:clrMapOvr>
  <p:transition advClick="0" advTm="214725500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395288" y="333375"/>
            <a:ext cx="8105775" cy="1022350"/>
          </a:xfrm>
        </p:spPr>
        <p:txBody>
          <a:bodyPr/>
          <a:lstStyle/>
          <a:p>
            <a:r>
              <a:rPr lang="en-IN" altLang="en-US"/>
              <a:t>Types of Inheritance</a:t>
            </a:r>
          </a:p>
        </p:txBody>
      </p:sp>
      <p:sp>
        <p:nvSpPr>
          <p:cNvPr id="6147" name="Content Placeholder 2"/>
          <p:cNvSpPr>
            <a:spLocks noGrp="1"/>
          </p:cNvSpPr>
          <p:nvPr>
            <p:ph idx="1"/>
          </p:nvPr>
        </p:nvSpPr>
        <p:spPr/>
        <p:txBody>
          <a:bodyPr/>
          <a:lstStyle/>
          <a:p>
            <a:pPr marL="514350" indent="-514350">
              <a:buFont typeface="Times New Roman" pitchFamily="18" charset="0"/>
              <a:buAutoNum type="arabicPeriod"/>
            </a:pPr>
            <a:r>
              <a:rPr lang="en-IN" altLang="en-US" dirty="0"/>
              <a:t>Single Inheritance(One base and one derived class)</a:t>
            </a:r>
          </a:p>
          <a:p>
            <a:pPr marL="514350" indent="-514350">
              <a:buFont typeface="Times New Roman" pitchFamily="18" charset="0"/>
              <a:buAutoNum type="arabicPeriod"/>
            </a:pPr>
            <a:r>
              <a:rPr lang="en-IN" altLang="en-US" dirty="0"/>
              <a:t>Multiple Inheritance(More than one base classes for one derived class)</a:t>
            </a:r>
          </a:p>
          <a:p>
            <a:pPr marL="514350" indent="-514350">
              <a:buFont typeface="Times New Roman" pitchFamily="18" charset="0"/>
              <a:buAutoNum type="arabicPeriod"/>
            </a:pPr>
            <a:r>
              <a:rPr lang="en-IN" altLang="en-US" dirty="0"/>
              <a:t>Hierarchical Inheritance(More than one derived classes for one base class)</a:t>
            </a:r>
          </a:p>
          <a:p>
            <a:pPr marL="514350" indent="-514350">
              <a:buFont typeface="Times New Roman" pitchFamily="18" charset="0"/>
              <a:buAutoNum type="arabicPeriod"/>
            </a:pPr>
            <a:r>
              <a:rPr lang="en-IN" altLang="en-US" dirty="0"/>
              <a:t>Multilevel Inheritance</a:t>
            </a:r>
          </a:p>
          <a:p>
            <a:pPr marL="514350" indent="-514350">
              <a:buFont typeface="Times New Roman" pitchFamily="18" charset="0"/>
              <a:buAutoNum type="arabicPeriod"/>
            </a:pPr>
            <a:r>
              <a:rPr lang="en-IN" altLang="en-US" dirty="0"/>
              <a:t>Hybrid Inheritance(Combination of more than one types of inheritance)</a:t>
            </a:r>
          </a:p>
          <a:p>
            <a:pPr marL="514350" indent="-514350">
              <a:buFont typeface="Arial" charset="0"/>
              <a:buNone/>
            </a:pPr>
            <a:endParaRPr lang="en-I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p:cNvSpPr txBox="1">
            <a:spLocks/>
          </p:cNvSpPr>
          <p:nvPr/>
        </p:nvSpPr>
        <p:spPr>
          <a:xfrm>
            <a:off x="468313" y="0"/>
            <a:ext cx="8077200" cy="914400"/>
          </a:xfrm>
          <a:prstGeom prst="rect">
            <a:avLst/>
          </a:prstGeom>
        </p:spPr>
        <p:txBody>
          <a:bodyPr/>
          <a:lstStyle/>
          <a:p>
            <a:pPr algn="ctr">
              <a:defRPr/>
            </a:pPr>
            <a:r>
              <a:rPr lang="en-IN" sz="3600" kern="0" dirty="0">
                <a:solidFill>
                  <a:srgbClr val="222222"/>
                </a:solidFill>
                <a:latin typeface="+mj-lt"/>
                <a:ea typeface="+mj-ea"/>
                <a:cs typeface="+mj-cs"/>
              </a:rPr>
              <a:t>Private derivation</a:t>
            </a:r>
          </a:p>
        </p:txBody>
      </p:sp>
      <p:sp>
        <p:nvSpPr>
          <p:cNvPr id="5" name="Content Placeholder 7"/>
          <p:cNvSpPr txBox="1">
            <a:spLocks/>
          </p:cNvSpPr>
          <p:nvPr/>
        </p:nvSpPr>
        <p:spPr>
          <a:xfrm>
            <a:off x="533400" y="1295400"/>
            <a:ext cx="3962400" cy="4953000"/>
          </a:xfrm>
          <a:prstGeom prst="rect">
            <a:avLst/>
          </a:prstGeom>
        </p:spPr>
        <p:txBody>
          <a:bodyPr/>
          <a:lstStyle/>
          <a:p>
            <a:pPr marL="342900" indent="-342900">
              <a:spcBef>
                <a:spcPct val="20000"/>
              </a:spcBef>
              <a:defRPr/>
            </a:pPr>
            <a:r>
              <a:rPr lang="en-IN" kern="0" dirty="0">
                <a:solidFill>
                  <a:srgbClr val="222222"/>
                </a:solidFill>
                <a:latin typeface="+mn-lt"/>
                <a:ea typeface="+mn-ea"/>
                <a:cs typeface="+mn-cs"/>
              </a:rPr>
              <a:t>Class base</a:t>
            </a:r>
          </a:p>
          <a:p>
            <a:pPr marL="342900" indent="-342900">
              <a:spcBef>
                <a:spcPct val="20000"/>
              </a:spcBef>
              <a:defRPr/>
            </a:pP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	private: 	</a:t>
            </a:r>
          </a:p>
          <a:p>
            <a:pPr marL="342900" indent="-342900">
              <a:spcBef>
                <a:spcPct val="20000"/>
              </a:spcBef>
              <a:defRPr/>
            </a:pPr>
            <a:r>
              <a:rPr lang="en-IN" kern="0" dirty="0">
                <a:solidFill>
                  <a:srgbClr val="222222"/>
                </a:solidFill>
                <a:latin typeface="+mn-lt"/>
                <a:ea typeface="+mn-ea"/>
                <a:cs typeface="+mn-cs"/>
              </a:rPr>
              <a:t>		</a:t>
            </a:r>
            <a:r>
              <a:rPr lang="en-IN" kern="0" dirty="0" err="1">
                <a:solidFill>
                  <a:srgbClr val="222222"/>
                </a:solidFill>
                <a:latin typeface="+mn-lt"/>
                <a:ea typeface="+mn-ea"/>
                <a:cs typeface="+mn-cs"/>
              </a:rPr>
              <a:t>int</a:t>
            </a:r>
            <a:r>
              <a:rPr lang="en-IN" kern="0" dirty="0">
                <a:solidFill>
                  <a:srgbClr val="222222"/>
                </a:solidFill>
                <a:latin typeface="+mn-lt"/>
                <a:ea typeface="+mn-ea"/>
                <a:cs typeface="+mn-cs"/>
              </a:rPr>
              <a:t> </a:t>
            </a:r>
            <a:r>
              <a:rPr lang="en-IN" kern="0" dirty="0" err="1">
                <a:solidFill>
                  <a:srgbClr val="222222"/>
                </a:solidFill>
                <a:latin typeface="+mn-lt"/>
                <a:ea typeface="+mn-ea"/>
                <a:cs typeface="+mn-cs"/>
              </a:rPr>
              <a:t>base_a</a:t>
            </a: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	protected:	</a:t>
            </a:r>
          </a:p>
          <a:p>
            <a:pPr marL="342900" indent="-342900">
              <a:spcBef>
                <a:spcPct val="20000"/>
              </a:spcBef>
              <a:defRPr/>
            </a:pPr>
            <a:r>
              <a:rPr lang="en-IN" kern="0" dirty="0">
                <a:solidFill>
                  <a:srgbClr val="222222"/>
                </a:solidFill>
                <a:latin typeface="+mn-lt"/>
                <a:ea typeface="+mn-ea"/>
                <a:cs typeface="+mn-cs"/>
              </a:rPr>
              <a:t>		</a:t>
            </a:r>
            <a:r>
              <a:rPr lang="en-IN" kern="0" dirty="0" err="1">
                <a:solidFill>
                  <a:srgbClr val="222222"/>
                </a:solidFill>
                <a:latin typeface="+mn-lt"/>
                <a:ea typeface="+mn-ea"/>
                <a:cs typeface="+mn-cs"/>
              </a:rPr>
              <a:t>int</a:t>
            </a:r>
            <a:r>
              <a:rPr lang="en-IN" kern="0" dirty="0">
                <a:solidFill>
                  <a:srgbClr val="222222"/>
                </a:solidFill>
                <a:latin typeface="+mn-lt"/>
                <a:ea typeface="+mn-ea"/>
                <a:cs typeface="+mn-cs"/>
              </a:rPr>
              <a:t> </a:t>
            </a:r>
            <a:r>
              <a:rPr lang="en-IN" kern="0" dirty="0" err="1">
                <a:solidFill>
                  <a:srgbClr val="222222"/>
                </a:solidFill>
                <a:latin typeface="+mn-lt"/>
                <a:ea typeface="+mn-ea"/>
                <a:cs typeface="+mn-cs"/>
              </a:rPr>
              <a:t>base_b</a:t>
            </a: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	public:</a:t>
            </a:r>
          </a:p>
          <a:p>
            <a:pPr marL="342900" indent="-342900">
              <a:spcBef>
                <a:spcPct val="20000"/>
              </a:spcBef>
              <a:defRPr/>
            </a:pPr>
            <a:r>
              <a:rPr lang="en-IN" kern="0" dirty="0">
                <a:solidFill>
                  <a:srgbClr val="222222"/>
                </a:solidFill>
                <a:latin typeface="+mn-lt"/>
                <a:ea typeface="+mn-ea"/>
                <a:cs typeface="+mn-cs"/>
              </a:rPr>
              <a:t>		void </a:t>
            </a:r>
            <a:r>
              <a:rPr lang="en-IN" kern="0" dirty="0" err="1">
                <a:solidFill>
                  <a:srgbClr val="222222"/>
                </a:solidFill>
                <a:latin typeface="+mn-lt"/>
                <a:ea typeface="+mn-ea"/>
                <a:cs typeface="+mn-cs"/>
              </a:rPr>
              <a:t>base_set</a:t>
            </a: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a:t>
            </a:r>
          </a:p>
          <a:p>
            <a:pPr marL="342900" indent="-342900">
              <a:spcBef>
                <a:spcPct val="20000"/>
              </a:spcBef>
              <a:defRPr/>
            </a:pPr>
            <a:endParaRPr lang="en-IN" kern="0" dirty="0">
              <a:solidFill>
                <a:srgbClr val="222222"/>
              </a:solidFill>
              <a:latin typeface="+mn-lt"/>
              <a:ea typeface="+mn-ea"/>
              <a:cs typeface="+mn-cs"/>
            </a:endParaRPr>
          </a:p>
          <a:p>
            <a:pPr marL="342900" indent="-342900">
              <a:spcBef>
                <a:spcPct val="20000"/>
              </a:spcBef>
              <a:defRPr/>
            </a:pPr>
            <a:r>
              <a:rPr lang="en-IN" kern="0" dirty="0">
                <a:solidFill>
                  <a:srgbClr val="222222"/>
                </a:solidFill>
                <a:latin typeface="+mn-lt"/>
                <a:ea typeface="+mn-ea"/>
                <a:cs typeface="+mn-cs"/>
              </a:rPr>
              <a:t>Class derived: private base</a:t>
            </a:r>
          </a:p>
          <a:p>
            <a:pPr marL="342900" indent="-342900">
              <a:spcBef>
                <a:spcPct val="20000"/>
              </a:spcBef>
              <a:defRPr/>
            </a:pP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	private: 	</a:t>
            </a:r>
            <a:r>
              <a:rPr lang="en-IN" kern="0" dirty="0" err="1">
                <a:solidFill>
                  <a:srgbClr val="222222"/>
                </a:solidFill>
                <a:latin typeface="+mn-lt"/>
                <a:ea typeface="+mn-ea"/>
                <a:cs typeface="+mn-cs"/>
              </a:rPr>
              <a:t>int</a:t>
            </a:r>
            <a:r>
              <a:rPr lang="en-IN" kern="0" dirty="0">
                <a:solidFill>
                  <a:srgbClr val="222222"/>
                </a:solidFill>
                <a:latin typeface="+mn-lt"/>
                <a:ea typeface="+mn-ea"/>
                <a:cs typeface="+mn-cs"/>
              </a:rPr>
              <a:t> </a:t>
            </a:r>
            <a:r>
              <a:rPr lang="en-IN" kern="0" dirty="0" err="1">
                <a:solidFill>
                  <a:srgbClr val="222222"/>
                </a:solidFill>
                <a:latin typeface="+mn-lt"/>
                <a:ea typeface="+mn-ea"/>
                <a:cs typeface="+mn-cs"/>
              </a:rPr>
              <a:t>derived_a</a:t>
            </a: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	protected:	</a:t>
            </a:r>
            <a:r>
              <a:rPr lang="en-IN" kern="0" dirty="0" err="1">
                <a:solidFill>
                  <a:srgbClr val="222222"/>
                </a:solidFill>
                <a:latin typeface="+mn-lt"/>
                <a:ea typeface="+mn-ea"/>
                <a:cs typeface="+mn-cs"/>
              </a:rPr>
              <a:t>int</a:t>
            </a:r>
            <a:r>
              <a:rPr lang="en-IN" kern="0" dirty="0">
                <a:solidFill>
                  <a:srgbClr val="222222"/>
                </a:solidFill>
                <a:latin typeface="+mn-lt"/>
                <a:ea typeface="+mn-ea"/>
                <a:cs typeface="+mn-cs"/>
              </a:rPr>
              <a:t> </a:t>
            </a:r>
            <a:r>
              <a:rPr lang="en-IN" kern="0" dirty="0" err="1">
                <a:solidFill>
                  <a:srgbClr val="222222"/>
                </a:solidFill>
                <a:latin typeface="+mn-lt"/>
                <a:ea typeface="+mn-ea"/>
                <a:cs typeface="+mn-cs"/>
              </a:rPr>
              <a:t>derived_b</a:t>
            </a: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	public:	void </a:t>
            </a:r>
            <a:r>
              <a:rPr lang="en-IN" kern="0" dirty="0" err="1">
                <a:solidFill>
                  <a:srgbClr val="222222"/>
                </a:solidFill>
                <a:latin typeface="+mn-lt"/>
                <a:ea typeface="+mn-ea"/>
                <a:cs typeface="+mn-cs"/>
              </a:rPr>
              <a:t>derived_set</a:t>
            </a: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a:t>
            </a:r>
          </a:p>
          <a:p>
            <a:pPr marL="342900" indent="-342900">
              <a:spcBef>
                <a:spcPct val="20000"/>
              </a:spcBef>
              <a:defRPr/>
            </a:pPr>
            <a:endParaRPr lang="en-IN" kern="0" dirty="0">
              <a:solidFill>
                <a:srgbClr val="222222"/>
              </a:solidFill>
              <a:latin typeface="+mn-lt"/>
              <a:ea typeface="+mn-ea"/>
              <a:cs typeface="+mn-cs"/>
            </a:endParaRPr>
          </a:p>
        </p:txBody>
      </p:sp>
      <p:sp>
        <p:nvSpPr>
          <p:cNvPr id="6" name="Content Placeholder 8"/>
          <p:cNvSpPr txBox="1">
            <a:spLocks/>
          </p:cNvSpPr>
          <p:nvPr/>
        </p:nvSpPr>
        <p:spPr>
          <a:xfrm>
            <a:off x="4953000" y="1295400"/>
            <a:ext cx="3962400" cy="4724400"/>
          </a:xfrm>
          <a:prstGeom prst="rect">
            <a:avLst/>
          </a:prstGeom>
        </p:spPr>
        <p:txBody>
          <a:bodyPr/>
          <a:lstStyle/>
          <a:p>
            <a:pPr marL="342900" indent="-342900">
              <a:spcBef>
                <a:spcPct val="20000"/>
              </a:spcBef>
              <a:defRPr/>
            </a:pPr>
            <a:r>
              <a:rPr lang="en-IN" kern="0" dirty="0">
                <a:solidFill>
                  <a:srgbClr val="222222"/>
                </a:solidFill>
                <a:latin typeface="+mn-lt"/>
                <a:ea typeface="+mn-ea"/>
                <a:cs typeface="+mn-cs"/>
              </a:rPr>
              <a:t>Class derived: protected base</a:t>
            </a:r>
          </a:p>
          <a:p>
            <a:pPr marL="342900" indent="-342900">
              <a:spcBef>
                <a:spcPct val="20000"/>
              </a:spcBef>
              <a:defRPr/>
            </a:pP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	private: 	</a:t>
            </a:r>
          </a:p>
          <a:p>
            <a:pPr marL="342900" indent="-342900">
              <a:spcBef>
                <a:spcPct val="20000"/>
              </a:spcBef>
              <a:defRPr/>
            </a:pPr>
            <a:r>
              <a:rPr lang="en-IN" kern="0" dirty="0">
                <a:solidFill>
                  <a:srgbClr val="222222"/>
                </a:solidFill>
                <a:latin typeface="+mn-lt"/>
                <a:ea typeface="+mn-ea"/>
                <a:cs typeface="+mn-cs"/>
              </a:rPr>
              <a:t>		</a:t>
            </a:r>
            <a:r>
              <a:rPr lang="en-IN" kern="0" dirty="0" err="1">
                <a:solidFill>
                  <a:srgbClr val="222222"/>
                </a:solidFill>
                <a:latin typeface="+mn-lt"/>
                <a:ea typeface="+mn-ea"/>
                <a:cs typeface="+mn-cs"/>
              </a:rPr>
              <a:t>int</a:t>
            </a:r>
            <a:r>
              <a:rPr lang="en-IN" kern="0" dirty="0">
                <a:solidFill>
                  <a:srgbClr val="222222"/>
                </a:solidFill>
                <a:latin typeface="+mn-lt"/>
                <a:ea typeface="+mn-ea"/>
                <a:cs typeface="+mn-cs"/>
              </a:rPr>
              <a:t> </a:t>
            </a:r>
            <a:r>
              <a:rPr lang="en-IN" kern="0" dirty="0" err="1">
                <a:solidFill>
                  <a:srgbClr val="222222"/>
                </a:solidFill>
                <a:latin typeface="+mn-lt"/>
                <a:ea typeface="+mn-ea"/>
                <a:cs typeface="+mn-cs"/>
              </a:rPr>
              <a:t>derived_a</a:t>
            </a:r>
            <a:r>
              <a:rPr lang="en-IN" kern="0" dirty="0">
                <a:solidFill>
                  <a:srgbClr val="222222"/>
                </a:solidFill>
                <a:latin typeface="+mn-lt"/>
                <a:ea typeface="+mn-ea"/>
                <a:cs typeface="+mn-cs"/>
              </a:rPr>
              <a:t>;		</a:t>
            </a:r>
          </a:p>
          <a:p>
            <a:pPr marL="342900" indent="-342900">
              <a:spcBef>
                <a:spcPct val="20000"/>
              </a:spcBef>
              <a:defRPr/>
            </a:pPr>
            <a:r>
              <a:rPr lang="en-IN" kern="0" dirty="0">
                <a:solidFill>
                  <a:srgbClr val="222222"/>
                </a:solidFill>
                <a:latin typeface="+mn-lt"/>
                <a:ea typeface="+mn-ea"/>
                <a:cs typeface="+mn-cs"/>
              </a:rPr>
              <a:t>		</a:t>
            </a:r>
            <a:r>
              <a:rPr lang="en-IN" kern="0" dirty="0" err="1">
                <a:solidFill>
                  <a:srgbClr val="FF0000"/>
                </a:solidFill>
                <a:latin typeface="+mn-lt"/>
                <a:ea typeface="+mn-ea"/>
                <a:cs typeface="+mn-cs"/>
              </a:rPr>
              <a:t>int</a:t>
            </a:r>
            <a:r>
              <a:rPr lang="en-IN" kern="0" dirty="0">
                <a:solidFill>
                  <a:srgbClr val="FF0000"/>
                </a:solidFill>
                <a:latin typeface="+mn-lt"/>
                <a:ea typeface="+mn-ea"/>
                <a:cs typeface="+mn-cs"/>
              </a:rPr>
              <a:t> </a:t>
            </a:r>
            <a:r>
              <a:rPr lang="en-IN" kern="0" dirty="0" err="1">
                <a:solidFill>
                  <a:srgbClr val="FF0000"/>
                </a:solidFill>
                <a:latin typeface="+mn-lt"/>
                <a:ea typeface="+mn-ea"/>
                <a:cs typeface="+mn-cs"/>
              </a:rPr>
              <a:t>base_b</a:t>
            </a:r>
            <a:r>
              <a:rPr lang="en-IN" kern="0" dirty="0">
                <a:solidFill>
                  <a:srgbClr val="FF0000"/>
                </a:solidFill>
                <a:latin typeface="+mn-lt"/>
                <a:ea typeface="+mn-ea"/>
                <a:cs typeface="+mn-cs"/>
              </a:rPr>
              <a:t>;</a:t>
            </a:r>
            <a:r>
              <a:rPr lang="en-IN" kern="0" dirty="0">
                <a:solidFill>
                  <a:srgbClr val="222222"/>
                </a:solidFill>
                <a:latin typeface="+mn-lt"/>
                <a:ea typeface="+mn-ea"/>
                <a:cs typeface="+mn-cs"/>
              </a:rPr>
              <a:t>		</a:t>
            </a:r>
          </a:p>
          <a:p>
            <a:pPr marL="342900" indent="-342900">
              <a:spcBef>
                <a:spcPct val="20000"/>
              </a:spcBef>
              <a:defRPr/>
            </a:pPr>
            <a:r>
              <a:rPr lang="en-IN" kern="0" dirty="0">
                <a:solidFill>
                  <a:srgbClr val="222222"/>
                </a:solidFill>
                <a:latin typeface="+mn-lt"/>
                <a:ea typeface="+mn-ea"/>
                <a:cs typeface="+mn-cs"/>
              </a:rPr>
              <a:t>		</a:t>
            </a:r>
            <a:r>
              <a:rPr lang="en-IN" kern="0" dirty="0">
                <a:solidFill>
                  <a:srgbClr val="FF0000"/>
                </a:solidFill>
                <a:latin typeface="+mn-lt"/>
                <a:ea typeface="+mn-ea"/>
                <a:cs typeface="+mn-cs"/>
              </a:rPr>
              <a:t>void </a:t>
            </a:r>
            <a:r>
              <a:rPr lang="en-IN" kern="0" dirty="0" err="1">
                <a:solidFill>
                  <a:srgbClr val="FF0000"/>
                </a:solidFill>
                <a:latin typeface="+mn-lt"/>
                <a:ea typeface="+mn-ea"/>
                <a:cs typeface="+mn-cs"/>
              </a:rPr>
              <a:t>base_set</a:t>
            </a:r>
            <a:r>
              <a:rPr lang="en-IN" kern="0" dirty="0">
                <a:solidFill>
                  <a:srgbClr val="FF0000"/>
                </a:solidFill>
                <a:latin typeface="+mn-lt"/>
                <a:ea typeface="+mn-ea"/>
                <a:cs typeface="+mn-cs"/>
              </a:rPr>
              <a:t>();</a:t>
            </a:r>
          </a:p>
          <a:p>
            <a:pPr marL="342900" indent="-342900">
              <a:spcBef>
                <a:spcPct val="20000"/>
              </a:spcBef>
              <a:defRPr/>
            </a:pPr>
            <a:r>
              <a:rPr lang="en-IN" kern="0" dirty="0">
                <a:solidFill>
                  <a:srgbClr val="FF0000"/>
                </a:solidFill>
                <a:latin typeface="+mn-lt"/>
                <a:ea typeface="+mn-ea"/>
                <a:cs typeface="+mn-cs"/>
              </a:rPr>
              <a:t>	</a:t>
            </a:r>
            <a:r>
              <a:rPr lang="en-IN" kern="0" dirty="0">
                <a:solidFill>
                  <a:srgbClr val="222222"/>
                </a:solidFill>
                <a:ea typeface="+mn-ea"/>
                <a:cs typeface="+mn-cs"/>
              </a:rPr>
              <a:t> protected:</a:t>
            </a:r>
          </a:p>
          <a:p>
            <a:pPr marL="342900" indent="-342900">
              <a:spcBef>
                <a:spcPct val="20000"/>
              </a:spcBef>
              <a:defRPr/>
            </a:pPr>
            <a:r>
              <a:rPr lang="en-IN" kern="0" dirty="0">
                <a:solidFill>
                  <a:srgbClr val="FF0000"/>
                </a:solidFill>
                <a:latin typeface="+mn-lt"/>
                <a:ea typeface="+mn-ea"/>
                <a:cs typeface="+mn-cs"/>
              </a:rPr>
              <a:t>		</a:t>
            </a:r>
            <a:r>
              <a:rPr lang="en-IN" kern="0" dirty="0">
                <a:solidFill>
                  <a:srgbClr val="222222"/>
                </a:solidFill>
                <a:ea typeface="+mn-ea"/>
                <a:cs typeface="+mn-cs"/>
              </a:rPr>
              <a:t> </a:t>
            </a:r>
            <a:r>
              <a:rPr lang="en-IN" kern="0" dirty="0" err="1">
                <a:solidFill>
                  <a:srgbClr val="222222"/>
                </a:solidFill>
                <a:ea typeface="+mn-ea"/>
                <a:cs typeface="+mn-cs"/>
              </a:rPr>
              <a:t>int</a:t>
            </a:r>
            <a:r>
              <a:rPr lang="en-IN" kern="0" dirty="0">
                <a:solidFill>
                  <a:srgbClr val="222222"/>
                </a:solidFill>
                <a:ea typeface="+mn-ea"/>
                <a:cs typeface="+mn-cs"/>
              </a:rPr>
              <a:t> </a:t>
            </a:r>
            <a:r>
              <a:rPr lang="en-IN" kern="0" dirty="0" err="1">
                <a:solidFill>
                  <a:srgbClr val="222222"/>
                </a:solidFill>
                <a:ea typeface="+mn-ea"/>
                <a:cs typeface="+mn-cs"/>
              </a:rPr>
              <a:t>derived_b</a:t>
            </a:r>
            <a:r>
              <a:rPr lang="en-IN" kern="0" dirty="0">
                <a:solidFill>
                  <a:srgbClr val="222222"/>
                </a:solidFill>
                <a:ea typeface="+mn-ea"/>
                <a:cs typeface="+mn-cs"/>
              </a:rPr>
              <a:t>;</a:t>
            </a:r>
            <a:endParaRPr lang="en-IN" kern="0" dirty="0">
              <a:solidFill>
                <a:srgbClr val="FF0000"/>
              </a:solidFill>
              <a:latin typeface="+mn-lt"/>
              <a:ea typeface="+mn-ea"/>
              <a:cs typeface="+mn-cs"/>
            </a:endParaRPr>
          </a:p>
          <a:p>
            <a:pPr marL="342900" indent="-342900">
              <a:spcBef>
                <a:spcPct val="20000"/>
              </a:spcBef>
              <a:defRPr/>
            </a:pPr>
            <a:r>
              <a:rPr lang="en-IN" kern="0" dirty="0">
                <a:solidFill>
                  <a:srgbClr val="FF0000"/>
                </a:solidFill>
                <a:latin typeface="+mn-lt"/>
                <a:ea typeface="+mn-ea"/>
                <a:cs typeface="+mn-cs"/>
              </a:rPr>
              <a:t>	</a:t>
            </a:r>
            <a:r>
              <a:rPr lang="en-IN" kern="0" dirty="0">
                <a:solidFill>
                  <a:srgbClr val="222222"/>
                </a:solidFill>
                <a:ea typeface="+mn-ea"/>
                <a:cs typeface="+mn-cs"/>
              </a:rPr>
              <a:t> public:</a:t>
            </a:r>
            <a:endParaRPr lang="en-IN" kern="0" dirty="0">
              <a:solidFill>
                <a:srgbClr val="FF0000"/>
              </a:solidFill>
              <a:latin typeface="+mn-lt"/>
              <a:ea typeface="+mn-ea"/>
              <a:cs typeface="+mn-cs"/>
            </a:endParaRPr>
          </a:p>
          <a:p>
            <a:pPr marL="342900" indent="-342900">
              <a:spcBef>
                <a:spcPct val="20000"/>
              </a:spcBef>
              <a:defRPr/>
            </a:pPr>
            <a:r>
              <a:rPr lang="en-IN" kern="0" dirty="0">
                <a:solidFill>
                  <a:srgbClr val="222222"/>
                </a:solidFill>
                <a:latin typeface="+mn-lt"/>
                <a:ea typeface="+mn-ea"/>
                <a:cs typeface="+mn-cs"/>
              </a:rPr>
              <a:t>		void </a:t>
            </a:r>
            <a:r>
              <a:rPr lang="en-IN" kern="0" dirty="0" err="1">
                <a:solidFill>
                  <a:srgbClr val="222222"/>
                </a:solidFill>
                <a:latin typeface="+mn-lt"/>
                <a:ea typeface="+mn-ea"/>
                <a:cs typeface="+mn-cs"/>
              </a:rPr>
              <a:t>derived_set</a:t>
            </a: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a:t>
            </a:r>
          </a:p>
        </p:txBody>
      </p:sp>
      <p:cxnSp>
        <p:nvCxnSpPr>
          <p:cNvPr id="7" name="Straight Arrow Connector 6"/>
          <p:cNvCxnSpPr/>
          <p:nvPr/>
        </p:nvCxnSpPr>
        <p:spPr bwMode="auto">
          <a:xfrm flipV="1">
            <a:off x="2743200" y="2781300"/>
            <a:ext cx="3124200" cy="342900"/>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8" name="Straight Arrow Connector 7"/>
          <p:cNvCxnSpPr/>
          <p:nvPr/>
        </p:nvCxnSpPr>
        <p:spPr bwMode="auto">
          <a:xfrm flipV="1">
            <a:off x="3200400" y="3141663"/>
            <a:ext cx="2667000" cy="668337"/>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altLang="en-US"/>
              <a:t>Protected inheritance</a:t>
            </a:r>
            <a:endParaRPr lang="en-IN" altLang="en-US"/>
          </a:p>
        </p:txBody>
      </p:sp>
      <p:sp>
        <p:nvSpPr>
          <p:cNvPr id="16387" name="Content Placeholder 2"/>
          <p:cNvSpPr>
            <a:spLocks noGrp="1"/>
          </p:cNvSpPr>
          <p:nvPr>
            <p:ph idx="1"/>
          </p:nvPr>
        </p:nvSpPr>
        <p:spPr/>
        <p:txBody>
          <a:bodyPr/>
          <a:lstStyle/>
          <a:p>
            <a:pPr>
              <a:lnSpc>
                <a:spcPct val="90000"/>
              </a:lnSpc>
            </a:pPr>
            <a:r>
              <a:rPr lang="en-US" altLang="en-US"/>
              <a:t>A member declared as </a:t>
            </a:r>
            <a:r>
              <a:rPr lang="en-US" altLang="en-US">
                <a:solidFill>
                  <a:srgbClr val="00B050"/>
                </a:solidFill>
              </a:rPr>
              <a:t>protected</a:t>
            </a:r>
            <a:r>
              <a:rPr lang="en-US" altLang="en-US"/>
              <a:t> is accessible by the member functions within its class and any class immediately derived from it.</a:t>
            </a:r>
          </a:p>
          <a:p>
            <a:pPr>
              <a:lnSpc>
                <a:spcPct val="90000"/>
              </a:lnSpc>
            </a:pPr>
            <a:r>
              <a:rPr lang="en-US" altLang="en-US"/>
              <a:t>It cannot be accessed by the functions outside these two classes.</a:t>
            </a:r>
          </a:p>
          <a:p>
            <a:pPr>
              <a:lnSpc>
                <a:spcPct val="90000"/>
              </a:lnSpc>
            </a:pPr>
            <a:r>
              <a:rPr lang="en-US" altLang="en-US"/>
              <a:t>It is possible to inherit a base class in protected mode. In this, </a:t>
            </a:r>
            <a:r>
              <a:rPr lang="en-US" altLang="en-US">
                <a:solidFill>
                  <a:srgbClr val="FF0000"/>
                </a:solidFill>
              </a:rPr>
              <a:t>Public and protected members </a:t>
            </a:r>
            <a:r>
              <a:rPr lang="en-US" altLang="en-US"/>
              <a:t>of the base class become </a:t>
            </a:r>
            <a:r>
              <a:rPr lang="en-US" altLang="en-US">
                <a:solidFill>
                  <a:srgbClr val="00B050"/>
                </a:solidFill>
              </a:rPr>
              <a:t>protected</a:t>
            </a:r>
            <a:r>
              <a:rPr lang="en-US" altLang="en-US">
                <a:solidFill>
                  <a:srgbClr val="FF0000"/>
                </a:solidFill>
              </a:rPr>
              <a:t> </a:t>
            </a:r>
            <a:r>
              <a:rPr lang="en-US" altLang="en-US">
                <a:solidFill>
                  <a:srgbClr val="00B050"/>
                </a:solidFill>
              </a:rPr>
              <a:t>members </a:t>
            </a:r>
            <a:r>
              <a:rPr lang="en-US" altLang="en-US">
                <a:solidFill>
                  <a:schemeClr val="tx1"/>
                </a:solidFill>
              </a:rPr>
              <a:t>of the derived class.</a:t>
            </a:r>
          </a:p>
          <a:p>
            <a:pPr>
              <a:lnSpc>
                <a:spcPct val="90000"/>
              </a:lnSpc>
            </a:pPr>
            <a:endParaRPr lang="en-US" altLang="en-US"/>
          </a:p>
          <a:p>
            <a:pPr>
              <a:lnSpc>
                <a:spcPct val="90000"/>
              </a:lnSpc>
            </a:pPr>
            <a:endParaRPr lang="en-US" altLang="en-US"/>
          </a:p>
          <a:p>
            <a:pPr>
              <a:buFont typeface="Arial" charset="0"/>
              <a:buNone/>
            </a:pPr>
            <a:endParaRPr lang="en-I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6"/>
          <p:cNvSpPr txBox="1">
            <a:spLocks/>
          </p:cNvSpPr>
          <p:nvPr/>
        </p:nvSpPr>
        <p:spPr>
          <a:xfrm>
            <a:off x="468313" y="0"/>
            <a:ext cx="8077200" cy="914400"/>
          </a:xfrm>
          <a:prstGeom prst="rect">
            <a:avLst/>
          </a:prstGeom>
        </p:spPr>
        <p:txBody>
          <a:bodyPr/>
          <a:lstStyle/>
          <a:p>
            <a:pPr algn="ctr">
              <a:defRPr/>
            </a:pPr>
            <a:r>
              <a:rPr lang="en-IN" sz="3600" kern="0" dirty="0">
                <a:solidFill>
                  <a:srgbClr val="222222"/>
                </a:solidFill>
                <a:latin typeface="+mj-lt"/>
                <a:ea typeface="+mj-ea"/>
                <a:cs typeface="+mj-cs"/>
              </a:rPr>
              <a:t>Protected derivation</a:t>
            </a:r>
          </a:p>
        </p:txBody>
      </p:sp>
      <p:sp>
        <p:nvSpPr>
          <p:cNvPr id="14" name="Content Placeholder 7"/>
          <p:cNvSpPr txBox="1">
            <a:spLocks/>
          </p:cNvSpPr>
          <p:nvPr/>
        </p:nvSpPr>
        <p:spPr>
          <a:xfrm>
            <a:off x="533400" y="1295400"/>
            <a:ext cx="3962400" cy="4953000"/>
          </a:xfrm>
          <a:prstGeom prst="rect">
            <a:avLst/>
          </a:prstGeom>
        </p:spPr>
        <p:txBody>
          <a:bodyPr/>
          <a:lstStyle/>
          <a:p>
            <a:pPr marL="342900" indent="-342900">
              <a:spcBef>
                <a:spcPct val="20000"/>
              </a:spcBef>
              <a:defRPr/>
            </a:pPr>
            <a:r>
              <a:rPr lang="en-IN" kern="0" dirty="0">
                <a:solidFill>
                  <a:srgbClr val="222222"/>
                </a:solidFill>
                <a:latin typeface="+mn-lt"/>
                <a:ea typeface="+mn-ea"/>
                <a:cs typeface="+mn-cs"/>
              </a:rPr>
              <a:t>Class base</a:t>
            </a:r>
          </a:p>
          <a:p>
            <a:pPr marL="342900" indent="-342900">
              <a:spcBef>
                <a:spcPct val="20000"/>
              </a:spcBef>
              <a:defRPr/>
            </a:pP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	private: 	</a:t>
            </a:r>
          </a:p>
          <a:p>
            <a:pPr marL="342900" indent="-342900">
              <a:spcBef>
                <a:spcPct val="20000"/>
              </a:spcBef>
              <a:defRPr/>
            </a:pPr>
            <a:r>
              <a:rPr lang="en-IN" kern="0" dirty="0">
                <a:solidFill>
                  <a:srgbClr val="222222"/>
                </a:solidFill>
                <a:latin typeface="+mn-lt"/>
                <a:ea typeface="+mn-ea"/>
                <a:cs typeface="+mn-cs"/>
              </a:rPr>
              <a:t>		</a:t>
            </a:r>
            <a:r>
              <a:rPr lang="en-IN" kern="0" dirty="0" err="1">
                <a:solidFill>
                  <a:srgbClr val="222222"/>
                </a:solidFill>
                <a:latin typeface="+mn-lt"/>
                <a:ea typeface="+mn-ea"/>
                <a:cs typeface="+mn-cs"/>
              </a:rPr>
              <a:t>int</a:t>
            </a:r>
            <a:r>
              <a:rPr lang="en-IN" kern="0" dirty="0">
                <a:solidFill>
                  <a:srgbClr val="222222"/>
                </a:solidFill>
                <a:latin typeface="+mn-lt"/>
                <a:ea typeface="+mn-ea"/>
                <a:cs typeface="+mn-cs"/>
              </a:rPr>
              <a:t> </a:t>
            </a:r>
            <a:r>
              <a:rPr lang="en-IN" kern="0" dirty="0" err="1">
                <a:solidFill>
                  <a:srgbClr val="222222"/>
                </a:solidFill>
                <a:latin typeface="+mn-lt"/>
                <a:ea typeface="+mn-ea"/>
                <a:cs typeface="+mn-cs"/>
              </a:rPr>
              <a:t>base_a</a:t>
            </a: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	protected:	</a:t>
            </a:r>
          </a:p>
          <a:p>
            <a:pPr marL="342900" indent="-342900">
              <a:spcBef>
                <a:spcPct val="20000"/>
              </a:spcBef>
              <a:defRPr/>
            </a:pPr>
            <a:r>
              <a:rPr lang="en-IN" kern="0" dirty="0">
                <a:solidFill>
                  <a:srgbClr val="222222"/>
                </a:solidFill>
                <a:latin typeface="+mn-lt"/>
                <a:ea typeface="+mn-ea"/>
                <a:cs typeface="+mn-cs"/>
              </a:rPr>
              <a:t>		</a:t>
            </a:r>
            <a:r>
              <a:rPr lang="en-IN" kern="0" dirty="0" err="1">
                <a:solidFill>
                  <a:srgbClr val="222222"/>
                </a:solidFill>
                <a:latin typeface="+mn-lt"/>
                <a:ea typeface="+mn-ea"/>
                <a:cs typeface="+mn-cs"/>
              </a:rPr>
              <a:t>int</a:t>
            </a:r>
            <a:r>
              <a:rPr lang="en-IN" kern="0" dirty="0">
                <a:solidFill>
                  <a:srgbClr val="222222"/>
                </a:solidFill>
                <a:latin typeface="+mn-lt"/>
                <a:ea typeface="+mn-ea"/>
                <a:cs typeface="+mn-cs"/>
              </a:rPr>
              <a:t> </a:t>
            </a:r>
            <a:r>
              <a:rPr lang="en-IN" kern="0" dirty="0" err="1">
                <a:solidFill>
                  <a:srgbClr val="222222"/>
                </a:solidFill>
                <a:latin typeface="+mn-lt"/>
                <a:ea typeface="+mn-ea"/>
                <a:cs typeface="+mn-cs"/>
              </a:rPr>
              <a:t>base_b</a:t>
            </a: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	public:</a:t>
            </a:r>
          </a:p>
          <a:p>
            <a:pPr marL="342900" indent="-342900">
              <a:spcBef>
                <a:spcPct val="20000"/>
              </a:spcBef>
              <a:defRPr/>
            </a:pPr>
            <a:r>
              <a:rPr lang="en-IN" kern="0" dirty="0">
                <a:solidFill>
                  <a:srgbClr val="222222"/>
                </a:solidFill>
                <a:latin typeface="+mn-lt"/>
                <a:ea typeface="+mn-ea"/>
                <a:cs typeface="+mn-cs"/>
              </a:rPr>
              <a:t>		void </a:t>
            </a:r>
            <a:r>
              <a:rPr lang="en-IN" kern="0" dirty="0" err="1">
                <a:solidFill>
                  <a:srgbClr val="222222"/>
                </a:solidFill>
                <a:latin typeface="+mn-lt"/>
                <a:ea typeface="+mn-ea"/>
                <a:cs typeface="+mn-cs"/>
              </a:rPr>
              <a:t>base_set</a:t>
            </a: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a:t>
            </a:r>
          </a:p>
          <a:p>
            <a:pPr marL="342900" indent="-342900">
              <a:spcBef>
                <a:spcPct val="20000"/>
              </a:spcBef>
              <a:defRPr/>
            </a:pPr>
            <a:endParaRPr lang="en-IN" kern="0" dirty="0">
              <a:solidFill>
                <a:srgbClr val="222222"/>
              </a:solidFill>
              <a:latin typeface="+mn-lt"/>
              <a:ea typeface="+mn-ea"/>
              <a:cs typeface="+mn-cs"/>
            </a:endParaRPr>
          </a:p>
          <a:p>
            <a:pPr marL="342900" indent="-342900">
              <a:spcBef>
                <a:spcPct val="20000"/>
              </a:spcBef>
              <a:defRPr/>
            </a:pPr>
            <a:r>
              <a:rPr lang="en-IN" kern="0" dirty="0">
                <a:solidFill>
                  <a:srgbClr val="222222"/>
                </a:solidFill>
                <a:latin typeface="+mn-lt"/>
                <a:ea typeface="+mn-ea"/>
                <a:cs typeface="+mn-cs"/>
              </a:rPr>
              <a:t>Class derived: protected base</a:t>
            </a:r>
          </a:p>
          <a:p>
            <a:pPr marL="342900" indent="-342900">
              <a:spcBef>
                <a:spcPct val="20000"/>
              </a:spcBef>
              <a:defRPr/>
            </a:pP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	private: 	</a:t>
            </a:r>
            <a:r>
              <a:rPr lang="en-IN" kern="0" dirty="0" err="1">
                <a:solidFill>
                  <a:srgbClr val="222222"/>
                </a:solidFill>
                <a:latin typeface="+mn-lt"/>
                <a:ea typeface="+mn-ea"/>
                <a:cs typeface="+mn-cs"/>
              </a:rPr>
              <a:t>int</a:t>
            </a:r>
            <a:r>
              <a:rPr lang="en-IN" kern="0" dirty="0">
                <a:solidFill>
                  <a:srgbClr val="222222"/>
                </a:solidFill>
                <a:latin typeface="+mn-lt"/>
                <a:ea typeface="+mn-ea"/>
                <a:cs typeface="+mn-cs"/>
              </a:rPr>
              <a:t> </a:t>
            </a:r>
            <a:r>
              <a:rPr lang="en-IN" kern="0" dirty="0" err="1">
                <a:solidFill>
                  <a:srgbClr val="222222"/>
                </a:solidFill>
                <a:latin typeface="+mn-lt"/>
                <a:ea typeface="+mn-ea"/>
                <a:cs typeface="+mn-cs"/>
              </a:rPr>
              <a:t>derived_a</a:t>
            </a: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	protected:	</a:t>
            </a:r>
            <a:r>
              <a:rPr lang="en-IN" kern="0" dirty="0" err="1">
                <a:solidFill>
                  <a:srgbClr val="222222"/>
                </a:solidFill>
                <a:latin typeface="+mn-lt"/>
                <a:ea typeface="+mn-ea"/>
                <a:cs typeface="+mn-cs"/>
              </a:rPr>
              <a:t>int</a:t>
            </a:r>
            <a:r>
              <a:rPr lang="en-IN" kern="0" dirty="0">
                <a:solidFill>
                  <a:srgbClr val="222222"/>
                </a:solidFill>
                <a:latin typeface="+mn-lt"/>
                <a:ea typeface="+mn-ea"/>
                <a:cs typeface="+mn-cs"/>
              </a:rPr>
              <a:t> </a:t>
            </a:r>
            <a:r>
              <a:rPr lang="en-IN" kern="0" dirty="0" err="1">
                <a:solidFill>
                  <a:srgbClr val="222222"/>
                </a:solidFill>
                <a:latin typeface="+mn-lt"/>
                <a:ea typeface="+mn-ea"/>
                <a:cs typeface="+mn-cs"/>
              </a:rPr>
              <a:t>derived_b</a:t>
            </a: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	public:	void </a:t>
            </a:r>
            <a:r>
              <a:rPr lang="en-IN" kern="0" dirty="0" err="1">
                <a:solidFill>
                  <a:srgbClr val="222222"/>
                </a:solidFill>
                <a:latin typeface="+mn-lt"/>
                <a:ea typeface="+mn-ea"/>
                <a:cs typeface="+mn-cs"/>
              </a:rPr>
              <a:t>derived_set</a:t>
            </a: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a:t>
            </a:r>
          </a:p>
          <a:p>
            <a:pPr marL="342900" indent="-342900">
              <a:spcBef>
                <a:spcPct val="20000"/>
              </a:spcBef>
              <a:defRPr/>
            </a:pPr>
            <a:endParaRPr lang="en-IN" kern="0" dirty="0">
              <a:solidFill>
                <a:srgbClr val="222222"/>
              </a:solidFill>
              <a:latin typeface="+mn-lt"/>
              <a:ea typeface="+mn-ea"/>
              <a:cs typeface="+mn-cs"/>
            </a:endParaRPr>
          </a:p>
        </p:txBody>
      </p:sp>
      <p:sp>
        <p:nvSpPr>
          <p:cNvPr id="15" name="Content Placeholder 8"/>
          <p:cNvSpPr txBox="1">
            <a:spLocks/>
          </p:cNvSpPr>
          <p:nvPr/>
        </p:nvSpPr>
        <p:spPr>
          <a:xfrm>
            <a:off x="4953000" y="1295400"/>
            <a:ext cx="3962400" cy="4724400"/>
          </a:xfrm>
          <a:prstGeom prst="rect">
            <a:avLst/>
          </a:prstGeom>
        </p:spPr>
        <p:txBody>
          <a:bodyPr/>
          <a:lstStyle/>
          <a:p>
            <a:pPr marL="342900" indent="-342900">
              <a:spcBef>
                <a:spcPct val="20000"/>
              </a:spcBef>
              <a:defRPr/>
            </a:pPr>
            <a:r>
              <a:rPr lang="en-IN" kern="0" dirty="0">
                <a:solidFill>
                  <a:srgbClr val="222222"/>
                </a:solidFill>
                <a:latin typeface="+mn-lt"/>
                <a:ea typeface="+mn-ea"/>
                <a:cs typeface="+mn-cs"/>
              </a:rPr>
              <a:t>Class derived: protected base</a:t>
            </a:r>
          </a:p>
          <a:p>
            <a:pPr marL="342900" indent="-342900">
              <a:spcBef>
                <a:spcPct val="20000"/>
              </a:spcBef>
              <a:defRPr/>
            </a:pP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	private: 	</a:t>
            </a:r>
          </a:p>
          <a:p>
            <a:pPr marL="342900" indent="-342900">
              <a:spcBef>
                <a:spcPct val="20000"/>
              </a:spcBef>
              <a:defRPr/>
            </a:pPr>
            <a:r>
              <a:rPr lang="en-IN" kern="0" dirty="0">
                <a:solidFill>
                  <a:srgbClr val="222222"/>
                </a:solidFill>
                <a:latin typeface="+mn-lt"/>
                <a:ea typeface="+mn-ea"/>
                <a:cs typeface="+mn-cs"/>
              </a:rPr>
              <a:t>		</a:t>
            </a:r>
            <a:r>
              <a:rPr lang="en-IN" kern="0" dirty="0" err="1">
                <a:solidFill>
                  <a:srgbClr val="222222"/>
                </a:solidFill>
                <a:latin typeface="+mn-lt"/>
                <a:ea typeface="+mn-ea"/>
                <a:cs typeface="+mn-cs"/>
              </a:rPr>
              <a:t>int</a:t>
            </a:r>
            <a:r>
              <a:rPr lang="en-IN" kern="0" dirty="0">
                <a:solidFill>
                  <a:srgbClr val="222222"/>
                </a:solidFill>
                <a:latin typeface="+mn-lt"/>
                <a:ea typeface="+mn-ea"/>
                <a:cs typeface="+mn-cs"/>
              </a:rPr>
              <a:t> </a:t>
            </a:r>
            <a:r>
              <a:rPr lang="en-IN" kern="0" dirty="0" err="1">
                <a:solidFill>
                  <a:srgbClr val="222222"/>
                </a:solidFill>
                <a:latin typeface="+mn-lt"/>
                <a:ea typeface="+mn-ea"/>
                <a:cs typeface="+mn-cs"/>
              </a:rPr>
              <a:t>derived_a</a:t>
            </a: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	protected:	</a:t>
            </a:r>
          </a:p>
          <a:p>
            <a:pPr marL="342900" indent="-342900">
              <a:spcBef>
                <a:spcPct val="20000"/>
              </a:spcBef>
              <a:defRPr/>
            </a:pPr>
            <a:r>
              <a:rPr lang="en-IN" kern="0" dirty="0">
                <a:solidFill>
                  <a:srgbClr val="222222"/>
                </a:solidFill>
                <a:latin typeface="+mn-lt"/>
                <a:ea typeface="+mn-ea"/>
                <a:cs typeface="+mn-cs"/>
              </a:rPr>
              <a:t>		</a:t>
            </a:r>
            <a:r>
              <a:rPr lang="en-IN" kern="0" dirty="0" err="1">
                <a:solidFill>
                  <a:srgbClr val="FF0000"/>
                </a:solidFill>
                <a:latin typeface="+mn-lt"/>
                <a:ea typeface="+mn-ea"/>
                <a:cs typeface="+mn-cs"/>
              </a:rPr>
              <a:t>int</a:t>
            </a:r>
            <a:r>
              <a:rPr lang="en-IN" kern="0" dirty="0">
                <a:solidFill>
                  <a:srgbClr val="FF0000"/>
                </a:solidFill>
                <a:latin typeface="+mn-lt"/>
                <a:ea typeface="+mn-ea"/>
                <a:cs typeface="+mn-cs"/>
              </a:rPr>
              <a:t> </a:t>
            </a:r>
            <a:r>
              <a:rPr lang="en-IN" kern="0" dirty="0" err="1">
                <a:solidFill>
                  <a:srgbClr val="FF0000"/>
                </a:solidFill>
                <a:latin typeface="+mn-lt"/>
                <a:ea typeface="+mn-ea"/>
                <a:cs typeface="+mn-cs"/>
              </a:rPr>
              <a:t>base_b</a:t>
            </a:r>
            <a:r>
              <a:rPr lang="en-IN" kern="0" dirty="0">
                <a:solidFill>
                  <a:srgbClr val="FF0000"/>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		</a:t>
            </a:r>
            <a:r>
              <a:rPr lang="en-IN" kern="0" dirty="0" err="1">
                <a:solidFill>
                  <a:srgbClr val="222222"/>
                </a:solidFill>
                <a:latin typeface="+mn-lt"/>
                <a:ea typeface="+mn-ea"/>
                <a:cs typeface="+mn-cs"/>
              </a:rPr>
              <a:t>int</a:t>
            </a:r>
            <a:r>
              <a:rPr lang="en-IN" kern="0" dirty="0">
                <a:solidFill>
                  <a:srgbClr val="222222"/>
                </a:solidFill>
                <a:latin typeface="+mn-lt"/>
                <a:ea typeface="+mn-ea"/>
                <a:cs typeface="+mn-cs"/>
              </a:rPr>
              <a:t> </a:t>
            </a:r>
            <a:r>
              <a:rPr lang="en-IN" kern="0" dirty="0" err="1">
                <a:solidFill>
                  <a:srgbClr val="222222"/>
                </a:solidFill>
                <a:latin typeface="+mn-lt"/>
                <a:ea typeface="+mn-ea"/>
                <a:cs typeface="+mn-cs"/>
              </a:rPr>
              <a:t>derived_b</a:t>
            </a: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		</a:t>
            </a:r>
            <a:r>
              <a:rPr lang="en-IN" kern="0" dirty="0">
                <a:solidFill>
                  <a:srgbClr val="FF0000"/>
                </a:solidFill>
                <a:latin typeface="+mn-lt"/>
                <a:ea typeface="+mn-ea"/>
                <a:cs typeface="+mn-cs"/>
              </a:rPr>
              <a:t>void </a:t>
            </a:r>
            <a:r>
              <a:rPr lang="en-IN" kern="0" dirty="0" err="1">
                <a:solidFill>
                  <a:srgbClr val="FF0000"/>
                </a:solidFill>
                <a:latin typeface="+mn-lt"/>
                <a:ea typeface="+mn-ea"/>
                <a:cs typeface="+mn-cs"/>
              </a:rPr>
              <a:t>base_set</a:t>
            </a:r>
            <a:r>
              <a:rPr lang="en-IN" kern="0" dirty="0">
                <a:solidFill>
                  <a:srgbClr val="FF0000"/>
                </a:solidFill>
                <a:latin typeface="+mn-lt"/>
                <a:ea typeface="+mn-ea"/>
                <a:cs typeface="+mn-cs"/>
              </a:rPr>
              <a:t>();</a:t>
            </a:r>
          </a:p>
          <a:p>
            <a:pPr marL="342900" indent="-342900">
              <a:spcBef>
                <a:spcPct val="20000"/>
              </a:spcBef>
              <a:defRPr/>
            </a:pPr>
            <a:r>
              <a:rPr lang="en-IN" kern="0" dirty="0">
                <a:solidFill>
                  <a:srgbClr val="FF0000"/>
                </a:solidFill>
                <a:latin typeface="+mn-lt"/>
                <a:ea typeface="+mn-ea"/>
                <a:cs typeface="+mn-cs"/>
              </a:rPr>
              <a:t>	</a:t>
            </a:r>
            <a:r>
              <a:rPr lang="en-IN" kern="0" dirty="0">
                <a:solidFill>
                  <a:srgbClr val="222222"/>
                </a:solidFill>
                <a:ea typeface="+mn-ea"/>
                <a:cs typeface="+mn-cs"/>
              </a:rPr>
              <a:t> public:</a:t>
            </a:r>
            <a:endParaRPr lang="en-IN" kern="0" dirty="0">
              <a:solidFill>
                <a:srgbClr val="FF0000"/>
              </a:solidFill>
              <a:latin typeface="+mn-lt"/>
              <a:ea typeface="+mn-ea"/>
              <a:cs typeface="+mn-cs"/>
            </a:endParaRPr>
          </a:p>
          <a:p>
            <a:pPr marL="342900" indent="-342900">
              <a:spcBef>
                <a:spcPct val="20000"/>
              </a:spcBef>
              <a:defRPr/>
            </a:pPr>
            <a:r>
              <a:rPr lang="en-IN" kern="0" dirty="0">
                <a:solidFill>
                  <a:srgbClr val="222222"/>
                </a:solidFill>
                <a:latin typeface="+mn-lt"/>
                <a:ea typeface="+mn-ea"/>
                <a:cs typeface="+mn-cs"/>
              </a:rPr>
              <a:t>		void </a:t>
            </a:r>
            <a:r>
              <a:rPr lang="en-IN" kern="0" dirty="0" err="1">
                <a:solidFill>
                  <a:srgbClr val="222222"/>
                </a:solidFill>
                <a:latin typeface="+mn-lt"/>
                <a:ea typeface="+mn-ea"/>
                <a:cs typeface="+mn-cs"/>
              </a:rPr>
              <a:t>derived_set</a:t>
            </a:r>
            <a:r>
              <a:rPr lang="en-IN" kern="0" dirty="0">
                <a:solidFill>
                  <a:srgbClr val="222222"/>
                </a:solidFill>
                <a:latin typeface="+mn-lt"/>
                <a:ea typeface="+mn-ea"/>
                <a:cs typeface="+mn-cs"/>
              </a:rPr>
              <a:t>();</a:t>
            </a:r>
          </a:p>
          <a:p>
            <a:pPr marL="342900" indent="-342900">
              <a:spcBef>
                <a:spcPct val="20000"/>
              </a:spcBef>
              <a:defRPr/>
            </a:pPr>
            <a:r>
              <a:rPr lang="en-IN" kern="0" dirty="0">
                <a:solidFill>
                  <a:srgbClr val="222222"/>
                </a:solidFill>
                <a:latin typeface="+mn-lt"/>
                <a:ea typeface="+mn-ea"/>
                <a:cs typeface="+mn-cs"/>
              </a:rPr>
              <a:t>};</a:t>
            </a:r>
          </a:p>
        </p:txBody>
      </p:sp>
      <p:cxnSp>
        <p:nvCxnSpPr>
          <p:cNvPr id="16" name="Straight Arrow Connector 15"/>
          <p:cNvCxnSpPr/>
          <p:nvPr/>
        </p:nvCxnSpPr>
        <p:spPr bwMode="auto">
          <a:xfrm>
            <a:off x="2771775" y="3068638"/>
            <a:ext cx="3168650" cy="73025"/>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bwMode="auto">
          <a:xfrm flipV="1">
            <a:off x="3200400" y="3789363"/>
            <a:ext cx="2667000" cy="20637"/>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105775" cy="347638"/>
          </a:xfrm>
        </p:spPr>
        <p:txBody>
          <a:bodyPr/>
          <a:lstStyle/>
          <a:p>
            <a:r>
              <a:rPr lang="en-IN" sz="2800" dirty="0"/>
              <a:t>Program-protected mode of derivation</a:t>
            </a:r>
          </a:p>
        </p:txBody>
      </p:sp>
      <p:sp>
        <p:nvSpPr>
          <p:cNvPr id="3" name="Content Placeholder 2"/>
          <p:cNvSpPr>
            <a:spLocks noGrp="1"/>
          </p:cNvSpPr>
          <p:nvPr>
            <p:ph sz="half" idx="1"/>
          </p:nvPr>
        </p:nvSpPr>
        <p:spPr>
          <a:xfrm>
            <a:off x="594720" y="1052736"/>
            <a:ext cx="3983040" cy="5264504"/>
          </a:xfrm>
        </p:spPr>
        <p:txBody>
          <a:bodyPr/>
          <a:lstStyle/>
          <a:p>
            <a:pPr marL="0" indent="0">
              <a:spcAft>
                <a:spcPts val="0"/>
              </a:spcAft>
              <a:buNone/>
            </a:pPr>
            <a:r>
              <a:rPr lang="en-IN" sz="1400" dirty="0"/>
              <a:t>#include&lt;</a:t>
            </a:r>
            <a:r>
              <a:rPr lang="en-IN" sz="1400" dirty="0" err="1"/>
              <a:t>iostream</a:t>
            </a:r>
            <a:r>
              <a:rPr lang="en-IN" sz="1400" dirty="0"/>
              <a:t>&gt;</a:t>
            </a:r>
          </a:p>
          <a:p>
            <a:pPr marL="0" indent="0">
              <a:spcAft>
                <a:spcPts val="0"/>
              </a:spcAft>
              <a:buNone/>
            </a:pPr>
            <a:r>
              <a:rPr lang="en-IN" sz="1400" dirty="0"/>
              <a:t>#include&lt;</a:t>
            </a:r>
            <a:r>
              <a:rPr lang="en-IN" sz="1400" dirty="0" err="1"/>
              <a:t>string.h</a:t>
            </a:r>
            <a:r>
              <a:rPr lang="en-IN" sz="1400" dirty="0"/>
              <a:t>&gt;</a:t>
            </a:r>
          </a:p>
          <a:p>
            <a:pPr marL="0" indent="0">
              <a:spcAft>
                <a:spcPts val="0"/>
              </a:spcAft>
              <a:buNone/>
            </a:pPr>
            <a:r>
              <a:rPr lang="en-IN" sz="1400" dirty="0"/>
              <a:t>using namespace </a:t>
            </a:r>
            <a:r>
              <a:rPr lang="en-IN" sz="1400" dirty="0" err="1"/>
              <a:t>std</a:t>
            </a:r>
            <a:r>
              <a:rPr lang="en-IN" sz="1400" dirty="0"/>
              <a:t>;</a:t>
            </a:r>
          </a:p>
          <a:p>
            <a:pPr marL="0" indent="0">
              <a:spcAft>
                <a:spcPts val="0"/>
              </a:spcAft>
              <a:buNone/>
            </a:pPr>
            <a:r>
              <a:rPr lang="en-IN" sz="1400" dirty="0"/>
              <a:t>class student</a:t>
            </a:r>
          </a:p>
          <a:p>
            <a:pPr marL="0" indent="0">
              <a:spcAft>
                <a:spcPts val="0"/>
              </a:spcAft>
              <a:buNone/>
            </a:pPr>
            <a:r>
              <a:rPr lang="en-IN" sz="1400" dirty="0"/>
              <a:t>{</a:t>
            </a:r>
          </a:p>
          <a:p>
            <a:pPr marL="0" indent="0">
              <a:spcAft>
                <a:spcPts val="0"/>
              </a:spcAft>
              <a:buNone/>
            </a:pPr>
            <a:r>
              <a:rPr lang="en-IN" sz="1400" dirty="0"/>
              <a:t>private:</a:t>
            </a:r>
          </a:p>
          <a:p>
            <a:pPr marL="0" indent="0">
              <a:spcAft>
                <a:spcPts val="0"/>
              </a:spcAft>
              <a:buNone/>
            </a:pPr>
            <a:r>
              <a:rPr lang="en-IN" sz="1400" dirty="0" err="1"/>
              <a:t>int</a:t>
            </a:r>
            <a:r>
              <a:rPr lang="en-IN" sz="1400" dirty="0"/>
              <a:t> </a:t>
            </a:r>
            <a:r>
              <a:rPr lang="en-IN" sz="1400" dirty="0" err="1"/>
              <a:t>roll_no</a:t>
            </a:r>
            <a:r>
              <a:rPr lang="en-IN" sz="1400" dirty="0"/>
              <a:t>;</a:t>
            </a:r>
          </a:p>
          <a:p>
            <a:pPr marL="0" indent="0">
              <a:spcAft>
                <a:spcPts val="0"/>
              </a:spcAft>
              <a:buNone/>
            </a:pPr>
            <a:r>
              <a:rPr lang="en-IN" sz="1400" dirty="0"/>
              <a:t>protected:</a:t>
            </a:r>
          </a:p>
          <a:p>
            <a:pPr marL="0" indent="0">
              <a:spcAft>
                <a:spcPts val="0"/>
              </a:spcAft>
              <a:buNone/>
            </a:pPr>
            <a:r>
              <a:rPr lang="en-IN" sz="1400" dirty="0"/>
              <a:t>char section[10];</a:t>
            </a:r>
          </a:p>
          <a:p>
            <a:pPr marL="0" indent="0">
              <a:spcAft>
                <a:spcPts val="0"/>
              </a:spcAft>
              <a:buNone/>
            </a:pPr>
            <a:r>
              <a:rPr lang="en-IN" sz="1400" dirty="0"/>
              <a:t>public:</a:t>
            </a:r>
          </a:p>
          <a:p>
            <a:pPr marL="0" indent="0">
              <a:spcAft>
                <a:spcPts val="0"/>
              </a:spcAft>
              <a:buNone/>
            </a:pPr>
            <a:r>
              <a:rPr lang="en-IN" sz="1400" dirty="0"/>
              <a:t>void </a:t>
            </a:r>
            <a:r>
              <a:rPr lang="en-IN" sz="1400" dirty="0" err="1"/>
              <a:t>get_rno</a:t>
            </a:r>
            <a:r>
              <a:rPr lang="en-IN" sz="1400" dirty="0"/>
              <a:t>()</a:t>
            </a:r>
          </a:p>
          <a:p>
            <a:pPr marL="0" indent="0">
              <a:spcAft>
                <a:spcPts val="0"/>
              </a:spcAft>
              <a:buNone/>
            </a:pPr>
            <a:r>
              <a:rPr lang="en-IN" sz="1400" dirty="0"/>
              <a:t>{</a:t>
            </a:r>
          </a:p>
          <a:p>
            <a:pPr marL="0" indent="0">
              <a:spcAft>
                <a:spcPts val="0"/>
              </a:spcAft>
              <a:buNone/>
            </a:pPr>
            <a:r>
              <a:rPr lang="en-IN" sz="1400" dirty="0" err="1"/>
              <a:t>cout</a:t>
            </a:r>
            <a:r>
              <a:rPr lang="en-IN" sz="1400" dirty="0"/>
              <a:t>&lt;&lt;"\n Enter the roll number:";</a:t>
            </a:r>
          </a:p>
          <a:p>
            <a:pPr marL="0" indent="0">
              <a:spcAft>
                <a:spcPts val="0"/>
              </a:spcAft>
              <a:buNone/>
            </a:pPr>
            <a:r>
              <a:rPr lang="en-IN" sz="1400" dirty="0" err="1"/>
              <a:t>cin</a:t>
            </a:r>
            <a:r>
              <a:rPr lang="en-IN" sz="1400" dirty="0"/>
              <a:t>&gt;&gt;</a:t>
            </a:r>
            <a:r>
              <a:rPr lang="en-IN" sz="1400" dirty="0" err="1"/>
              <a:t>roll_no</a:t>
            </a:r>
            <a:r>
              <a:rPr lang="en-IN" sz="1400" dirty="0"/>
              <a:t>;</a:t>
            </a:r>
          </a:p>
          <a:p>
            <a:pPr marL="0" indent="0">
              <a:spcAft>
                <a:spcPts val="0"/>
              </a:spcAft>
              <a:buNone/>
            </a:pPr>
            <a:r>
              <a:rPr lang="en-IN" sz="1400" dirty="0"/>
              <a:t>}</a:t>
            </a:r>
          </a:p>
          <a:p>
            <a:pPr marL="0" indent="0">
              <a:spcAft>
                <a:spcPts val="0"/>
              </a:spcAft>
              <a:buNone/>
            </a:pPr>
            <a:r>
              <a:rPr lang="en-IN" sz="1400" dirty="0"/>
              <a:t>void </a:t>
            </a:r>
            <a:r>
              <a:rPr lang="en-IN" sz="1400" dirty="0" err="1"/>
              <a:t>show_rno</a:t>
            </a:r>
            <a:r>
              <a:rPr lang="en-IN" sz="1400" dirty="0"/>
              <a:t>()</a:t>
            </a:r>
          </a:p>
          <a:p>
            <a:pPr marL="0" indent="0">
              <a:spcAft>
                <a:spcPts val="0"/>
              </a:spcAft>
              <a:buNone/>
            </a:pPr>
            <a:r>
              <a:rPr lang="en-IN" sz="1400" dirty="0"/>
              <a:t>{</a:t>
            </a:r>
          </a:p>
          <a:p>
            <a:pPr marL="0" indent="0">
              <a:spcAft>
                <a:spcPts val="0"/>
              </a:spcAft>
              <a:buNone/>
            </a:pPr>
            <a:r>
              <a:rPr lang="en-IN" sz="1400" dirty="0" err="1"/>
              <a:t>cout</a:t>
            </a:r>
            <a:r>
              <a:rPr lang="en-IN" sz="1400" dirty="0"/>
              <a:t>&lt;&lt;"\n Roll no:"&lt;&lt;</a:t>
            </a:r>
            <a:r>
              <a:rPr lang="en-IN" sz="1400" dirty="0" err="1"/>
              <a:t>roll_no</a:t>
            </a:r>
            <a:r>
              <a:rPr lang="en-IN" sz="1400" dirty="0"/>
              <a:t>;</a:t>
            </a:r>
          </a:p>
          <a:p>
            <a:pPr marL="0" indent="0">
              <a:spcAft>
                <a:spcPts val="0"/>
              </a:spcAft>
              <a:buNone/>
            </a:pPr>
            <a:r>
              <a:rPr lang="en-IN" sz="1400" dirty="0"/>
              <a:t>}</a:t>
            </a:r>
          </a:p>
          <a:p>
            <a:pPr marL="0" indent="0">
              <a:spcAft>
                <a:spcPts val="0"/>
              </a:spcAft>
              <a:buNone/>
            </a:pPr>
            <a:r>
              <a:rPr lang="en-IN" sz="1400" dirty="0"/>
              <a:t>};</a:t>
            </a:r>
          </a:p>
        </p:txBody>
      </p:sp>
      <p:sp>
        <p:nvSpPr>
          <p:cNvPr id="4" name="Content Placeholder 3"/>
          <p:cNvSpPr>
            <a:spLocks noGrp="1"/>
          </p:cNvSpPr>
          <p:nvPr>
            <p:ph sz="half" idx="2"/>
          </p:nvPr>
        </p:nvSpPr>
        <p:spPr>
          <a:xfrm>
            <a:off x="4577760" y="620688"/>
            <a:ext cx="3984480" cy="6237312"/>
          </a:xfrm>
        </p:spPr>
        <p:txBody>
          <a:bodyPr/>
          <a:lstStyle/>
          <a:p>
            <a:pPr marL="0" indent="0">
              <a:spcAft>
                <a:spcPts val="0"/>
              </a:spcAft>
              <a:buNone/>
            </a:pPr>
            <a:r>
              <a:rPr lang="en-IN" sz="1400" dirty="0"/>
              <a:t>class </a:t>
            </a:r>
            <a:r>
              <a:rPr lang="en-IN" sz="1400" dirty="0" err="1"/>
              <a:t>result:protected</a:t>
            </a:r>
            <a:r>
              <a:rPr lang="en-IN" sz="1400" dirty="0"/>
              <a:t> student</a:t>
            </a:r>
          </a:p>
          <a:p>
            <a:pPr marL="0" indent="0">
              <a:spcAft>
                <a:spcPts val="0"/>
              </a:spcAft>
              <a:buNone/>
            </a:pPr>
            <a:r>
              <a:rPr lang="en-IN" sz="1400" dirty="0"/>
              <a:t>{</a:t>
            </a:r>
          </a:p>
          <a:p>
            <a:pPr marL="0" indent="0">
              <a:spcAft>
                <a:spcPts val="0"/>
              </a:spcAft>
              <a:buNone/>
            </a:pPr>
            <a:r>
              <a:rPr lang="en-IN" sz="1400" dirty="0"/>
              <a:t>private:</a:t>
            </a:r>
          </a:p>
          <a:p>
            <a:pPr marL="0" indent="0">
              <a:spcAft>
                <a:spcPts val="0"/>
              </a:spcAft>
              <a:buNone/>
            </a:pPr>
            <a:r>
              <a:rPr lang="en-IN" sz="1400" dirty="0"/>
              <a:t>float fees;</a:t>
            </a:r>
          </a:p>
          <a:p>
            <a:pPr marL="0" indent="0">
              <a:spcAft>
                <a:spcPts val="0"/>
              </a:spcAft>
              <a:buNone/>
            </a:pPr>
            <a:r>
              <a:rPr lang="en-IN" sz="1400" dirty="0"/>
              <a:t>public:</a:t>
            </a:r>
          </a:p>
          <a:p>
            <a:pPr marL="0" indent="0">
              <a:spcAft>
                <a:spcPts val="0"/>
              </a:spcAft>
              <a:buNone/>
            </a:pPr>
            <a:r>
              <a:rPr lang="en-IN" sz="1400" dirty="0"/>
              <a:t>void </a:t>
            </a:r>
            <a:r>
              <a:rPr lang="en-IN" sz="1400" dirty="0" err="1"/>
              <a:t>get_data</a:t>
            </a:r>
            <a:r>
              <a:rPr lang="en-IN" sz="1400" dirty="0"/>
              <a:t>()</a:t>
            </a:r>
          </a:p>
          <a:p>
            <a:pPr marL="0" indent="0">
              <a:spcAft>
                <a:spcPts val="0"/>
              </a:spcAft>
              <a:buNone/>
            </a:pPr>
            <a:r>
              <a:rPr lang="en-IN" sz="1400" dirty="0"/>
              <a:t>{</a:t>
            </a:r>
          </a:p>
          <a:p>
            <a:pPr marL="0" indent="0">
              <a:spcAft>
                <a:spcPts val="0"/>
              </a:spcAft>
              <a:buNone/>
            </a:pPr>
            <a:r>
              <a:rPr lang="en-IN" sz="1400" dirty="0" err="1"/>
              <a:t>get_rno</a:t>
            </a:r>
            <a:r>
              <a:rPr lang="en-IN" sz="1400" dirty="0"/>
              <a:t>();</a:t>
            </a:r>
          </a:p>
          <a:p>
            <a:pPr marL="0" indent="0">
              <a:spcAft>
                <a:spcPts val="0"/>
              </a:spcAft>
              <a:buNone/>
            </a:pPr>
            <a:r>
              <a:rPr lang="en-IN" sz="1400" dirty="0" err="1"/>
              <a:t>cout</a:t>
            </a:r>
            <a:r>
              <a:rPr lang="en-IN" sz="1400" dirty="0"/>
              <a:t>&lt;&lt;"\n Enter fees:";</a:t>
            </a:r>
          </a:p>
          <a:p>
            <a:pPr marL="0" indent="0">
              <a:spcAft>
                <a:spcPts val="0"/>
              </a:spcAft>
              <a:buNone/>
            </a:pPr>
            <a:r>
              <a:rPr lang="en-IN" sz="1400" dirty="0" err="1"/>
              <a:t>cin</a:t>
            </a:r>
            <a:r>
              <a:rPr lang="en-IN" sz="1400" dirty="0"/>
              <a:t>&gt;&gt;fees;</a:t>
            </a:r>
          </a:p>
          <a:p>
            <a:pPr marL="0" indent="0">
              <a:spcAft>
                <a:spcPts val="0"/>
              </a:spcAft>
              <a:buNone/>
            </a:pPr>
            <a:r>
              <a:rPr lang="en-IN" sz="1400" dirty="0" err="1"/>
              <a:t>cout</a:t>
            </a:r>
            <a:r>
              <a:rPr lang="en-IN" sz="1400" dirty="0"/>
              <a:t>&lt;&lt;"\n Enter section:";</a:t>
            </a:r>
          </a:p>
          <a:p>
            <a:pPr marL="0" indent="0">
              <a:spcAft>
                <a:spcPts val="0"/>
              </a:spcAft>
              <a:buNone/>
            </a:pPr>
            <a:r>
              <a:rPr lang="en-IN" sz="1400" dirty="0" err="1"/>
              <a:t>cin</a:t>
            </a:r>
            <a:r>
              <a:rPr lang="en-IN" sz="1400" dirty="0"/>
              <a:t>&gt;&gt;section;</a:t>
            </a:r>
          </a:p>
          <a:p>
            <a:pPr marL="0" indent="0">
              <a:spcAft>
                <a:spcPts val="0"/>
              </a:spcAft>
              <a:buNone/>
            </a:pPr>
            <a:r>
              <a:rPr lang="en-IN" sz="1400" dirty="0"/>
              <a:t>}</a:t>
            </a:r>
          </a:p>
          <a:p>
            <a:pPr marL="0" indent="0">
              <a:spcAft>
                <a:spcPts val="0"/>
              </a:spcAft>
              <a:buNone/>
            </a:pPr>
            <a:r>
              <a:rPr lang="en-IN" sz="1400" dirty="0"/>
              <a:t>void display()</a:t>
            </a:r>
          </a:p>
          <a:p>
            <a:pPr marL="0" indent="0">
              <a:spcAft>
                <a:spcPts val="0"/>
              </a:spcAft>
              <a:buNone/>
            </a:pPr>
            <a:r>
              <a:rPr lang="en-IN" sz="1400" dirty="0"/>
              <a:t>{</a:t>
            </a:r>
          </a:p>
          <a:p>
            <a:pPr marL="0" indent="0">
              <a:spcAft>
                <a:spcPts val="0"/>
              </a:spcAft>
              <a:buNone/>
            </a:pPr>
            <a:r>
              <a:rPr lang="en-IN" sz="1400" dirty="0" err="1"/>
              <a:t>show_rno</a:t>
            </a:r>
            <a:r>
              <a:rPr lang="en-IN" sz="1400" dirty="0"/>
              <a:t>();</a:t>
            </a:r>
          </a:p>
          <a:p>
            <a:pPr marL="0" indent="0">
              <a:spcAft>
                <a:spcPts val="0"/>
              </a:spcAft>
              <a:buNone/>
            </a:pPr>
            <a:r>
              <a:rPr lang="en-IN" sz="1400" dirty="0" err="1"/>
              <a:t>cout</a:t>
            </a:r>
            <a:r>
              <a:rPr lang="en-IN" sz="1400" dirty="0"/>
              <a:t>&lt;&lt;"\n Fees:"&lt;&lt;fees;</a:t>
            </a:r>
          </a:p>
          <a:p>
            <a:pPr marL="0" indent="0">
              <a:spcAft>
                <a:spcPts val="0"/>
              </a:spcAft>
              <a:buNone/>
            </a:pPr>
            <a:r>
              <a:rPr lang="en-IN" sz="1400" dirty="0" err="1"/>
              <a:t>cout</a:t>
            </a:r>
            <a:r>
              <a:rPr lang="en-IN" sz="1400" dirty="0"/>
              <a:t>&lt;&lt;"\n Section:"&lt;&lt;section;</a:t>
            </a:r>
          </a:p>
          <a:p>
            <a:pPr marL="0" indent="0">
              <a:spcAft>
                <a:spcPts val="0"/>
              </a:spcAft>
              <a:buNone/>
            </a:pPr>
            <a:r>
              <a:rPr lang="en-IN" sz="1400" dirty="0"/>
              <a:t>}</a:t>
            </a:r>
          </a:p>
          <a:p>
            <a:pPr marL="0" indent="0">
              <a:spcAft>
                <a:spcPts val="0"/>
              </a:spcAft>
              <a:buNone/>
            </a:pPr>
            <a:r>
              <a:rPr lang="en-IN" sz="1400" dirty="0"/>
              <a:t>} ;</a:t>
            </a:r>
          </a:p>
          <a:p>
            <a:pPr marL="0" indent="0">
              <a:spcAft>
                <a:spcPts val="0"/>
              </a:spcAft>
              <a:buNone/>
            </a:pPr>
            <a:r>
              <a:rPr lang="en-IN" sz="1400" dirty="0" err="1"/>
              <a:t>int</a:t>
            </a:r>
            <a:r>
              <a:rPr lang="en-IN" sz="1400" dirty="0"/>
              <a:t> main()</a:t>
            </a:r>
          </a:p>
          <a:p>
            <a:pPr marL="0" indent="0">
              <a:spcAft>
                <a:spcPts val="0"/>
              </a:spcAft>
              <a:buNone/>
            </a:pPr>
            <a:r>
              <a:rPr lang="en-IN" sz="1400" dirty="0"/>
              <a:t>{</a:t>
            </a:r>
          </a:p>
          <a:p>
            <a:pPr marL="0" indent="0">
              <a:spcAft>
                <a:spcPts val="0"/>
              </a:spcAft>
              <a:buNone/>
            </a:pPr>
            <a:r>
              <a:rPr lang="en-IN" sz="1400" dirty="0"/>
              <a:t>result obj1;</a:t>
            </a:r>
          </a:p>
          <a:p>
            <a:pPr marL="0" indent="0">
              <a:spcAft>
                <a:spcPts val="0"/>
              </a:spcAft>
              <a:buNone/>
            </a:pPr>
            <a:r>
              <a:rPr lang="en-IN" sz="1400" dirty="0"/>
              <a:t>obj1.get_data();</a:t>
            </a:r>
          </a:p>
          <a:p>
            <a:pPr marL="0" indent="0">
              <a:spcAft>
                <a:spcPts val="0"/>
              </a:spcAft>
              <a:buNone/>
            </a:pPr>
            <a:r>
              <a:rPr lang="en-IN" sz="1400" dirty="0"/>
              <a:t>obj1.display();</a:t>
            </a:r>
          </a:p>
          <a:p>
            <a:pPr marL="0" indent="0">
              <a:spcAft>
                <a:spcPts val="0"/>
              </a:spcAft>
              <a:buNone/>
            </a:pPr>
            <a:r>
              <a:rPr lang="en-IN" sz="1400" dirty="0"/>
              <a:t>//obj1.get_rno(); //It will not work</a:t>
            </a:r>
          </a:p>
          <a:p>
            <a:pPr marL="0" indent="0">
              <a:spcAft>
                <a:spcPts val="0"/>
              </a:spcAft>
              <a:buNone/>
            </a:pPr>
            <a:r>
              <a:rPr lang="en-IN" sz="1400" dirty="0"/>
              <a:t>//obj1.show_rno();//It will not work</a:t>
            </a:r>
          </a:p>
          <a:p>
            <a:pPr marL="0" indent="0">
              <a:spcAft>
                <a:spcPts val="0"/>
              </a:spcAft>
              <a:buNone/>
            </a:pPr>
            <a:r>
              <a:rPr lang="en-IN" sz="1400" dirty="0"/>
              <a:t>//obj1.roll_no=78;//It will not work(Private data)</a:t>
            </a:r>
          </a:p>
          <a:p>
            <a:pPr marL="0" indent="0">
              <a:spcAft>
                <a:spcPts val="0"/>
              </a:spcAft>
              <a:buNone/>
            </a:pPr>
            <a:r>
              <a:rPr lang="en-IN" sz="1400" dirty="0"/>
              <a:t>//</a:t>
            </a:r>
            <a:r>
              <a:rPr lang="en-IN" sz="1400" dirty="0" err="1"/>
              <a:t>strcpy</a:t>
            </a:r>
            <a:r>
              <a:rPr lang="en-IN" sz="1400" dirty="0"/>
              <a:t>(obj1.section,"K17MM");//It will not work(Protected data)</a:t>
            </a:r>
          </a:p>
          <a:p>
            <a:pPr marL="0" indent="0">
              <a:spcAft>
                <a:spcPts val="0"/>
              </a:spcAft>
              <a:buNone/>
            </a:pPr>
            <a:r>
              <a:rPr lang="en-IN" sz="1400" dirty="0"/>
              <a:t>}</a:t>
            </a:r>
          </a:p>
          <a:p>
            <a:endParaRPr lang="en-IN" dirty="0"/>
          </a:p>
        </p:txBody>
      </p:sp>
    </p:spTree>
    <p:extLst>
      <p:ext uri="{BB962C8B-B14F-4D97-AF65-F5344CB8AC3E}">
        <p14:creationId xmlns:p14="http://schemas.microsoft.com/office/powerpoint/2010/main" val="1701345681"/>
      </p:ext>
    </p:extLst>
  </p:cSld>
  <p:clrMapOvr>
    <a:masterClrMapping/>
  </p:clrMapOvr>
  <p:transition advClick="0" advTm="2147255000"/>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363"/>
          </a:xfrm>
        </p:spPr>
        <p:txBody>
          <a:bodyPr rtlCol="0">
            <a:normAutofit fontScale="90000"/>
          </a:bodyPr>
          <a:lstStyle/>
          <a:p>
            <a:pPr fontAlgn="auto">
              <a:spcAft>
                <a:spcPts val="0"/>
              </a:spcAft>
              <a:defRPr/>
            </a:pPr>
            <a:endParaRPr lang="en-IN" dirty="0"/>
          </a:p>
        </p:txBody>
      </p:sp>
      <p:graphicFrame>
        <p:nvGraphicFramePr>
          <p:cNvPr id="4" name="Content Placeholder 3"/>
          <p:cNvGraphicFramePr>
            <a:graphicFrameLocks noGrp="1"/>
          </p:cNvGraphicFramePr>
          <p:nvPr>
            <p:ph idx="1"/>
          </p:nvPr>
        </p:nvGraphicFramePr>
        <p:xfrm>
          <a:off x="3505200" y="533400"/>
          <a:ext cx="1524000" cy="13716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tblGrid>
              <a:tr h="457200">
                <a:tc>
                  <a:txBody>
                    <a:bodyPr/>
                    <a:lstStyle/>
                    <a:p>
                      <a:r>
                        <a:rPr lang="en-IN" dirty="0"/>
                        <a:t>Private</a:t>
                      </a:r>
                    </a:p>
                  </a:txBody>
                  <a:tcPr/>
                </a:tc>
                <a:extLst>
                  <a:ext uri="{0D108BD9-81ED-4DB2-BD59-A6C34878D82A}">
                    <a16:rowId xmlns:a16="http://schemas.microsoft.com/office/drawing/2014/main" val="10000"/>
                  </a:ext>
                </a:extLst>
              </a:tr>
              <a:tr h="457200">
                <a:tc>
                  <a:txBody>
                    <a:bodyPr/>
                    <a:lstStyle/>
                    <a:p>
                      <a:r>
                        <a:rPr lang="en-IN" dirty="0"/>
                        <a:t>Protected</a:t>
                      </a:r>
                    </a:p>
                  </a:txBody>
                  <a:tcPr/>
                </a:tc>
                <a:extLst>
                  <a:ext uri="{0D108BD9-81ED-4DB2-BD59-A6C34878D82A}">
                    <a16:rowId xmlns:a16="http://schemas.microsoft.com/office/drawing/2014/main" val="10001"/>
                  </a:ext>
                </a:extLst>
              </a:tr>
              <a:tr h="457200">
                <a:tc>
                  <a:txBody>
                    <a:bodyPr/>
                    <a:lstStyle/>
                    <a:p>
                      <a:r>
                        <a:rPr lang="en-IN" dirty="0"/>
                        <a:t>Public</a:t>
                      </a:r>
                    </a:p>
                  </a:txBody>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nvGraphicFramePr>
        <p:xfrm>
          <a:off x="914400" y="2819400"/>
          <a:ext cx="1524000" cy="14478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tblGrid>
              <a:tr h="482600">
                <a:tc>
                  <a:txBody>
                    <a:bodyPr/>
                    <a:lstStyle/>
                    <a:p>
                      <a:r>
                        <a:rPr lang="en-IN" dirty="0"/>
                        <a:t>Private</a:t>
                      </a:r>
                    </a:p>
                  </a:txBody>
                  <a:tcPr/>
                </a:tc>
                <a:extLst>
                  <a:ext uri="{0D108BD9-81ED-4DB2-BD59-A6C34878D82A}">
                    <a16:rowId xmlns:a16="http://schemas.microsoft.com/office/drawing/2014/main" val="10000"/>
                  </a:ext>
                </a:extLst>
              </a:tr>
              <a:tr h="482600">
                <a:tc>
                  <a:txBody>
                    <a:bodyPr/>
                    <a:lstStyle/>
                    <a:p>
                      <a:r>
                        <a:rPr lang="en-IN" dirty="0"/>
                        <a:t>Protected</a:t>
                      </a:r>
                    </a:p>
                  </a:txBody>
                  <a:tcPr/>
                </a:tc>
                <a:extLst>
                  <a:ext uri="{0D108BD9-81ED-4DB2-BD59-A6C34878D82A}">
                    <a16:rowId xmlns:a16="http://schemas.microsoft.com/office/drawing/2014/main" val="10001"/>
                  </a:ext>
                </a:extLst>
              </a:tr>
              <a:tr h="482600">
                <a:tc>
                  <a:txBody>
                    <a:bodyPr/>
                    <a:lstStyle/>
                    <a:p>
                      <a:r>
                        <a:rPr lang="en-IN" dirty="0"/>
                        <a:t>Public</a:t>
                      </a:r>
                    </a:p>
                  </a:txBody>
                  <a:tcPr/>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nvGraphicFramePr>
        <p:xfrm>
          <a:off x="6400800" y="2819400"/>
          <a:ext cx="1752600" cy="137160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0000"/>
                    </a:ext>
                  </a:extLst>
                </a:gridCol>
              </a:tblGrid>
              <a:tr h="457200">
                <a:tc>
                  <a:txBody>
                    <a:bodyPr/>
                    <a:lstStyle/>
                    <a:p>
                      <a:r>
                        <a:rPr lang="en-IN" dirty="0"/>
                        <a:t>Private </a:t>
                      </a:r>
                    </a:p>
                  </a:txBody>
                  <a:tcPr/>
                </a:tc>
                <a:extLst>
                  <a:ext uri="{0D108BD9-81ED-4DB2-BD59-A6C34878D82A}">
                    <a16:rowId xmlns:a16="http://schemas.microsoft.com/office/drawing/2014/main" val="10000"/>
                  </a:ext>
                </a:extLst>
              </a:tr>
              <a:tr h="457200">
                <a:tc>
                  <a:txBody>
                    <a:bodyPr/>
                    <a:lstStyle/>
                    <a:p>
                      <a:r>
                        <a:rPr lang="en-IN" dirty="0"/>
                        <a:t>Protected</a:t>
                      </a:r>
                    </a:p>
                  </a:txBody>
                  <a:tcPr/>
                </a:tc>
                <a:extLst>
                  <a:ext uri="{0D108BD9-81ED-4DB2-BD59-A6C34878D82A}">
                    <a16:rowId xmlns:a16="http://schemas.microsoft.com/office/drawing/2014/main" val="10001"/>
                  </a:ext>
                </a:extLst>
              </a:tr>
              <a:tr h="457200">
                <a:tc>
                  <a:txBody>
                    <a:bodyPr/>
                    <a:lstStyle/>
                    <a:p>
                      <a:r>
                        <a:rPr lang="en-IN" dirty="0"/>
                        <a:t>Public</a:t>
                      </a:r>
                    </a:p>
                  </a:txBody>
                  <a:tcPr/>
                </a:tc>
                <a:extLst>
                  <a:ext uri="{0D108BD9-81ED-4DB2-BD59-A6C34878D82A}">
                    <a16:rowId xmlns:a16="http://schemas.microsoft.com/office/drawing/2014/main" val="10002"/>
                  </a:ext>
                </a:extLst>
              </a:tr>
            </a:tbl>
          </a:graphicData>
        </a:graphic>
      </p:graphicFrame>
      <p:graphicFrame>
        <p:nvGraphicFramePr>
          <p:cNvPr id="7" name="Table 6"/>
          <p:cNvGraphicFramePr>
            <a:graphicFrameLocks noGrp="1"/>
          </p:cNvGraphicFramePr>
          <p:nvPr/>
        </p:nvGraphicFramePr>
        <p:xfrm>
          <a:off x="3733800" y="5135563"/>
          <a:ext cx="1371600" cy="1417638"/>
        </p:xfrm>
        <a:graphic>
          <a:graphicData uri="http://schemas.openxmlformats.org/drawingml/2006/table">
            <a:tbl>
              <a:tblPr firstRow="1" bandRow="1">
                <a:tableStyleId>{5C22544A-7EE6-4342-B048-85BDC9FD1C3A}</a:tableStyleId>
              </a:tblPr>
              <a:tblGrid>
                <a:gridCol w="1371600">
                  <a:extLst>
                    <a:ext uri="{9D8B030D-6E8A-4147-A177-3AD203B41FA5}">
                      <a16:colId xmlns:a16="http://schemas.microsoft.com/office/drawing/2014/main" val="20000"/>
                    </a:ext>
                  </a:extLst>
                </a:gridCol>
              </a:tblGrid>
              <a:tr h="472546">
                <a:tc>
                  <a:txBody>
                    <a:bodyPr/>
                    <a:lstStyle/>
                    <a:p>
                      <a:r>
                        <a:rPr lang="en-IN" sz="1600" dirty="0"/>
                        <a:t>Private</a:t>
                      </a:r>
                    </a:p>
                  </a:txBody>
                  <a:tcPr marT="45730" marB="45730"/>
                </a:tc>
                <a:extLst>
                  <a:ext uri="{0D108BD9-81ED-4DB2-BD59-A6C34878D82A}">
                    <a16:rowId xmlns:a16="http://schemas.microsoft.com/office/drawing/2014/main" val="10000"/>
                  </a:ext>
                </a:extLst>
              </a:tr>
              <a:tr h="472546">
                <a:tc>
                  <a:txBody>
                    <a:bodyPr/>
                    <a:lstStyle/>
                    <a:p>
                      <a:r>
                        <a:rPr lang="en-IN" sz="1600" dirty="0"/>
                        <a:t>Protected</a:t>
                      </a:r>
                    </a:p>
                  </a:txBody>
                  <a:tcPr marT="45730" marB="45730"/>
                </a:tc>
                <a:extLst>
                  <a:ext uri="{0D108BD9-81ED-4DB2-BD59-A6C34878D82A}">
                    <a16:rowId xmlns:a16="http://schemas.microsoft.com/office/drawing/2014/main" val="10001"/>
                  </a:ext>
                </a:extLst>
              </a:tr>
              <a:tr h="472546">
                <a:tc>
                  <a:txBody>
                    <a:bodyPr/>
                    <a:lstStyle/>
                    <a:p>
                      <a:r>
                        <a:rPr lang="en-IN" sz="1600" dirty="0"/>
                        <a:t>Public</a:t>
                      </a:r>
                    </a:p>
                  </a:txBody>
                  <a:tcPr marT="45730" marB="45730"/>
                </a:tc>
                <a:extLst>
                  <a:ext uri="{0D108BD9-81ED-4DB2-BD59-A6C34878D82A}">
                    <a16:rowId xmlns:a16="http://schemas.microsoft.com/office/drawing/2014/main" val="10002"/>
                  </a:ext>
                </a:extLst>
              </a:tr>
            </a:tbl>
          </a:graphicData>
        </a:graphic>
      </p:graphicFrame>
      <p:cxnSp>
        <p:nvCxnSpPr>
          <p:cNvPr id="9" name="Straight Arrow Connector 8"/>
          <p:cNvCxnSpPr/>
          <p:nvPr/>
        </p:nvCxnSpPr>
        <p:spPr>
          <a:xfrm>
            <a:off x="5029200" y="762000"/>
            <a:ext cx="762000"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476" name="TextBox 15"/>
          <p:cNvSpPr txBox="1">
            <a:spLocks noChangeArrowheads="1"/>
          </p:cNvSpPr>
          <p:nvPr/>
        </p:nvSpPr>
        <p:spPr bwMode="auto">
          <a:xfrm>
            <a:off x="6400800" y="1981200"/>
            <a:ext cx="1981200" cy="646113"/>
          </a:xfrm>
          <a:prstGeom prst="rect">
            <a:avLst/>
          </a:prstGeom>
          <a:noFill/>
          <a:ln w="9525">
            <a:noFill/>
            <a:miter lim="800000"/>
            <a:headEnd/>
            <a:tailEnd/>
          </a:ln>
        </p:spPr>
        <p:txBody>
          <a:bodyPr>
            <a:spAutoFit/>
          </a:bodyPr>
          <a:lstStyle/>
          <a:p>
            <a:pPr eaLnBrk="1" hangingPunct="1"/>
            <a:endParaRPr lang="en-IN" altLang="en-US">
              <a:latin typeface="Calibri" pitchFamily="34" charset="0"/>
            </a:endParaRPr>
          </a:p>
          <a:p>
            <a:pPr eaLnBrk="1" hangingPunct="1"/>
            <a:r>
              <a:rPr lang="en-IN" altLang="en-US">
                <a:latin typeface="Calibri" pitchFamily="34" charset="0"/>
              </a:rPr>
              <a:t>ClassD2:private B</a:t>
            </a:r>
          </a:p>
        </p:txBody>
      </p:sp>
      <p:sp>
        <p:nvSpPr>
          <p:cNvPr id="18477" name="TextBox 16"/>
          <p:cNvSpPr txBox="1">
            <a:spLocks noChangeArrowheads="1"/>
          </p:cNvSpPr>
          <p:nvPr/>
        </p:nvSpPr>
        <p:spPr bwMode="auto">
          <a:xfrm>
            <a:off x="685800" y="2362200"/>
            <a:ext cx="1905000" cy="369888"/>
          </a:xfrm>
          <a:prstGeom prst="rect">
            <a:avLst/>
          </a:prstGeom>
          <a:noFill/>
          <a:ln w="9525">
            <a:noFill/>
            <a:miter lim="800000"/>
            <a:headEnd/>
            <a:tailEnd/>
          </a:ln>
        </p:spPr>
        <p:txBody>
          <a:bodyPr>
            <a:spAutoFit/>
          </a:bodyPr>
          <a:lstStyle/>
          <a:p>
            <a:pPr eaLnBrk="1" hangingPunct="1"/>
            <a:r>
              <a:rPr lang="en-IN" altLang="en-US">
                <a:latin typeface="Calibri" pitchFamily="34" charset="0"/>
              </a:rPr>
              <a:t>Class D1:public B</a:t>
            </a:r>
          </a:p>
        </p:txBody>
      </p:sp>
      <p:sp>
        <p:nvSpPr>
          <p:cNvPr id="18478" name="TextBox 17"/>
          <p:cNvSpPr txBox="1">
            <a:spLocks noChangeArrowheads="1"/>
          </p:cNvSpPr>
          <p:nvPr/>
        </p:nvSpPr>
        <p:spPr bwMode="auto">
          <a:xfrm>
            <a:off x="2971800" y="4648200"/>
            <a:ext cx="3048000" cy="369888"/>
          </a:xfrm>
          <a:prstGeom prst="rect">
            <a:avLst/>
          </a:prstGeom>
          <a:noFill/>
          <a:ln w="9525">
            <a:noFill/>
            <a:miter lim="800000"/>
            <a:headEnd/>
            <a:tailEnd/>
          </a:ln>
        </p:spPr>
        <p:txBody>
          <a:bodyPr>
            <a:spAutoFit/>
          </a:bodyPr>
          <a:lstStyle/>
          <a:p>
            <a:pPr eaLnBrk="1" hangingPunct="1"/>
            <a:r>
              <a:rPr lang="en-IN" altLang="en-US">
                <a:latin typeface="Calibri" pitchFamily="34" charset="0"/>
              </a:rPr>
              <a:t>Class X:public D1:protected D2</a:t>
            </a:r>
          </a:p>
        </p:txBody>
      </p:sp>
      <p:sp>
        <p:nvSpPr>
          <p:cNvPr id="18479" name="TextBox 18"/>
          <p:cNvSpPr txBox="1">
            <a:spLocks noChangeArrowheads="1"/>
          </p:cNvSpPr>
          <p:nvPr/>
        </p:nvSpPr>
        <p:spPr bwMode="auto">
          <a:xfrm>
            <a:off x="3810000" y="76200"/>
            <a:ext cx="1371600" cy="369888"/>
          </a:xfrm>
          <a:prstGeom prst="rect">
            <a:avLst/>
          </a:prstGeom>
          <a:noFill/>
          <a:ln w="9525">
            <a:noFill/>
            <a:miter lim="800000"/>
            <a:headEnd/>
            <a:tailEnd/>
          </a:ln>
        </p:spPr>
        <p:txBody>
          <a:bodyPr>
            <a:spAutoFit/>
          </a:bodyPr>
          <a:lstStyle/>
          <a:p>
            <a:pPr eaLnBrk="1" hangingPunct="1"/>
            <a:r>
              <a:rPr lang="en-IN" altLang="en-US">
                <a:latin typeface="Calibri" pitchFamily="34" charset="0"/>
              </a:rPr>
              <a:t>Class B</a:t>
            </a:r>
          </a:p>
        </p:txBody>
      </p:sp>
      <p:cxnSp>
        <p:nvCxnSpPr>
          <p:cNvPr id="21" name="Elbow Connector 20"/>
          <p:cNvCxnSpPr/>
          <p:nvPr/>
        </p:nvCxnSpPr>
        <p:spPr>
          <a:xfrm>
            <a:off x="5029200" y="1219200"/>
            <a:ext cx="3200400" cy="1905000"/>
          </a:xfrm>
          <a:prstGeom prst="bentConnector3">
            <a:avLst>
              <a:gd name="adj1" fmla="val 104506"/>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23"/>
          <p:cNvCxnSpPr/>
          <p:nvPr/>
        </p:nvCxnSpPr>
        <p:spPr>
          <a:xfrm>
            <a:off x="4648200" y="1905000"/>
            <a:ext cx="1752600" cy="1219200"/>
          </a:xfrm>
          <a:prstGeom prst="bentConnector3">
            <a:avLst>
              <a:gd name="adj1" fmla="val -137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26"/>
          <p:cNvCxnSpPr/>
          <p:nvPr/>
        </p:nvCxnSpPr>
        <p:spPr>
          <a:xfrm rot="10800000" flipV="1">
            <a:off x="914400" y="1219200"/>
            <a:ext cx="2590800" cy="2209800"/>
          </a:xfrm>
          <a:prstGeom prst="bentConnector3">
            <a:avLst>
              <a:gd name="adj1" fmla="val 109729"/>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rot="5400000">
            <a:off x="2057400" y="2286000"/>
            <a:ext cx="2286000" cy="1524000"/>
          </a:xfrm>
          <a:prstGeom prst="bentConnector3">
            <a:avLst>
              <a:gd name="adj1" fmla="val 99846"/>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Elbow Connector 35"/>
          <p:cNvCxnSpPr/>
          <p:nvPr/>
        </p:nvCxnSpPr>
        <p:spPr>
          <a:xfrm>
            <a:off x="914400" y="3581400"/>
            <a:ext cx="2819400" cy="2362200"/>
          </a:xfrm>
          <a:prstGeom prst="bentConnector3">
            <a:avLst>
              <a:gd name="adj1" fmla="val -8877"/>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Elbow Connector 38"/>
          <p:cNvCxnSpPr/>
          <p:nvPr/>
        </p:nvCxnSpPr>
        <p:spPr>
          <a:xfrm rot="16200000" flipH="1">
            <a:off x="1638300" y="4305300"/>
            <a:ext cx="2133600" cy="2057400"/>
          </a:xfrm>
          <a:prstGeom prst="bentConnector3">
            <a:avLst>
              <a:gd name="adj1" fmla="val 9813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Elbow Connector 41"/>
          <p:cNvCxnSpPr/>
          <p:nvPr/>
        </p:nvCxnSpPr>
        <p:spPr>
          <a:xfrm rot="10800000" flipV="1">
            <a:off x="5105400" y="3505200"/>
            <a:ext cx="3048000" cy="2438400"/>
          </a:xfrm>
          <a:prstGeom prst="bentConnector3">
            <a:avLst>
              <a:gd name="adj1" fmla="val -769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5" name="Elbow Connector 44"/>
          <p:cNvCxnSpPr/>
          <p:nvPr/>
        </p:nvCxnSpPr>
        <p:spPr>
          <a:xfrm rot="10800000" flipV="1">
            <a:off x="5105400" y="4191000"/>
            <a:ext cx="2209800" cy="1524000"/>
          </a:xfrm>
          <a:prstGeom prst="bentConnector3">
            <a:avLst>
              <a:gd name="adj1" fmla="val -29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488" name="TextBox 49"/>
          <p:cNvSpPr txBox="1">
            <a:spLocks noChangeArrowheads="1"/>
          </p:cNvSpPr>
          <p:nvPr/>
        </p:nvSpPr>
        <p:spPr bwMode="auto">
          <a:xfrm>
            <a:off x="5867400" y="457200"/>
            <a:ext cx="1981200" cy="400050"/>
          </a:xfrm>
          <a:prstGeom prst="rect">
            <a:avLst/>
          </a:prstGeom>
          <a:noFill/>
          <a:ln w="9525">
            <a:noFill/>
            <a:miter lim="800000"/>
            <a:headEnd/>
            <a:tailEnd/>
          </a:ln>
        </p:spPr>
        <p:txBody>
          <a:bodyPr>
            <a:spAutoFit/>
          </a:bodyPr>
          <a:lstStyle/>
          <a:p>
            <a:pPr eaLnBrk="1" hangingPunct="1"/>
            <a:r>
              <a:rPr lang="en-IN" altLang="en-US" sz="2000" b="1">
                <a:latin typeface="Calibri" pitchFamily="34" charset="0"/>
              </a:rPr>
              <a:t>Not Inheritable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395288" y="333375"/>
            <a:ext cx="8105775" cy="1022350"/>
          </a:xfrm>
        </p:spPr>
        <p:txBody>
          <a:bodyPr/>
          <a:lstStyle/>
          <a:p>
            <a:pPr eaLnBrk="1" hangingPunct="1"/>
            <a:r>
              <a:rPr lang="en-US" altLang="en-US" sz="3600"/>
              <a:t>Understanding Inheritance Restrictions</a:t>
            </a:r>
          </a:p>
        </p:txBody>
      </p:sp>
      <p:sp>
        <p:nvSpPr>
          <p:cNvPr id="20483" name="Rectangle 3"/>
          <p:cNvSpPr>
            <a:spLocks noGrp="1" noChangeArrowheads="1"/>
          </p:cNvSpPr>
          <p:nvPr>
            <p:ph type="body" idx="1"/>
          </p:nvPr>
        </p:nvSpPr>
        <p:spPr/>
        <p:txBody>
          <a:bodyPr/>
          <a:lstStyle/>
          <a:p>
            <a:pPr eaLnBrk="1" hangingPunct="1"/>
            <a:r>
              <a:rPr lang="en-US" altLang="en-US"/>
              <a:t>The following are never inherited:</a:t>
            </a:r>
          </a:p>
          <a:p>
            <a:pPr lvl="1" eaLnBrk="1" hangingPunct="1"/>
            <a:r>
              <a:rPr lang="en-US" altLang="en-US"/>
              <a:t>constructors</a:t>
            </a:r>
          </a:p>
          <a:p>
            <a:pPr lvl="1" eaLnBrk="1" hangingPunct="1"/>
            <a:r>
              <a:rPr lang="en-US" altLang="en-US"/>
              <a:t>destructors</a:t>
            </a:r>
          </a:p>
          <a:p>
            <a:pPr lvl="1" eaLnBrk="1" hangingPunct="1"/>
            <a:r>
              <a:rPr lang="en-US" altLang="en-US">
                <a:latin typeface="Courier New" pitchFamily="49" charset="0"/>
              </a:rPr>
              <a:t>friend</a:t>
            </a:r>
            <a:r>
              <a:rPr lang="en-US" altLang="en-US"/>
              <a:t> functions</a:t>
            </a:r>
          </a:p>
          <a:p>
            <a:pPr lvl="1" eaLnBrk="1" hangingPunct="1"/>
            <a:r>
              <a:rPr lang="en-US" altLang="en-US"/>
              <a:t>overloaded </a:t>
            </a:r>
            <a:r>
              <a:rPr lang="en-US" altLang="en-US">
                <a:latin typeface="Courier New" pitchFamily="49" charset="0"/>
              </a:rPr>
              <a:t>new</a:t>
            </a:r>
            <a:r>
              <a:rPr lang="en-US" altLang="en-US"/>
              <a:t> operators</a:t>
            </a:r>
          </a:p>
          <a:p>
            <a:pPr lvl="1" eaLnBrk="1" hangingPunct="1"/>
            <a:r>
              <a:rPr lang="en-US" altLang="en-US"/>
              <a:t>overloaded = operators</a:t>
            </a:r>
          </a:p>
          <a:p>
            <a:pPr eaLnBrk="1" hangingPunct="1"/>
            <a:r>
              <a:rPr lang="en-US" altLang="en-US"/>
              <a:t>Class friendship is not inherited</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549275"/>
            <a:ext cx="8229600" cy="487363"/>
          </a:xfrm>
        </p:spPr>
        <p:txBody>
          <a:bodyPr rtlCol="0">
            <a:normAutofit fontScale="90000"/>
          </a:bodyPr>
          <a:lstStyle/>
          <a:p>
            <a:pPr fontAlgn="auto">
              <a:spcAft>
                <a:spcPts val="0"/>
              </a:spcAft>
              <a:defRPr/>
            </a:pPr>
            <a:r>
              <a:rPr lang="en-IN" dirty="0"/>
              <a:t>Single Inheritance</a:t>
            </a:r>
          </a:p>
        </p:txBody>
      </p:sp>
      <p:sp>
        <p:nvSpPr>
          <p:cNvPr id="22531" name="Content Placeholder 2"/>
          <p:cNvSpPr>
            <a:spLocks noGrp="1"/>
          </p:cNvSpPr>
          <p:nvPr>
            <p:ph sz="half" idx="1"/>
          </p:nvPr>
        </p:nvSpPr>
        <p:spPr>
          <a:xfrm>
            <a:off x="468313" y="1196975"/>
            <a:ext cx="4038600" cy="5287963"/>
          </a:xfrm>
        </p:spPr>
        <p:txBody>
          <a:bodyPr/>
          <a:lstStyle/>
          <a:p>
            <a:pPr>
              <a:buFont typeface="Arial" charset="0"/>
              <a:buNone/>
            </a:pPr>
            <a:r>
              <a:rPr lang="en-IN" altLang="en-US"/>
              <a:t>#include&lt;iostream.h&gt;</a:t>
            </a:r>
          </a:p>
          <a:p>
            <a:pPr>
              <a:buFont typeface="Arial" charset="0"/>
              <a:buNone/>
            </a:pPr>
            <a:r>
              <a:rPr lang="en-IN" altLang="en-US"/>
              <a:t>class B</a:t>
            </a:r>
          </a:p>
          <a:p>
            <a:pPr>
              <a:buFont typeface="Arial" charset="0"/>
              <a:buNone/>
            </a:pPr>
            <a:r>
              <a:rPr lang="en-IN" altLang="en-US"/>
              <a:t>{</a:t>
            </a:r>
          </a:p>
          <a:p>
            <a:pPr>
              <a:buFont typeface="Arial" charset="0"/>
              <a:buNone/>
            </a:pPr>
            <a:r>
              <a:rPr lang="en-IN" altLang="en-US"/>
              <a:t>int a;  	</a:t>
            </a:r>
            <a:r>
              <a:rPr lang="en-IN" altLang="en-US" sz="2000">
                <a:solidFill>
                  <a:srgbClr val="C00000"/>
                </a:solidFill>
              </a:rPr>
              <a:t>//private not inheritable</a:t>
            </a:r>
            <a:endParaRPr lang="en-IN" altLang="en-US">
              <a:solidFill>
                <a:srgbClr val="C00000"/>
              </a:solidFill>
            </a:endParaRPr>
          </a:p>
          <a:p>
            <a:pPr>
              <a:buFont typeface="Arial" charset="0"/>
              <a:buNone/>
            </a:pPr>
            <a:r>
              <a:rPr lang="en-IN" altLang="en-US"/>
              <a:t>public: </a:t>
            </a:r>
            <a:r>
              <a:rPr lang="en-IN" altLang="en-US" sz="2000">
                <a:solidFill>
                  <a:srgbClr val="C00000"/>
                </a:solidFill>
              </a:rPr>
              <a:t>//ready for inheritance</a:t>
            </a:r>
            <a:endParaRPr lang="en-IN" altLang="en-US">
              <a:solidFill>
                <a:srgbClr val="C00000"/>
              </a:solidFill>
            </a:endParaRPr>
          </a:p>
          <a:p>
            <a:pPr>
              <a:buFont typeface="Arial" charset="0"/>
              <a:buNone/>
            </a:pPr>
            <a:r>
              <a:rPr lang="en-IN" altLang="en-US"/>
              <a:t>int b;</a:t>
            </a:r>
          </a:p>
          <a:p>
            <a:pPr>
              <a:buFont typeface="Arial" charset="0"/>
              <a:buNone/>
            </a:pPr>
            <a:r>
              <a:rPr lang="en-IN" altLang="en-US"/>
              <a:t>void get_ab();</a:t>
            </a:r>
          </a:p>
          <a:p>
            <a:pPr>
              <a:buFont typeface="Arial" charset="0"/>
              <a:buNone/>
            </a:pPr>
            <a:r>
              <a:rPr lang="en-IN" altLang="en-US"/>
              <a:t>int get_a();</a:t>
            </a:r>
          </a:p>
          <a:p>
            <a:pPr>
              <a:buFont typeface="Arial" charset="0"/>
              <a:buNone/>
            </a:pPr>
            <a:r>
              <a:rPr lang="en-IN" altLang="en-US"/>
              <a:t>void show_a();</a:t>
            </a:r>
          </a:p>
          <a:p>
            <a:pPr>
              <a:buFont typeface="Arial" charset="0"/>
              <a:buNone/>
            </a:pPr>
            <a:r>
              <a:rPr lang="en-IN" altLang="en-US"/>
              <a:t>};</a:t>
            </a:r>
          </a:p>
        </p:txBody>
      </p:sp>
      <p:sp>
        <p:nvSpPr>
          <p:cNvPr id="22532" name="Content Placeholder 3"/>
          <p:cNvSpPr>
            <a:spLocks noGrp="1"/>
          </p:cNvSpPr>
          <p:nvPr>
            <p:ph sz="half" idx="2"/>
          </p:nvPr>
        </p:nvSpPr>
        <p:spPr>
          <a:xfrm>
            <a:off x="4859338" y="1125538"/>
            <a:ext cx="4038600" cy="5287962"/>
          </a:xfrm>
        </p:spPr>
        <p:txBody>
          <a:bodyPr/>
          <a:lstStyle/>
          <a:p>
            <a:pPr>
              <a:buFont typeface="Arial" charset="0"/>
              <a:buNone/>
            </a:pPr>
            <a:r>
              <a:rPr lang="en-IN" altLang="en-US"/>
              <a:t>class D:public B	</a:t>
            </a:r>
            <a:r>
              <a:rPr lang="en-IN" altLang="en-US" sz="2000">
                <a:solidFill>
                  <a:srgbClr val="C00000"/>
                </a:solidFill>
              </a:rPr>
              <a:t>//public 			                             	derivation</a:t>
            </a:r>
            <a:endParaRPr lang="en-IN" altLang="en-US">
              <a:solidFill>
                <a:srgbClr val="C00000"/>
              </a:solidFill>
            </a:endParaRPr>
          </a:p>
          <a:p>
            <a:pPr>
              <a:buFont typeface="Arial" charset="0"/>
              <a:buNone/>
            </a:pPr>
            <a:r>
              <a:rPr lang="en-IN" altLang="en-US"/>
              <a:t>{</a:t>
            </a:r>
          </a:p>
          <a:p>
            <a:pPr>
              <a:buFont typeface="Arial" charset="0"/>
              <a:buNone/>
            </a:pPr>
            <a:r>
              <a:rPr lang="en-IN" altLang="en-US"/>
              <a:t>int c;</a:t>
            </a:r>
          </a:p>
          <a:p>
            <a:pPr>
              <a:buFont typeface="Arial" charset="0"/>
              <a:buNone/>
            </a:pPr>
            <a:r>
              <a:rPr lang="en-IN" altLang="en-US"/>
              <a:t>public:</a:t>
            </a:r>
          </a:p>
          <a:p>
            <a:pPr>
              <a:buFont typeface="Arial" charset="0"/>
              <a:buNone/>
            </a:pPr>
            <a:r>
              <a:rPr lang="en-IN" altLang="en-US"/>
              <a:t>void mul(void);</a:t>
            </a:r>
          </a:p>
          <a:p>
            <a:pPr>
              <a:buFont typeface="Arial" charset="0"/>
              <a:buNone/>
            </a:pPr>
            <a:r>
              <a:rPr lang="en-IN" altLang="en-US"/>
              <a:t>void display(void);</a:t>
            </a:r>
          </a:p>
          <a:p>
            <a:pPr>
              <a:buFont typeface="Arial" charset="0"/>
              <a:buNone/>
            </a:pPr>
            <a:r>
              <a:rPr lang="en-IN" altLang="en-US"/>
              <a:t>};</a:t>
            </a:r>
          </a:p>
          <a:p>
            <a:pPr>
              <a:spcAft>
                <a:spcPct val="0"/>
              </a:spcAft>
              <a:buFont typeface="Arial" charset="0"/>
              <a:buNone/>
            </a:pPr>
            <a:r>
              <a:rPr lang="en-IN" altLang="en-US"/>
              <a:t>void B:: get_ab(void)</a:t>
            </a:r>
          </a:p>
          <a:p>
            <a:pPr>
              <a:spcAft>
                <a:spcPct val="0"/>
              </a:spcAft>
              <a:buFont typeface="Arial" charset="0"/>
              <a:buNone/>
            </a:pPr>
            <a:r>
              <a:rPr lang="en-IN" altLang="en-US"/>
              <a:t>{</a:t>
            </a:r>
          </a:p>
          <a:p>
            <a:pPr>
              <a:spcAft>
                <a:spcPct val="0"/>
              </a:spcAft>
              <a:buFont typeface="Arial" charset="0"/>
              <a:buNone/>
            </a:pPr>
            <a:r>
              <a:rPr lang="en-IN" altLang="en-US"/>
              <a:t>a=5;b=10;</a:t>
            </a:r>
          </a:p>
          <a:p>
            <a:pPr>
              <a:spcAft>
                <a:spcPct val="0"/>
              </a:spcAft>
              <a:buFont typeface="Arial" charset="0"/>
              <a:buNone/>
            </a:pPr>
            <a:r>
              <a:rPr lang="en-IN" altLang="en-US"/>
              <a:t>}</a:t>
            </a:r>
          </a:p>
          <a:p>
            <a:pPr>
              <a:buFont typeface="Arial" charset="0"/>
              <a:buNone/>
            </a:pPr>
            <a:endParaRPr lang="en-I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2"/>
          <p:cNvSpPr>
            <a:spLocks noGrp="1"/>
          </p:cNvSpPr>
          <p:nvPr>
            <p:ph sz="half" idx="1"/>
          </p:nvPr>
        </p:nvSpPr>
        <p:spPr>
          <a:xfrm>
            <a:off x="395288" y="620713"/>
            <a:ext cx="4038600" cy="6021387"/>
          </a:xfrm>
        </p:spPr>
        <p:txBody>
          <a:bodyPr/>
          <a:lstStyle/>
          <a:p>
            <a:pPr>
              <a:spcAft>
                <a:spcPct val="0"/>
              </a:spcAft>
              <a:buFont typeface="Arial" charset="0"/>
              <a:buNone/>
            </a:pPr>
            <a:r>
              <a:rPr lang="en-IN" altLang="en-US"/>
              <a:t>int B::get_a()</a:t>
            </a:r>
          </a:p>
          <a:p>
            <a:pPr>
              <a:spcAft>
                <a:spcPct val="0"/>
              </a:spcAft>
              <a:buFont typeface="Arial" charset="0"/>
              <a:buNone/>
            </a:pPr>
            <a:r>
              <a:rPr lang="en-IN" altLang="en-US"/>
              <a:t>{</a:t>
            </a:r>
          </a:p>
          <a:p>
            <a:pPr>
              <a:spcAft>
                <a:spcPct val="0"/>
              </a:spcAft>
              <a:buFont typeface="Arial" charset="0"/>
              <a:buNone/>
            </a:pPr>
            <a:r>
              <a:rPr lang="en-IN" altLang="en-US"/>
              <a:t>return a;</a:t>
            </a:r>
          </a:p>
          <a:p>
            <a:pPr>
              <a:spcAft>
                <a:spcPct val="0"/>
              </a:spcAft>
              <a:buFont typeface="Arial" charset="0"/>
              <a:buNone/>
            </a:pPr>
            <a:r>
              <a:rPr lang="en-IN" altLang="en-US"/>
              <a:t>}</a:t>
            </a:r>
          </a:p>
          <a:p>
            <a:pPr>
              <a:spcAft>
                <a:spcPct val="0"/>
              </a:spcAft>
              <a:buFont typeface="Arial" charset="0"/>
              <a:buNone/>
            </a:pPr>
            <a:r>
              <a:rPr lang="en-IN" altLang="en-US"/>
              <a:t>void B::show_a()</a:t>
            </a:r>
          </a:p>
          <a:p>
            <a:pPr>
              <a:spcAft>
                <a:spcPct val="0"/>
              </a:spcAft>
              <a:buFont typeface="Arial" charset="0"/>
              <a:buNone/>
            </a:pPr>
            <a:r>
              <a:rPr lang="en-IN" altLang="en-US"/>
              <a:t>{</a:t>
            </a:r>
          </a:p>
          <a:p>
            <a:pPr>
              <a:spcAft>
                <a:spcPct val="0"/>
              </a:spcAft>
              <a:buFont typeface="Arial" charset="0"/>
              <a:buNone/>
            </a:pPr>
            <a:r>
              <a:rPr lang="en-IN" altLang="en-US"/>
              <a:t>cout&lt;&lt;“a=“a&lt;&lt;“\n”;</a:t>
            </a:r>
          </a:p>
          <a:p>
            <a:pPr>
              <a:spcAft>
                <a:spcPct val="0"/>
              </a:spcAft>
              <a:buFont typeface="Arial" charset="0"/>
              <a:buNone/>
            </a:pPr>
            <a:r>
              <a:rPr lang="en-IN" altLang="en-US"/>
              <a:t>}</a:t>
            </a:r>
          </a:p>
          <a:p>
            <a:pPr>
              <a:spcAft>
                <a:spcPct val="0"/>
              </a:spcAft>
              <a:buFont typeface="Arial" charset="0"/>
              <a:buNone/>
            </a:pPr>
            <a:r>
              <a:rPr lang="en-IN" altLang="en-US"/>
              <a:t>void D::mul()</a:t>
            </a:r>
          </a:p>
          <a:p>
            <a:pPr>
              <a:spcAft>
                <a:spcPct val="0"/>
              </a:spcAft>
              <a:buFont typeface="Arial" charset="0"/>
              <a:buNone/>
            </a:pPr>
            <a:r>
              <a:rPr lang="en-IN" altLang="en-US"/>
              <a:t>{</a:t>
            </a:r>
          </a:p>
          <a:p>
            <a:pPr>
              <a:spcAft>
                <a:spcPct val="0"/>
              </a:spcAft>
              <a:buFont typeface="Arial" charset="0"/>
              <a:buNone/>
            </a:pPr>
            <a:r>
              <a:rPr lang="en-IN" altLang="en-US"/>
              <a:t>c= b*get_a();</a:t>
            </a:r>
          </a:p>
          <a:p>
            <a:pPr>
              <a:spcAft>
                <a:spcPct val="0"/>
              </a:spcAft>
              <a:buFont typeface="Arial" charset="0"/>
              <a:buNone/>
            </a:pPr>
            <a:r>
              <a:rPr lang="en-IN" altLang="en-US"/>
              <a:t>}</a:t>
            </a:r>
          </a:p>
          <a:p>
            <a:pPr>
              <a:spcAft>
                <a:spcPct val="0"/>
              </a:spcAft>
              <a:buFont typeface="Arial" charset="0"/>
              <a:buNone/>
            </a:pPr>
            <a:r>
              <a:rPr lang="en-IN" altLang="en-US"/>
              <a:t>void D::display()</a:t>
            </a:r>
          </a:p>
          <a:p>
            <a:pPr>
              <a:spcAft>
                <a:spcPct val="0"/>
              </a:spcAft>
              <a:buFont typeface="Arial" charset="0"/>
              <a:buNone/>
            </a:pPr>
            <a:r>
              <a:rPr lang="en-IN" altLang="en-US"/>
              <a:t>{</a:t>
            </a:r>
          </a:p>
          <a:p>
            <a:pPr>
              <a:spcAft>
                <a:spcPct val="0"/>
              </a:spcAft>
              <a:buFont typeface="Arial" charset="0"/>
              <a:buNone/>
            </a:pPr>
            <a:r>
              <a:rPr lang="en-IN" altLang="en-US"/>
              <a:t>cout&lt;&lt;“a=“&lt;&lt;get_a()&lt;&lt;“\n”;</a:t>
            </a:r>
          </a:p>
          <a:p>
            <a:pPr>
              <a:spcAft>
                <a:spcPct val="0"/>
              </a:spcAft>
              <a:buFont typeface="Arial" charset="0"/>
              <a:buNone/>
            </a:pPr>
            <a:endParaRPr lang="en-IN" altLang="en-US"/>
          </a:p>
          <a:p>
            <a:pPr>
              <a:spcAft>
                <a:spcPct val="0"/>
              </a:spcAft>
              <a:buFont typeface="Arial" charset="0"/>
              <a:buNone/>
            </a:pPr>
            <a:endParaRPr lang="en-IN" altLang="en-US"/>
          </a:p>
        </p:txBody>
      </p:sp>
      <p:sp>
        <p:nvSpPr>
          <p:cNvPr id="23555" name="Content Placeholder 3"/>
          <p:cNvSpPr>
            <a:spLocks noGrp="1"/>
          </p:cNvSpPr>
          <p:nvPr>
            <p:ph sz="half" idx="2"/>
          </p:nvPr>
        </p:nvSpPr>
        <p:spPr>
          <a:xfrm>
            <a:off x="4643438" y="692150"/>
            <a:ext cx="4038600" cy="5805488"/>
          </a:xfrm>
        </p:spPr>
        <p:txBody>
          <a:bodyPr/>
          <a:lstStyle/>
          <a:p>
            <a:pPr>
              <a:spcAft>
                <a:spcPct val="0"/>
              </a:spcAft>
              <a:buFont typeface="Times New Roman" pitchFamily="18" charset="0"/>
              <a:buNone/>
            </a:pPr>
            <a:r>
              <a:rPr lang="en-IN" altLang="en-US"/>
              <a:t>cout&lt;&lt;“b=“&lt;&lt;b&lt;&lt;“\n”;</a:t>
            </a:r>
          </a:p>
          <a:p>
            <a:pPr>
              <a:spcAft>
                <a:spcPct val="0"/>
              </a:spcAft>
              <a:buFont typeface="Arial" charset="0"/>
              <a:buNone/>
            </a:pPr>
            <a:r>
              <a:rPr lang="en-IN" altLang="en-US"/>
              <a:t>cout&lt;&lt;“c=“&lt;&lt;c&lt;&lt;“\n”;</a:t>
            </a:r>
          </a:p>
          <a:p>
            <a:pPr>
              <a:spcAft>
                <a:spcPct val="0"/>
              </a:spcAft>
              <a:buFont typeface="Arial" charset="0"/>
              <a:buNone/>
            </a:pPr>
            <a:r>
              <a:rPr lang="en-IN" altLang="en-US"/>
              <a:t>}</a:t>
            </a:r>
          </a:p>
          <a:p>
            <a:pPr>
              <a:spcAft>
                <a:spcPct val="0"/>
              </a:spcAft>
              <a:buFont typeface="Arial" charset="0"/>
              <a:buNone/>
            </a:pPr>
            <a:r>
              <a:rPr lang="en-IN" altLang="en-US"/>
              <a:t>int main()</a:t>
            </a:r>
          </a:p>
          <a:p>
            <a:pPr>
              <a:spcAft>
                <a:spcPct val="0"/>
              </a:spcAft>
              <a:buFont typeface="Arial" charset="0"/>
              <a:buNone/>
            </a:pPr>
            <a:r>
              <a:rPr lang="en-IN" altLang="en-US"/>
              <a:t>{</a:t>
            </a:r>
          </a:p>
          <a:p>
            <a:pPr>
              <a:spcAft>
                <a:spcPct val="0"/>
              </a:spcAft>
              <a:buFont typeface="Arial" charset="0"/>
              <a:buNone/>
            </a:pPr>
            <a:r>
              <a:rPr lang="en-IN" altLang="en-US"/>
              <a:t>D d;</a:t>
            </a:r>
          </a:p>
          <a:p>
            <a:pPr>
              <a:spcAft>
                <a:spcPct val="0"/>
              </a:spcAft>
              <a:buFont typeface="Arial" charset="0"/>
              <a:buNone/>
            </a:pPr>
            <a:r>
              <a:rPr lang="en-IN" altLang="en-US"/>
              <a:t>d.get_ab();</a:t>
            </a:r>
          </a:p>
          <a:p>
            <a:pPr>
              <a:spcAft>
                <a:spcPct val="0"/>
              </a:spcAft>
              <a:buFont typeface="Arial" charset="0"/>
              <a:buNone/>
            </a:pPr>
            <a:r>
              <a:rPr lang="en-IN" altLang="en-US"/>
              <a:t>d.mul();</a:t>
            </a:r>
          </a:p>
          <a:p>
            <a:pPr>
              <a:spcAft>
                <a:spcPct val="0"/>
              </a:spcAft>
              <a:buFont typeface="Arial" charset="0"/>
              <a:buNone/>
            </a:pPr>
            <a:r>
              <a:rPr lang="en-IN" altLang="en-US"/>
              <a:t>d.show_a();</a:t>
            </a:r>
          </a:p>
          <a:p>
            <a:pPr>
              <a:spcAft>
                <a:spcPct val="0"/>
              </a:spcAft>
              <a:buFont typeface="Arial" charset="0"/>
              <a:buNone/>
            </a:pPr>
            <a:r>
              <a:rPr lang="en-IN" altLang="en-US"/>
              <a:t>d.display();</a:t>
            </a:r>
          </a:p>
          <a:p>
            <a:pPr>
              <a:spcAft>
                <a:spcPct val="0"/>
              </a:spcAft>
              <a:buFont typeface="Arial" charset="0"/>
              <a:buNone/>
            </a:pPr>
            <a:r>
              <a:rPr lang="en-IN" altLang="en-US"/>
              <a:t>d.b=20;</a:t>
            </a:r>
          </a:p>
          <a:p>
            <a:pPr>
              <a:spcAft>
                <a:spcPct val="0"/>
              </a:spcAft>
              <a:buFont typeface="Arial" charset="0"/>
              <a:buNone/>
            </a:pPr>
            <a:r>
              <a:rPr lang="en-IN" altLang="en-US"/>
              <a:t>d.mul();</a:t>
            </a:r>
          </a:p>
          <a:p>
            <a:pPr>
              <a:spcAft>
                <a:spcPct val="0"/>
              </a:spcAft>
              <a:buFont typeface="Arial" charset="0"/>
              <a:buNone/>
            </a:pPr>
            <a:r>
              <a:rPr lang="en-IN" altLang="en-US"/>
              <a:t>d.display();</a:t>
            </a:r>
          </a:p>
          <a:p>
            <a:pPr>
              <a:spcAft>
                <a:spcPct val="0"/>
              </a:spcAft>
              <a:buFont typeface="Arial" charset="0"/>
              <a:buNone/>
            </a:pPr>
            <a:r>
              <a:rPr lang="en-IN" altLang="en-US"/>
              <a:t>return 0;</a:t>
            </a:r>
          </a:p>
          <a:p>
            <a:pPr>
              <a:spcAft>
                <a:spcPct val="0"/>
              </a:spcAft>
              <a:buFont typeface="Arial" charset="0"/>
              <a:buNone/>
            </a:pPr>
            <a:r>
              <a:rPr lang="en-IN" altLang="en-US"/>
              <a:t>}</a:t>
            </a:r>
          </a:p>
          <a:p>
            <a:pPr>
              <a:spcAft>
                <a:spcPct val="0"/>
              </a:spcAft>
              <a:buFont typeface="Arial" charset="0"/>
              <a:buNone/>
            </a:pPr>
            <a:endParaRPr lang="en-IN" altLang="en-US"/>
          </a:p>
          <a:p>
            <a:pPr>
              <a:spcAft>
                <a:spcPct val="0"/>
              </a:spcAft>
              <a:buFont typeface="Arial" charset="0"/>
              <a:buChar char="•"/>
            </a:pPr>
            <a:endParaRPr lang="en-I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313" y="549275"/>
            <a:ext cx="8229600" cy="487363"/>
          </a:xfrm>
        </p:spPr>
        <p:txBody>
          <a:bodyPr rtlCol="0">
            <a:normAutofit fontScale="90000"/>
          </a:bodyPr>
          <a:lstStyle/>
          <a:p>
            <a:pPr fontAlgn="auto">
              <a:spcAft>
                <a:spcPts val="0"/>
              </a:spcAft>
              <a:defRPr/>
            </a:pPr>
            <a:r>
              <a:rPr lang="en-IN" dirty="0"/>
              <a:t>Single Inheritance</a:t>
            </a:r>
          </a:p>
        </p:txBody>
      </p:sp>
      <p:sp>
        <p:nvSpPr>
          <p:cNvPr id="24579" name="Content Placeholder 2"/>
          <p:cNvSpPr>
            <a:spLocks noGrp="1"/>
          </p:cNvSpPr>
          <p:nvPr>
            <p:ph sz="half" idx="1"/>
          </p:nvPr>
        </p:nvSpPr>
        <p:spPr>
          <a:xfrm>
            <a:off x="468313" y="1196975"/>
            <a:ext cx="4038600" cy="5287963"/>
          </a:xfrm>
        </p:spPr>
        <p:txBody>
          <a:bodyPr/>
          <a:lstStyle/>
          <a:p>
            <a:pPr>
              <a:buFont typeface="Arial" charset="0"/>
              <a:buNone/>
            </a:pPr>
            <a:r>
              <a:rPr lang="en-IN" altLang="en-US"/>
              <a:t>#include&lt;iostream.h&gt;</a:t>
            </a:r>
          </a:p>
          <a:p>
            <a:pPr>
              <a:buFont typeface="Arial" charset="0"/>
              <a:buNone/>
            </a:pPr>
            <a:r>
              <a:rPr lang="en-IN" altLang="en-US"/>
              <a:t>class B</a:t>
            </a:r>
          </a:p>
          <a:p>
            <a:pPr>
              <a:buFont typeface="Arial" charset="0"/>
              <a:buNone/>
            </a:pPr>
            <a:r>
              <a:rPr lang="en-IN" altLang="en-US"/>
              <a:t>{</a:t>
            </a:r>
          </a:p>
          <a:p>
            <a:pPr>
              <a:buFont typeface="Arial" charset="0"/>
              <a:buNone/>
            </a:pPr>
            <a:r>
              <a:rPr lang="en-IN" altLang="en-US"/>
              <a:t>int a;  	</a:t>
            </a:r>
            <a:r>
              <a:rPr lang="en-IN" altLang="en-US" sz="2000">
                <a:solidFill>
                  <a:srgbClr val="C00000"/>
                </a:solidFill>
              </a:rPr>
              <a:t>//private not inheritable</a:t>
            </a:r>
            <a:endParaRPr lang="en-IN" altLang="en-US">
              <a:solidFill>
                <a:srgbClr val="C00000"/>
              </a:solidFill>
            </a:endParaRPr>
          </a:p>
          <a:p>
            <a:pPr>
              <a:buFont typeface="Arial" charset="0"/>
              <a:buNone/>
            </a:pPr>
            <a:r>
              <a:rPr lang="en-IN" altLang="en-US"/>
              <a:t>public: </a:t>
            </a:r>
            <a:r>
              <a:rPr lang="en-IN" altLang="en-US" sz="2000">
                <a:solidFill>
                  <a:srgbClr val="C00000"/>
                </a:solidFill>
              </a:rPr>
              <a:t>//ready for inheritance</a:t>
            </a:r>
            <a:endParaRPr lang="en-IN" altLang="en-US">
              <a:solidFill>
                <a:srgbClr val="C00000"/>
              </a:solidFill>
            </a:endParaRPr>
          </a:p>
          <a:p>
            <a:pPr>
              <a:buFont typeface="Arial" charset="0"/>
              <a:buNone/>
            </a:pPr>
            <a:r>
              <a:rPr lang="en-IN" altLang="en-US"/>
              <a:t>int b;</a:t>
            </a:r>
          </a:p>
          <a:p>
            <a:pPr>
              <a:buFont typeface="Arial" charset="0"/>
              <a:buNone/>
            </a:pPr>
            <a:r>
              <a:rPr lang="en-IN" altLang="en-US"/>
              <a:t>void get_ab();</a:t>
            </a:r>
          </a:p>
          <a:p>
            <a:pPr>
              <a:buFont typeface="Arial" charset="0"/>
              <a:buNone/>
            </a:pPr>
            <a:r>
              <a:rPr lang="en-IN" altLang="en-US"/>
              <a:t>int get_a();</a:t>
            </a:r>
          </a:p>
          <a:p>
            <a:pPr>
              <a:buFont typeface="Arial" charset="0"/>
              <a:buNone/>
            </a:pPr>
            <a:r>
              <a:rPr lang="en-IN" altLang="en-US"/>
              <a:t>void show_a();</a:t>
            </a:r>
          </a:p>
          <a:p>
            <a:pPr>
              <a:buFont typeface="Arial" charset="0"/>
              <a:buNone/>
            </a:pPr>
            <a:r>
              <a:rPr lang="en-IN" altLang="en-US"/>
              <a:t>};</a:t>
            </a:r>
          </a:p>
        </p:txBody>
      </p:sp>
      <p:sp>
        <p:nvSpPr>
          <p:cNvPr id="24580" name="Content Placeholder 3"/>
          <p:cNvSpPr>
            <a:spLocks noGrp="1"/>
          </p:cNvSpPr>
          <p:nvPr>
            <p:ph sz="half" idx="2"/>
          </p:nvPr>
        </p:nvSpPr>
        <p:spPr>
          <a:xfrm>
            <a:off x="4859338" y="1125538"/>
            <a:ext cx="4038600" cy="5287962"/>
          </a:xfrm>
        </p:spPr>
        <p:txBody>
          <a:bodyPr/>
          <a:lstStyle/>
          <a:p>
            <a:pPr>
              <a:buFont typeface="Arial" charset="0"/>
              <a:buNone/>
            </a:pPr>
            <a:r>
              <a:rPr lang="en-IN" altLang="en-US"/>
              <a:t>class D:private B	</a:t>
            </a:r>
            <a:r>
              <a:rPr lang="en-IN" altLang="en-US" sz="2000">
                <a:solidFill>
                  <a:srgbClr val="C00000"/>
                </a:solidFill>
              </a:rPr>
              <a:t>//private			                             	derivation</a:t>
            </a:r>
            <a:endParaRPr lang="en-IN" altLang="en-US">
              <a:solidFill>
                <a:srgbClr val="C00000"/>
              </a:solidFill>
            </a:endParaRPr>
          </a:p>
          <a:p>
            <a:pPr>
              <a:buFont typeface="Arial" charset="0"/>
              <a:buNone/>
            </a:pPr>
            <a:r>
              <a:rPr lang="en-IN" altLang="en-US"/>
              <a:t>{</a:t>
            </a:r>
          </a:p>
          <a:p>
            <a:pPr>
              <a:buFont typeface="Arial" charset="0"/>
              <a:buNone/>
            </a:pPr>
            <a:r>
              <a:rPr lang="en-IN" altLang="en-US"/>
              <a:t>int c;</a:t>
            </a:r>
          </a:p>
          <a:p>
            <a:pPr>
              <a:buFont typeface="Arial" charset="0"/>
              <a:buNone/>
            </a:pPr>
            <a:r>
              <a:rPr lang="en-IN" altLang="en-US"/>
              <a:t>public:</a:t>
            </a:r>
          </a:p>
          <a:p>
            <a:pPr>
              <a:buFont typeface="Arial" charset="0"/>
              <a:buNone/>
            </a:pPr>
            <a:r>
              <a:rPr lang="en-IN" altLang="en-US"/>
              <a:t>void mul(void);</a:t>
            </a:r>
          </a:p>
          <a:p>
            <a:pPr>
              <a:buFont typeface="Arial" charset="0"/>
              <a:buNone/>
            </a:pPr>
            <a:r>
              <a:rPr lang="en-IN" altLang="en-US"/>
              <a:t>void display(void);</a:t>
            </a:r>
          </a:p>
          <a:p>
            <a:pPr>
              <a:buFont typeface="Arial" charset="0"/>
              <a:buNone/>
            </a:pPr>
            <a:r>
              <a:rPr lang="en-IN" altLang="en-US"/>
              <a:t>};</a:t>
            </a:r>
          </a:p>
          <a:p>
            <a:pPr>
              <a:spcAft>
                <a:spcPct val="0"/>
              </a:spcAft>
              <a:buFont typeface="Arial" charset="0"/>
              <a:buNone/>
            </a:pPr>
            <a:r>
              <a:rPr lang="en-IN" altLang="en-US"/>
              <a:t>void B:: get_ab(void)</a:t>
            </a:r>
          </a:p>
          <a:p>
            <a:pPr>
              <a:spcAft>
                <a:spcPct val="0"/>
              </a:spcAft>
              <a:buFont typeface="Arial" charset="0"/>
              <a:buNone/>
            </a:pPr>
            <a:r>
              <a:rPr lang="en-IN" altLang="en-US"/>
              <a:t>{</a:t>
            </a:r>
          </a:p>
          <a:p>
            <a:pPr>
              <a:spcAft>
                <a:spcPct val="0"/>
              </a:spcAft>
              <a:buFont typeface="Arial" charset="0"/>
              <a:buNone/>
            </a:pPr>
            <a:r>
              <a:rPr lang="en-IN" altLang="en-US"/>
              <a:t>a=5;b=10;</a:t>
            </a:r>
          </a:p>
          <a:p>
            <a:pPr>
              <a:spcAft>
                <a:spcPct val="0"/>
              </a:spcAft>
              <a:buFont typeface="Arial" charset="0"/>
              <a:buNone/>
            </a:pPr>
            <a:r>
              <a:rPr lang="en-IN" altLang="en-US"/>
              <a:t>}</a:t>
            </a:r>
          </a:p>
          <a:p>
            <a:pPr>
              <a:buFont typeface="Arial" charset="0"/>
              <a:buNone/>
            </a:pPr>
            <a:endParaRPr lang="en-IN"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Content Placeholder 2"/>
          <p:cNvSpPr>
            <a:spLocks noGrp="1"/>
          </p:cNvSpPr>
          <p:nvPr>
            <p:ph sz="half" idx="1"/>
          </p:nvPr>
        </p:nvSpPr>
        <p:spPr>
          <a:xfrm>
            <a:off x="395288" y="620713"/>
            <a:ext cx="4038600" cy="6021387"/>
          </a:xfrm>
        </p:spPr>
        <p:txBody>
          <a:bodyPr/>
          <a:lstStyle/>
          <a:p>
            <a:pPr>
              <a:spcAft>
                <a:spcPct val="0"/>
              </a:spcAft>
              <a:buFont typeface="Arial" charset="0"/>
              <a:buNone/>
            </a:pPr>
            <a:r>
              <a:rPr lang="en-IN" altLang="en-US"/>
              <a:t>int B::get_a()</a:t>
            </a:r>
          </a:p>
          <a:p>
            <a:pPr>
              <a:spcAft>
                <a:spcPct val="0"/>
              </a:spcAft>
              <a:buFont typeface="Arial" charset="0"/>
              <a:buNone/>
            </a:pPr>
            <a:r>
              <a:rPr lang="en-IN" altLang="en-US"/>
              <a:t>{</a:t>
            </a:r>
          </a:p>
          <a:p>
            <a:pPr>
              <a:spcAft>
                <a:spcPct val="0"/>
              </a:spcAft>
              <a:buFont typeface="Arial" charset="0"/>
              <a:buNone/>
            </a:pPr>
            <a:r>
              <a:rPr lang="en-IN" altLang="en-US"/>
              <a:t>return a;</a:t>
            </a:r>
          </a:p>
          <a:p>
            <a:pPr>
              <a:spcAft>
                <a:spcPct val="0"/>
              </a:spcAft>
              <a:buFont typeface="Arial" charset="0"/>
              <a:buNone/>
            </a:pPr>
            <a:r>
              <a:rPr lang="en-IN" altLang="en-US"/>
              <a:t>}</a:t>
            </a:r>
          </a:p>
          <a:p>
            <a:pPr>
              <a:spcAft>
                <a:spcPct val="0"/>
              </a:spcAft>
              <a:buFont typeface="Arial" charset="0"/>
              <a:buNone/>
            </a:pPr>
            <a:r>
              <a:rPr lang="en-IN" altLang="en-US"/>
              <a:t>void B::show_a()</a:t>
            </a:r>
          </a:p>
          <a:p>
            <a:pPr>
              <a:spcAft>
                <a:spcPct val="0"/>
              </a:spcAft>
              <a:buFont typeface="Arial" charset="0"/>
              <a:buNone/>
            </a:pPr>
            <a:r>
              <a:rPr lang="en-IN" altLang="en-US"/>
              <a:t>{</a:t>
            </a:r>
          </a:p>
          <a:p>
            <a:pPr>
              <a:spcAft>
                <a:spcPct val="0"/>
              </a:spcAft>
              <a:buFont typeface="Arial" charset="0"/>
              <a:buNone/>
            </a:pPr>
            <a:r>
              <a:rPr lang="en-IN" altLang="en-US"/>
              <a:t>cout&lt;&lt;“a=“a&lt;&lt;“\n”;</a:t>
            </a:r>
          </a:p>
          <a:p>
            <a:pPr>
              <a:spcAft>
                <a:spcPct val="0"/>
              </a:spcAft>
              <a:buFont typeface="Arial" charset="0"/>
              <a:buNone/>
            </a:pPr>
            <a:r>
              <a:rPr lang="en-IN" altLang="en-US"/>
              <a:t>}</a:t>
            </a:r>
          </a:p>
          <a:p>
            <a:pPr>
              <a:spcAft>
                <a:spcPct val="0"/>
              </a:spcAft>
              <a:buFont typeface="Arial" charset="0"/>
              <a:buNone/>
            </a:pPr>
            <a:r>
              <a:rPr lang="en-IN" altLang="en-US"/>
              <a:t>void D::mul()</a:t>
            </a:r>
          </a:p>
          <a:p>
            <a:pPr>
              <a:spcAft>
                <a:spcPct val="0"/>
              </a:spcAft>
              <a:buFont typeface="Arial" charset="0"/>
              <a:buNone/>
            </a:pPr>
            <a:r>
              <a:rPr lang="en-IN" altLang="en-US"/>
              <a:t>{</a:t>
            </a:r>
          </a:p>
          <a:p>
            <a:pPr>
              <a:spcAft>
                <a:spcPct val="0"/>
              </a:spcAft>
              <a:buFont typeface="Arial" charset="0"/>
              <a:buNone/>
            </a:pPr>
            <a:r>
              <a:rPr lang="en-IN" altLang="en-US"/>
              <a:t>get_ab();</a:t>
            </a:r>
          </a:p>
          <a:p>
            <a:pPr>
              <a:spcAft>
                <a:spcPct val="0"/>
              </a:spcAft>
              <a:buFont typeface="Arial" charset="0"/>
              <a:buNone/>
            </a:pPr>
            <a:r>
              <a:rPr lang="en-IN" altLang="en-US"/>
              <a:t>c= b*get_a();   //’a’ can’t be 						used directly</a:t>
            </a:r>
          </a:p>
          <a:p>
            <a:pPr>
              <a:spcAft>
                <a:spcPct val="0"/>
              </a:spcAft>
              <a:buFont typeface="Arial" charset="0"/>
              <a:buNone/>
            </a:pPr>
            <a:r>
              <a:rPr lang="en-IN" altLang="en-US"/>
              <a:t>}</a:t>
            </a:r>
          </a:p>
          <a:p>
            <a:pPr>
              <a:spcAft>
                <a:spcPct val="0"/>
              </a:spcAft>
              <a:buFont typeface="Arial" charset="0"/>
              <a:buNone/>
            </a:pPr>
            <a:r>
              <a:rPr lang="en-IN" altLang="en-US"/>
              <a:t>void D::display()</a:t>
            </a:r>
          </a:p>
          <a:p>
            <a:pPr>
              <a:spcAft>
                <a:spcPct val="0"/>
              </a:spcAft>
              <a:buFont typeface="Arial" charset="0"/>
              <a:buNone/>
            </a:pPr>
            <a:r>
              <a:rPr lang="en-IN" altLang="en-US"/>
              <a:t>{ show_a();       //output ‘a’</a:t>
            </a:r>
          </a:p>
          <a:p>
            <a:pPr>
              <a:spcAft>
                <a:spcPct val="0"/>
              </a:spcAft>
              <a:buFont typeface="Arial" charset="0"/>
              <a:buNone/>
            </a:pPr>
            <a:endParaRPr lang="en-IN" altLang="en-US"/>
          </a:p>
          <a:p>
            <a:pPr>
              <a:spcAft>
                <a:spcPct val="0"/>
              </a:spcAft>
              <a:buFont typeface="Arial" charset="0"/>
              <a:buNone/>
            </a:pPr>
            <a:endParaRPr lang="en-IN" altLang="en-US"/>
          </a:p>
        </p:txBody>
      </p:sp>
      <p:sp>
        <p:nvSpPr>
          <p:cNvPr id="25603" name="Content Placeholder 3"/>
          <p:cNvSpPr>
            <a:spLocks noGrp="1"/>
          </p:cNvSpPr>
          <p:nvPr>
            <p:ph sz="half" idx="2"/>
          </p:nvPr>
        </p:nvSpPr>
        <p:spPr>
          <a:xfrm>
            <a:off x="5105400" y="620713"/>
            <a:ext cx="4038600" cy="5805487"/>
          </a:xfrm>
        </p:spPr>
        <p:txBody>
          <a:bodyPr/>
          <a:lstStyle/>
          <a:p>
            <a:pPr>
              <a:spcAft>
                <a:spcPct val="0"/>
              </a:spcAft>
              <a:buFont typeface="Times New Roman" pitchFamily="18" charset="0"/>
              <a:buNone/>
            </a:pPr>
            <a:r>
              <a:rPr lang="en-IN" altLang="en-US"/>
              <a:t>cout&lt;&lt;“b=“&lt;&lt;b&lt;&lt;“\n”;</a:t>
            </a:r>
          </a:p>
          <a:p>
            <a:pPr>
              <a:spcAft>
                <a:spcPct val="0"/>
              </a:spcAft>
              <a:buFont typeface="Arial" charset="0"/>
              <a:buNone/>
            </a:pPr>
            <a:r>
              <a:rPr lang="en-IN" altLang="en-US"/>
              <a:t>cout&lt;&lt;“c=“&lt;&lt;c&lt;&lt;“\n”;</a:t>
            </a:r>
          </a:p>
          <a:p>
            <a:pPr>
              <a:spcAft>
                <a:spcPct val="0"/>
              </a:spcAft>
              <a:buFont typeface="Arial" charset="0"/>
              <a:buNone/>
            </a:pPr>
            <a:r>
              <a:rPr lang="en-IN" altLang="en-US"/>
              <a:t>}</a:t>
            </a:r>
          </a:p>
          <a:p>
            <a:pPr>
              <a:spcAft>
                <a:spcPct val="0"/>
              </a:spcAft>
              <a:buFont typeface="Arial" charset="0"/>
              <a:buNone/>
            </a:pPr>
            <a:r>
              <a:rPr lang="en-IN" altLang="en-US"/>
              <a:t>int main()</a:t>
            </a:r>
          </a:p>
          <a:p>
            <a:pPr>
              <a:spcAft>
                <a:spcPct val="0"/>
              </a:spcAft>
              <a:buFont typeface="Arial" charset="0"/>
              <a:buNone/>
            </a:pPr>
            <a:r>
              <a:rPr lang="en-IN" altLang="en-US"/>
              <a:t>{</a:t>
            </a:r>
          </a:p>
          <a:p>
            <a:pPr>
              <a:spcAft>
                <a:spcPct val="0"/>
              </a:spcAft>
              <a:buFont typeface="Arial" charset="0"/>
              <a:buNone/>
            </a:pPr>
            <a:r>
              <a:rPr lang="en-IN" altLang="en-US"/>
              <a:t>D d;</a:t>
            </a:r>
          </a:p>
          <a:p>
            <a:pPr>
              <a:spcAft>
                <a:spcPct val="0"/>
              </a:spcAft>
              <a:buFont typeface="Arial" charset="0"/>
              <a:buNone/>
            </a:pPr>
            <a:r>
              <a:rPr lang="en-IN" altLang="en-US"/>
              <a:t>//d.get_ab();    //won’t work</a:t>
            </a:r>
          </a:p>
          <a:p>
            <a:pPr>
              <a:spcAft>
                <a:spcPct val="0"/>
              </a:spcAft>
              <a:buFont typeface="Arial" charset="0"/>
              <a:buNone/>
            </a:pPr>
            <a:r>
              <a:rPr lang="en-IN" altLang="en-US"/>
              <a:t>d.mul();</a:t>
            </a:r>
          </a:p>
          <a:p>
            <a:pPr>
              <a:spcAft>
                <a:spcPct val="0"/>
              </a:spcAft>
              <a:buFont typeface="Arial" charset="0"/>
              <a:buNone/>
            </a:pPr>
            <a:r>
              <a:rPr lang="en-IN" altLang="en-US"/>
              <a:t>//d.show_a();   //won’t work</a:t>
            </a:r>
          </a:p>
          <a:p>
            <a:pPr>
              <a:spcAft>
                <a:spcPct val="0"/>
              </a:spcAft>
              <a:buFont typeface="Arial" charset="0"/>
              <a:buNone/>
            </a:pPr>
            <a:r>
              <a:rPr lang="en-IN" altLang="en-US"/>
              <a:t>d.display();</a:t>
            </a:r>
          </a:p>
          <a:p>
            <a:pPr>
              <a:spcAft>
                <a:spcPct val="0"/>
              </a:spcAft>
              <a:buFont typeface="Arial" charset="0"/>
              <a:buNone/>
            </a:pPr>
            <a:r>
              <a:rPr lang="en-IN" altLang="en-US"/>
              <a:t>//d.b=20;      //won’t work</a:t>
            </a:r>
          </a:p>
          <a:p>
            <a:pPr>
              <a:spcAft>
                <a:spcPct val="0"/>
              </a:spcAft>
              <a:buFont typeface="Arial" charset="0"/>
              <a:buNone/>
            </a:pPr>
            <a:r>
              <a:rPr lang="en-IN" altLang="en-US"/>
              <a:t>d.mul();</a:t>
            </a:r>
          </a:p>
          <a:p>
            <a:pPr>
              <a:spcAft>
                <a:spcPct val="0"/>
              </a:spcAft>
              <a:buFont typeface="Arial" charset="0"/>
              <a:buNone/>
            </a:pPr>
            <a:r>
              <a:rPr lang="en-IN" altLang="en-US"/>
              <a:t>d.display();</a:t>
            </a:r>
          </a:p>
          <a:p>
            <a:pPr>
              <a:spcAft>
                <a:spcPct val="0"/>
              </a:spcAft>
              <a:buFont typeface="Arial" charset="0"/>
              <a:buNone/>
            </a:pPr>
            <a:r>
              <a:rPr lang="en-IN" altLang="en-US"/>
              <a:t>return 0;</a:t>
            </a:r>
          </a:p>
          <a:p>
            <a:pPr>
              <a:spcAft>
                <a:spcPct val="0"/>
              </a:spcAft>
              <a:buFont typeface="Arial" charset="0"/>
              <a:buNone/>
            </a:pPr>
            <a:r>
              <a:rPr lang="en-IN" altLang="en-US"/>
              <a:t>}</a:t>
            </a:r>
          </a:p>
          <a:p>
            <a:pPr>
              <a:spcAft>
                <a:spcPct val="0"/>
              </a:spcAft>
              <a:buFont typeface="Arial" charset="0"/>
              <a:buNone/>
            </a:pPr>
            <a:endParaRPr lang="en-IN" altLang="en-US"/>
          </a:p>
          <a:p>
            <a:pPr>
              <a:spcAft>
                <a:spcPct val="0"/>
              </a:spcAft>
              <a:buFont typeface="Arial" charset="0"/>
              <a:buChar char="•"/>
            </a:pPr>
            <a:endParaRPr lang="en-I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endParaRPr lang="en-IN" altLang="en-US"/>
          </a:p>
        </p:txBody>
      </p:sp>
      <p:pic>
        <p:nvPicPr>
          <p:cNvPr id="7171" name="Picture 2"/>
          <p:cNvPicPr>
            <a:picLocks noChangeAspect="1" noChangeArrowheads="1"/>
          </p:cNvPicPr>
          <p:nvPr/>
        </p:nvPicPr>
        <p:blipFill>
          <a:blip r:embed="rId2"/>
          <a:srcRect/>
          <a:stretch>
            <a:fillRect/>
          </a:stretch>
        </p:blipFill>
        <p:spPr bwMode="auto">
          <a:xfrm>
            <a:off x="609600" y="1752600"/>
            <a:ext cx="7239000" cy="4443413"/>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026"/>
          <p:cNvSpPr>
            <a:spLocks noGrp="1" noChangeArrowheads="1"/>
          </p:cNvSpPr>
          <p:nvPr>
            <p:ph type="body" idx="4294967295"/>
          </p:nvPr>
        </p:nvSpPr>
        <p:spPr>
          <a:xfrm>
            <a:off x="539750" y="836613"/>
            <a:ext cx="7848600" cy="5616575"/>
          </a:xfrm>
        </p:spPr>
        <p:txBody>
          <a:bodyPr/>
          <a:lstStyle/>
          <a:p>
            <a:pPr algn="ctr" eaLnBrk="1" hangingPunct="1">
              <a:buFont typeface="Monotype Sorts" pitchFamily="2" charset="2"/>
              <a:buNone/>
            </a:pPr>
            <a:r>
              <a:rPr lang="en-US" altLang="en-US" sz="2800" b="1">
                <a:solidFill>
                  <a:schemeClr val="tx1"/>
                </a:solidFill>
              </a:rPr>
              <a:t>Multiple Inheritance</a:t>
            </a:r>
          </a:p>
          <a:p>
            <a:pPr eaLnBrk="1" hangingPunct="1"/>
            <a:r>
              <a:rPr lang="en-GB" altLang="en-US">
                <a:solidFill>
                  <a:schemeClr val="tx1"/>
                </a:solidFill>
              </a:rPr>
              <a:t>Is the phenomenon where a class may inherit from two or more classes</a:t>
            </a:r>
            <a:endParaRPr lang="en-GB" altLang="en-US" sz="2400" b="1" u="sng">
              <a:solidFill>
                <a:schemeClr val="tx1"/>
              </a:solidFill>
            </a:endParaRPr>
          </a:p>
          <a:p>
            <a:pPr eaLnBrk="1" hangingPunct="1"/>
            <a:r>
              <a:rPr lang="en-US" altLang="en-US">
                <a:solidFill>
                  <a:schemeClr val="tx1"/>
                </a:solidFill>
              </a:rPr>
              <a:t>Syntax:</a:t>
            </a:r>
          </a:p>
          <a:p>
            <a:pPr eaLnBrk="1" hangingPunct="1">
              <a:spcAft>
                <a:spcPts val="600"/>
              </a:spcAft>
              <a:buFont typeface="Monotype Sorts" pitchFamily="2" charset="2"/>
              <a:buNone/>
            </a:pPr>
            <a:r>
              <a:rPr lang="en-US" altLang="en-US">
                <a:solidFill>
                  <a:schemeClr val="tx1"/>
                </a:solidFill>
              </a:rPr>
              <a:t>	class derived : public base1, public base2</a:t>
            </a:r>
          </a:p>
          <a:p>
            <a:pPr eaLnBrk="1" hangingPunct="1">
              <a:spcAft>
                <a:spcPts val="600"/>
              </a:spcAft>
              <a:buFont typeface="Monotype Sorts" pitchFamily="2" charset="2"/>
              <a:buNone/>
            </a:pPr>
            <a:r>
              <a:rPr lang="en-US" altLang="en-US">
                <a:solidFill>
                  <a:schemeClr val="tx1"/>
                </a:solidFill>
              </a:rPr>
              <a:t>		{</a:t>
            </a:r>
          </a:p>
          <a:p>
            <a:pPr eaLnBrk="1" hangingPunct="1">
              <a:spcAft>
                <a:spcPts val="600"/>
              </a:spcAft>
              <a:buFont typeface="Monotype Sorts" pitchFamily="2" charset="2"/>
              <a:buNone/>
            </a:pPr>
            <a:r>
              <a:rPr lang="en-US" altLang="en-US">
                <a:solidFill>
                  <a:schemeClr val="tx1"/>
                </a:solidFill>
              </a:rPr>
              <a:t>		</a:t>
            </a:r>
            <a:r>
              <a:rPr lang="en-US" altLang="en-US" b="1">
                <a:solidFill>
                  <a:schemeClr val="tx1"/>
                </a:solidFill>
              </a:rPr>
              <a:t>//Body of class</a:t>
            </a:r>
            <a:endParaRPr lang="en-US" altLang="en-US">
              <a:solidFill>
                <a:schemeClr val="tx1"/>
              </a:solidFill>
            </a:endParaRPr>
          </a:p>
          <a:p>
            <a:pPr eaLnBrk="1" hangingPunct="1">
              <a:buFont typeface="Monotype Sorts" pitchFamily="2" charset="2"/>
              <a:buNone/>
            </a:pPr>
            <a:r>
              <a:rPr lang="en-US" altLang="en-US">
                <a:solidFill>
                  <a:schemeClr val="tx1"/>
                </a:solidFill>
              </a:rPr>
              <a:t>		};</a:t>
            </a:r>
          </a:p>
          <a:p>
            <a:pPr eaLnBrk="1" hangingPunct="1"/>
            <a:r>
              <a:rPr lang="en-US" altLang="en-US">
                <a:solidFill>
                  <a:schemeClr val="tx1"/>
                </a:solidFill>
              </a:rPr>
              <a:t>Base classes are separated by comma</a:t>
            </a:r>
          </a:p>
          <a:p>
            <a:pPr eaLnBrk="1" hangingPunct="1">
              <a:buFont typeface="Monotype Sorts" pitchFamily="2" charset="2"/>
              <a:buNone/>
            </a:pPr>
            <a:endParaRPr lang="en-US" altLang="en-US">
              <a:solidFill>
                <a:schemeClr val="tx1"/>
              </a:solidFill>
            </a:endParaRPr>
          </a:p>
          <a:p>
            <a:pPr eaLnBrk="1" hangingPunct="1">
              <a:buFont typeface="Monotype Sorts" pitchFamily="2" charset="2"/>
              <a:buNone/>
            </a:pPr>
            <a:endParaRPr lang="en-GB" altLang="en-US">
              <a:solidFill>
                <a:schemeClr val="tx1"/>
              </a:solidFill>
            </a:endParaRPr>
          </a:p>
        </p:txBody>
      </p:sp>
      <p:sp>
        <p:nvSpPr>
          <p:cNvPr id="26627" name="Rectangle 32"/>
          <p:cNvSpPr>
            <a:spLocks noChangeArrowheads="1"/>
          </p:cNvSpPr>
          <p:nvPr/>
        </p:nvSpPr>
        <p:spPr bwMode="auto">
          <a:xfrm>
            <a:off x="5734050" y="4660900"/>
            <a:ext cx="1100138" cy="361950"/>
          </a:xfrm>
          <a:prstGeom prst="rect">
            <a:avLst/>
          </a:prstGeom>
          <a:solidFill>
            <a:schemeClr val="bg1"/>
          </a:solidFill>
          <a:ln w="12700">
            <a:solidFill>
              <a:schemeClr val="tx1"/>
            </a:solidFill>
            <a:miter lim="800000"/>
            <a:headEnd type="none" w="sm" len="sm"/>
            <a:tailEnd type="none" w="sm" len="sm"/>
          </a:ln>
        </p:spPr>
        <p:txBody>
          <a:bodyPr wrap="none" anchor="ctr"/>
          <a:lstStyle/>
          <a:p>
            <a:pPr algn="ctr" eaLnBrk="1" hangingPunct="1"/>
            <a:r>
              <a:rPr lang="en-US" altLang="en-US"/>
              <a:t>A</a:t>
            </a:r>
          </a:p>
        </p:txBody>
      </p:sp>
      <p:sp>
        <p:nvSpPr>
          <p:cNvPr id="26628" name="Rectangle 33"/>
          <p:cNvSpPr>
            <a:spLocks noChangeArrowheads="1"/>
          </p:cNvSpPr>
          <p:nvPr/>
        </p:nvSpPr>
        <p:spPr bwMode="auto">
          <a:xfrm>
            <a:off x="7596188" y="4660900"/>
            <a:ext cx="1185862" cy="361950"/>
          </a:xfrm>
          <a:prstGeom prst="rect">
            <a:avLst/>
          </a:prstGeom>
          <a:solidFill>
            <a:schemeClr val="bg1"/>
          </a:solidFill>
          <a:ln w="12700">
            <a:solidFill>
              <a:schemeClr val="tx1"/>
            </a:solidFill>
            <a:miter lim="800000"/>
            <a:headEnd type="none" w="sm" len="sm"/>
            <a:tailEnd type="none" w="sm" len="sm"/>
          </a:ln>
        </p:spPr>
        <p:txBody>
          <a:bodyPr wrap="none" anchor="ctr"/>
          <a:lstStyle/>
          <a:p>
            <a:pPr algn="ctr" eaLnBrk="1" hangingPunct="1"/>
            <a:r>
              <a:rPr lang="en-US" altLang="en-US"/>
              <a:t>B</a:t>
            </a:r>
          </a:p>
        </p:txBody>
      </p:sp>
      <p:sp>
        <p:nvSpPr>
          <p:cNvPr id="26629" name="Rectangle 34"/>
          <p:cNvSpPr>
            <a:spLocks noChangeArrowheads="1"/>
          </p:cNvSpPr>
          <p:nvPr/>
        </p:nvSpPr>
        <p:spPr bwMode="auto">
          <a:xfrm>
            <a:off x="6918325" y="5602288"/>
            <a:ext cx="1016000" cy="361950"/>
          </a:xfrm>
          <a:prstGeom prst="rect">
            <a:avLst/>
          </a:prstGeom>
          <a:solidFill>
            <a:schemeClr val="bg1"/>
          </a:solidFill>
          <a:ln w="12700">
            <a:solidFill>
              <a:schemeClr val="tx1"/>
            </a:solidFill>
            <a:miter lim="800000"/>
            <a:headEnd type="none" w="sm" len="sm"/>
            <a:tailEnd type="none" w="sm" len="sm"/>
          </a:ln>
        </p:spPr>
        <p:txBody>
          <a:bodyPr wrap="none" anchor="ctr"/>
          <a:lstStyle/>
          <a:p>
            <a:pPr algn="ctr" eaLnBrk="1" hangingPunct="1"/>
            <a:r>
              <a:rPr lang="en-US" altLang="en-US"/>
              <a:t>C</a:t>
            </a:r>
          </a:p>
        </p:txBody>
      </p:sp>
      <p:cxnSp>
        <p:nvCxnSpPr>
          <p:cNvPr id="26630" name="AutoShape 36"/>
          <p:cNvCxnSpPr>
            <a:cxnSpLocks noChangeShapeType="1"/>
            <a:stCxn id="26629" idx="0"/>
            <a:endCxn id="26627" idx="2"/>
          </p:cNvCxnSpPr>
          <p:nvPr/>
        </p:nvCxnSpPr>
        <p:spPr bwMode="auto">
          <a:xfrm rot="5400000" flipH="1">
            <a:off x="6565106" y="4741069"/>
            <a:ext cx="579438" cy="1143000"/>
          </a:xfrm>
          <a:prstGeom prst="bentConnector3">
            <a:avLst>
              <a:gd name="adj1" fmla="val 50000"/>
            </a:avLst>
          </a:prstGeom>
          <a:noFill/>
          <a:ln w="12700">
            <a:solidFill>
              <a:schemeClr val="tx1"/>
            </a:solidFill>
            <a:miter lim="800000"/>
            <a:headEnd type="none" w="sm" len="sm"/>
            <a:tailEnd type="triangle" w="sm" len="sm"/>
          </a:ln>
        </p:spPr>
      </p:cxnSp>
      <p:cxnSp>
        <p:nvCxnSpPr>
          <p:cNvPr id="26631" name="AutoShape 37"/>
          <p:cNvCxnSpPr>
            <a:cxnSpLocks noChangeShapeType="1"/>
          </p:cNvCxnSpPr>
          <p:nvPr/>
        </p:nvCxnSpPr>
        <p:spPr bwMode="auto">
          <a:xfrm rot="-5400000">
            <a:off x="7517606" y="4931569"/>
            <a:ext cx="579438" cy="762000"/>
          </a:xfrm>
          <a:prstGeom prst="bentConnector3">
            <a:avLst>
              <a:gd name="adj1" fmla="val 50000"/>
            </a:avLst>
          </a:prstGeom>
          <a:noFill/>
          <a:ln w="12700">
            <a:solidFill>
              <a:schemeClr val="tx1"/>
            </a:solidFill>
            <a:miter lim="800000"/>
            <a:headEnd type="none" w="sm" len="sm"/>
            <a:tailEnd type="triangle" w="sm" len="sm"/>
          </a:ln>
        </p:spPr>
      </p:cxnSp>
    </p:spTree>
  </p:cSld>
  <p:clrMapOvr>
    <a:masterClrMapping/>
  </p:clrMapOvr>
  <p:transition advClick="0" advTm="2147255000"/>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457200" y="0"/>
            <a:ext cx="8229600" cy="685800"/>
          </a:xfrm>
        </p:spPr>
        <p:txBody>
          <a:bodyPr/>
          <a:lstStyle/>
          <a:p>
            <a:r>
              <a:rPr lang="en-IN" altLang="en-US"/>
              <a:t>Multiple Inheritance</a:t>
            </a:r>
          </a:p>
        </p:txBody>
      </p:sp>
      <p:sp>
        <p:nvSpPr>
          <p:cNvPr id="28675" name="Content Placeholder 2"/>
          <p:cNvSpPr>
            <a:spLocks noGrp="1"/>
          </p:cNvSpPr>
          <p:nvPr>
            <p:ph sz="half" idx="1"/>
          </p:nvPr>
        </p:nvSpPr>
        <p:spPr>
          <a:xfrm>
            <a:off x="457200" y="838200"/>
            <a:ext cx="4038600" cy="5287963"/>
          </a:xfrm>
        </p:spPr>
        <p:txBody>
          <a:bodyPr/>
          <a:lstStyle/>
          <a:p>
            <a:pPr>
              <a:spcAft>
                <a:spcPct val="0"/>
              </a:spcAft>
              <a:buFont typeface="Arial" charset="0"/>
              <a:buNone/>
            </a:pPr>
            <a:r>
              <a:rPr lang="en-IN" altLang="en-US" sz="1800"/>
              <a:t>#include &lt;iostream.h&gt;</a:t>
            </a:r>
          </a:p>
          <a:p>
            <a:pPr>
              <a:spcAft>
                <a:spcPct val="0"/>
              </a:spcAft>
              <a:buFont typeface="Arial" charset="0"/>
              <a:buNone/>
            </a:pPr>
            <a:r>
              <a:rPr lang="en-IN" altLang="en-US" sz="1800">
                <a:solidFill>
                  <a:srgbClr val="C00000"/>
                </a:solidFill>
              </a:rPr>
              <a:t>class M</a:t>
            </a:r>
          </a:p>
          <a:p>
            <a:pPr>
              <a:spcAft>
                <a:spcPct val="0"/>
              </a:spcAft>
              <a:buFont typeface="Arial" charset="0"/>
              <a:buNone/>
            </a:pPr>
            <a:r>
              <a:rPr lang="en-IN" altLang="en-US" sz="1800"/>
              <a:t>{</a:t>
            </a:r>
          </a:p>
          <a:p>
            <a:pPr>
              <a:spcAft>
                <a:spcPct val="0"/>
              </a:spcAft>
              <a:buFont typeface="Arial" charset="0"/>
              <a:buNone/>
            </a:pPr>
            <a:r>
              <a:rPr lang="en-IN" altLang="en-US" sz="1800"/>
              <a:t>protected:</a:t>
            </a:r>
          </a:p>
          <a:p>
            <a:pPr>
              <a:spcAft>
                <a:spcPct val="0"/>
              </a:spcAft>
              <a:buFont typeface="Arial" charset="0"/>
              <a:buNone/>
            </a:pPr>
            <a:r>
              <a:rPr lang="en-IN" altLang="en-US" sz="1800"/>
              <a:t>	int m;</a:t>
            </a:r>
          </a:p>
          <a:p>
            <a:pPr>
              <a:spcAft>
                <a:spcPct val="0"/>
              </a:spcAft>
              <a:buFont typeface="Arial" charset="0"/>
              <a:buNone/>
            </a:pPr>
            <a:r>
              <a:rPr lang="en-IN" altLang="en-US" sz="1800"/>
              <a:t>public:</a:t>
            </a:r>
          </a:p>
          <a:p>
            <a:pPr>
              <a:spcAft>
                <a:spcPct val="0"/>
              </a:spcAft>
              <a:buFont typeface="Arial" charset="0"/>
              <a:buNone/>
            </a:pPr>
            <a:r>
              <a:rPr lang="en-IN" altLang="en-US" sz="1800"/>
              <a:t>	void get_m(int);</a:t>
            </a:r>
          </a:p>
          <a:p>
            <a:pPr>
              <a:spcAft>
                <a:spcPct val="0"/>
              </a:spcAft>
              <a:buFont typeface="Arial" charset="0"/>
              <a:buNone/>
            </a:pPr>
            <a:r>
              <a:rPr lang="en-IN" altLang="en-US" sz="1800"/>
              <a:t>};</a:t>
            </a:r>
          </a:p>
          <a:p>
            <a:pPr>
              <a:spcAft>
                <a:spcPct val="0"/>
              </a:spcAft>
              <a:buFont typeface="Arial" charset="0"/>
              <a:buNone/>
            </a:pPr>
            <a:r>
              <a:rPr lang="en-IN" altLang="en-US" sz="1800">
                <a:solidFill>
                  <a:srgbClr val="C00000"/>
                </a:solidFill>
              </a:rPr>
              <a:t>class N</a:t>
            </a:r>
          </a:p>
          <a:p>
            <a:pPr>
              <a:spcAft>
                <a:spcPct val="0"/>
              </a:spcAft>
              <a:buFont typeface="Arial" charset="0"/>
              <a:buNone/>
            </a:pPr>
            <a:r>
              <a:rPr lang="en-IN" altLang="en-US" sz="1800"/>
              <a:t>{</a:t>
            </a:r>
          </a:p>
          <a:p>
            <a:pPr>
              <a:spcAft>
                <a:spcPct val="0"/>
              </a:spcAft>
              <a:buFont typeface="Arial" charset="0"/>
              <a:buNone/>
            </a:pPr>
            <a:r>
              <a:rPr lang="en-IN" altLang="en-US" sz="1800"/>
              <a:t>protected:</a:t>
            </a:r>
          </a:p>
          <a:p>
            <a:pPr>
              <a:spcAft>
                <a:spcPct val="0"/>
              </a:spcAft>
              <a:buFont typeface="Arial" charset="0"/>
              <a:buNone/>
            </a:pPr>
            <a:r>
              <a:rPr lang="en-IN" altLang="en-US" sz="1800"/>
              <a:t>	int n;</a:t>
            </a:r>
          </a:p>
          <a:p>
            <a:pPr>
              <a:spcAft>
                <a:spcPct val="0"/>
              </a:spcAft>
              <a:buFont typeface="Arial" charset="0"/>
              <a:buNone/>
            </a:pPr>
            <a:r>
              <a:rPr lang="en-IN" altLang="en-US" sz="1800"/>
              <a:t>public:</a:t>
            </a:r>
          </a:p>
          <a:p>
            <a:pPr>
              <a:spcAft>
                <a:spcPct val="0"/>
              </a:spcAft>
              <a:buFont typeface="Arial" charset="0"/>
              <a:buNone/>
            </a:pPr>
            <a:r>
              <a:rPr lang="en-IN" altLang="en-US" sz="1800"/>
              <a:t>	void get_n(int);</a:t>
            </a:r>
          </a:p>
          <a:p>
            <a:pPr>
              <a:spcAft>
                <a:spcPct val="0"/>
              </a:spcAft>
              <a:buFont typeface="Arial" charset="0"/>
              <a:buNone/>
            </a:pPr>
            <a:r>
              <a:rPr lang="en-IN" altLang="en-US" sz="1800"/>
              <a:t>};</a:t>
            </a:r>
          </a:p>
          <a:p>
            <a:pPr>
              <a:spcAft>
                <a:spcPct val="0"/>
              </a:spcAft>
              <a:buFont typeface="Arial" charset="0"/>
              <a:buNone/>
            </a:pPr>
            <a:r>
              <a:rPr lang="en-IN" altLang="en-US" sz="1800">
                <a:solidFill>
                  <a:srgbClr val="00B050"/>
                </a:solidFill>
              </a:rPr>
              <a:t>class P:public M, public N</a:t>
            </a:r>
          </a:p>
          <a:p>
            <a:pPr>
              <a:spcAft>
                <a:spcPct val="0"/>
              </a:spcAft>
              <a:buFont typeface="Arial" charset="0"/>
              <a:buNone/>
            </a:pPr>
            <a:r>
              <a:rPr lang="en-IN" altLang="en-US" sz="1800"/>
              <a:t>{</a:t>
            </a:r>
          </a:p>
          <a:p>
            <a:pPr>
              <a:spcAft>
                <a:spcPct val="0"/>
              </a:spcAft>
              <a:buFont typeface="Arial" charset="0"/>
              <a:buNone/>
            </a:pPr>
            <a:r>
              <a:rPr lang="en-IN" altLang="en-US" sz="1800"/>
              <a:t>public:</a:t>
            </a:r>
          </a:p>
          <a:p>
            <a:pPr>
              <a:spcAft>
                <a:spcPct val="0"/>
              </a:spcAft>
              <a:buFont typeface="Arial" charset="0"/>
              <a:buNone/>
            </a:pPr>
            <a:r>
              <a:rPr lang="en-IN" altLang="en-US" sz="1800"/>
              <a:t>	void display(void);</a:t>
            </a:r>
          </a:p>
          <a:p>
            <a:pPr>
              <a:spcAft>
                <a:spcPct val="0"/>
              </a:spcAft>
              <a:buFont typeface="Arial" charset="0"/>
              <a:buNone/>
            </a:pPr>
            <a:r>
              <a:rPr lang="en-IN" altLang="en-US" sz="1800"/>
              <a:t>};</a:t>
            </a:r>
          </a:p>
          <a:p>
            <a:pPr>
              <a:spcAft>
                <a:spcPct val="0"/>
              </a:spcAft>
              <a:buFont typeface="Arial" charset="0"/>
              <a:buNone/>
            </a:pPr>
            <a:r>
              <a:rPr lang="en-IN" altLang="en-US" sz="1800"/>
              <a:t>void M::get_m(int x)</a:t>
            </a:r>
          </a:p>
          <a:p>
            <a:pPr>
              <a:spcAft>
                <a:spcPct val="0"/>
              </a:spcAft>
              <a:buFont typeface="Arial" charset="0"/>
              <a:buNone/>
            </a:pPr>
            <a:r>
              <a:rPr lang="en-IN" altLang="en-US" sz="1800"/>
              <a:t>{ m=x;}</a:t>
            </a:r>
          </a:p>
          <a:p>
            <a:pPr>
              <a:spcAft>
                <a:spcPct val="0"/>
              </a:spcAft>
              <a:buFont typeface="Arial" charset="0"/>
              <a:buNone/>
            </a:pPr>
            <a:endParaRPr lang="en-IN" altLang="en-US" sz="1800"/>
          </a:p>
          <a:p>
            <a:pPr>
              <a:spcAft>
                <a:spcPct val="0"/>
              </a:spcAft>
              <a:buFont typeface="Arial" charset="0"/>
              <a:buChar char="•"/>
            </a:pPr>
            <a:endParaRPr lang="en-IN" altLang="en-US" sz="1800"/>
          </a:p>
        </p:txBody>
      </p:sp>
      <p:sp>
        <p:nvSpPr>
          <p:cNvPr id="28676" name="Content Placeholder 3"/>
          <p:cNvSpPr>
            <a:spLocks noGrp="1"/>
          </p:cNvSpPr>
          <p:nvPr>
            <p:ph sz="half" idx="2"/>
          </p:nvPr>
        </p:nvSpPr>
        <p:spPr>
          <a:xfrm>
            <a:off x="4643438" y="765175"/>
            <a:ext cx="4038600" cy="5287963"/>
          </a:xfrm>
        </p:spPr>
        <p:txBody>
          <a:bodyPr/>
          <a:lstStyle/>
          <a:p>
            <a:pPr>
              <a:spcAft>
                <a:spcPct val="0"/>
              </a:spcAft>
              <a:buFont typeface="Arial" charset="0"/>
              <a:buNone/>
            </a:pPr>
            <a:r>
              <a:rPr lang="en-IN" altLang="en-US" sz="2000"/>
              <a:t>void N::get_n(int y)</a:t>
            </a:r>
          </a:p>
          <a:p>
            <a:pPr>
              <a:spcAft>
                <a:spcPct val="0"/>
              </a:spcAft>
              <a:buFont typeface="Arial" charset="0"/>
              <a:buNone/>
            </a:pPr>
            <a:r>
              <a:rPr lang="en-IN" altLang="en-US" sz="2000"/>
              <a:t>{ n= y;}</a:t>
            </a:r>
          </a:p>
          <a:p>
            <a:pPr>
              <a:spcAft>
                <a:spcPct val="0"/>
              </a:spcAft>
              <a:buFont typeface="Arial" charset="0"/>
              <a:buNone/>
            </a:pPr>
            <a:r>
              <a:rPr lang="en-IN" altLang="en-US" sz="2000"/>
              <a:t>void P::display(void)</a:t>
            </a:r>
          </a:p>
          <a:p>
            <a:pPr>
              <a:spcAft>
                <a:spcPct val="0"/>
              </a:spcAft>
              <a:buFont typeface="Arial" charset="0"/>
              <a:buNone/>
            </a:pPr>
            <a:r>
              <a:rPr lang="en-IN" altLang="en-US" sz="2000"/>
              <a:t>{</a:t>
            </a:r>
          </a:p>
          <a:p>
            <a:pPr>
              <a:spcAft>
                <a:spcPct val="0"/>
              </a:spcAft>
              <a:buFont typeface="Arial" charset="0"/>
              <a:buNone/>
            </a:pPr>
            <a:r>
              <a:rPr lang="en-IN" altLang="en-US" sz="2000"/>
              <a:t>cout&lt;&lt;“m=“&lt;&lt;m&lt;&lt;“\n”;</a:t>
            </a:r>
          </a:p>
          <a:p>
            <a:pPr>
              <a:spcAft>
                <a:spcPct val="0"/>
              </a:spcAft>
              <a:buFont typeface="Arial" charset="0"/>
              <a:buNone/>
            </a:pPr>
            <a:r>
              <a:rPr lang="en-IN" altLang="en-US" sz="2000"/>
              <a:t>cout&lt;&lt;“n=“&lt;&lt;n&lt;&lt;“\n”;</a:t>
            </a:r>
          </a:p>
          <a:p>
            <a:pPr>
              <a:spcAft>
                <a:spcPct val="0"/>
              </a:spcAft>
              <a:buFont typeface="Arial" charset="0"/>
              <a:buNone/>
            </a:pPr>
            <a:r>
              <a:rPr lang="en-IN" altLang="en-US" sz="2000"/>
              <a:t>cout&lt;&lt;“m*n=”&lt;&lt;m*n&lt;&lt;“\n”;</a:t>
            </a:r>
          </a:p>
          <a:p>
            <a:pPr>
              <a:spcAft>
                <a:spcPct val="0"/>
              </a:spcAft>
              <a:buFont typeface="Arial" charset="0"/>
              <a:buNone/>
            </a:pPr>
            <a:r>
              <a:rPr lang="en-IN" altLang="en-US" sz="2000"/>
              <a:t>}</a:t>
            </a:r>
          </a:p>
          <a:p>
            <a:pPr>
              <a:buFont typeface="Arial" charset="0"/>
              <a:buNone/>
            </a:pPr>
            <a:r>
              <a:rPr lang="en-IN" altLang="en-US" sz="2000"/>
              <a:t>int main()</a:t>
            </a:r>
          </a:p>
          <a:p>
            <a:pPr>
              <a:buFont typeface="Arial" charset="0"/>
              <a:buNone/>
            </a:pPr>
            <a:r>
              <a:rPr lang="en-IN" altLang="en-US" sz="2000"/>
              <a:t>{</a:t>
            </a:r>
          </a:p>
          <a:p>
            <a:pPr>
              <a:buFont typeface="Arial" charset="0"/>
              <a:buNone/>
            </a:pPr>
            <a:r>
              <a:rPr lang="en-IN" altLang="en-US" sz="2000"/>
              <a:t>P p;</a:t>
            </a:r>
          </a:p>
          <a:p>
            <a:pPr>
              <a:buFont typeface="Arial" charset="0"/>
              <a:buNone/>
            </a:pPr>
            <a:r>
              <a:rPr lang="en-IN" altLang="en-US" sz="2000"/>
              <a:t>p.get_m(10);		//m=10</a:t>
            </a:r>
          </a:p>
          <a:p>
            <a:pPr>
              <a:buFont typeface="Arial" charset="0"/>
              <a:buNone/>
            </a:pPr>
            <a:r>
              <a:rPr lang="en-IN" altLang="en-US" sz="2000"/>
              <a:t>p.get_n(20);			//n=20</a:t>
            </a:r>
          </a:p>
          <a:p>
            <a:pPr>
              <a:buFont typeface="Arial" charset="0"/>
              <a:buNone/>
            </a:pPr>
            <a:r>
              <a:rPr lang="en-IN" altLang="en-US" sz="2000"/>
              <a:t>p.display();			//m*n = 200</a:t>
            </a:r>
          </a:p>
          <a:p>
            <a:pPr>
              <a:buFont typeface="Arial" charset="0"/>
              <a:buNone/>
            </a:pPr>
            <a:r>
              <a:rPr lang="en-IN" altLang="en-US" sz="2000"/>
              <a:t>return 0;</a:t>
            </a:r>
          </a:p>
          <a:p>
            <a:pPr>
              <a:buFont typeface="Arial" charset="0"/>
              <a:buNone/>
            </a:pPr>
            <a:r>
              <a:rPr lang="en-IN" altLang="en-US" sz="2000"/>
              <a:t>}</a:t>
            </a:r>
          </a:p>
          <a:p>
            <a:pPr>
              <a:spcAft>
                <a:spcPct val="0"/>
              </a:spcAft>
              <a:buFont typeface="Arial" charset="0"/>
              <a:buNone/>
            </a:pPr>
            <a:endParaRPr lang="en-IN" altLang="en-US" sz="20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4"/>
          <p:cNvSpPr>
            <a:spLocks noGrp="1"/>
          </p:cNvSpPr>
          <p:nvPr>
            <p:ph type="title"/>
          </p:nvPr>
        </p:nvSpPr>
        <p:spPr/>
        <p:txBody>
          <a:bodyPr/>
          <a:lstStyle/>
          <a:p>
            <a:r>
              <a:rPr lang="en-IN" altLang="en-US"/>
              <a:t>Multilevel Inheritance</a:t>
            </a:r>
          </a:p>
        </p:txBody>
      </p:sp>
      <p:sp>
        <p:nvSpPr>
          <p:cNvPr id="29699" name="Content Placeholder 5"/>
          <p:cNvSpPr>
            <a:spLocks noGrp="1"/>
          </p:cNvSpPr>
          <p:nvPr>
            <p:ph idx="1"/>
          </p:nvPr>
        </p:nvSpPr>
        <p:spPr>
          <a:xfrm>
            <a:off x="457200" y="1341438"/>
            <a:ext cx="8105775" cy="4667250"/>
          </a:xfrm>
        </p:spPr>
        <p:txBody>
          <a:bodyPr/>
          <a:lstStyle/>
          <a:p>
            <a:r>
              <a:rPr lang="en-IN" altLang="en-US"/>
              <a:t>It is also possible to derive a class from an existing derived class. </a:t>
            </a:r>
          </a:p>
          <a:p>
            <a:r>
              <a:rPr lang="en-IN" altLang="en-US"/>
              <a:t>It is implemented by defining atleast three classes.</a:t>
            </a:r>
          </a:p>
          <a:p>
            <a:r>
              <a:rPr lang="en-IN" altLang="en-US"/>
              <a:t>Each derived class must have </a:t>
            </a:r>
            <a:r>
              <a:rPr lang="en-IN" altLang="en-US" b="1"/>
              <a:t>a kind of </a:t>
            </a:r>
            <a:r>
              <a:rPr lang="en-IN" altLang="en-US"/>
              <a:t>relationship with its immediate base class.</a:t>
            </a:r>
          </a:p>
          <a:p>
            <a:endParaRPr lang="en-IN" altLang="en-US"/>
          </a:p>
        </p:txBody>
      </p:sp>
      <p:sp>
        <p:nvSpPr>
          <p:cNvPr id="29700" name="Rectangle 27"/>
          <p:cNvSpPr>
            <a:spLocks noChangeArrowheads="1"/>
          </p:cNvSpPr>
          <p:nvPr/>
        </p:nvSpPr>
        <p:spPr bwMode="auto">
          <a:xfrm>
            <a:off x="3132138" y="4292600"/>
            <a:ext cx="1944687" cy="361950"/>
          </a:xfrm>
          <a:prstGeom prst="rect">
            <a:avLst/>
          </a:prstGeom>
          <a:solidFill>
            <a:schemeClr val="bg1"/>
          </a:solidFill>
          <a:ln w="12700">
            <a:solidFill>
              <a:schemeClr val="tx1"/>
            </a:solidFill>
            <a:miter lim="800000"/>
            <a:headEnd type="none" w="sm" len="sm"/>
            <a:tailEnd type="none" w="sm" len="sm"/>
          </a:ln>
        </p:spPr>
        <p:txBody>
          <a:bodyPr wrap="none" anchor="ctr"/>
          <a:lstStyle/>
          <a:p>
            <a:pPr algn="ctr" eaLnBrk="1" hangingPunct="1"/>
            <a:r>
              <a:rPr lang="en-US" altLang="en-US"/>
              <a:t>A</a:t>
            </a:r>
          </a:p>
        </p:txBody>
      </p:sp>
      <p:sp>
        <p:nvSpPr>
          <p:cNvPr id="29701" name="Rectangle 28"/>
          <p:cNvSpPr>
            <a:spLocks noChangeArrowheads="1"/>
          </p:cNvSpPr>
          <p:nvPr/>
        </p:nvSpPr>
        <p:spPr bwMode="auto">
          <a:xfrm>
            <a:off x="3109913" y="5013325"/>
            <a:ext cx="1966912" cy="360363"/>
          </a:xfrm>
          <a:prstGeom prst="rect">
            <a:avLst/>
          </a:prstGeom>
          <a:solidFill>
            <a:schemeClr val="bg1"/>
          </a:solidFill>
          <a:ln w="12700">
            <a:solidFill>
              <a:schemeClr val="tx1"/>
            </a:solidFill>
            <a:miter lim="800000"/>
            <a:headEnd type="none" w="sm" len="sm"/>
            <a:tailEnd type="none" w="sm" len="sm"/>
          </a:ln>
        </p:spPr>
        <p:txBody>
          <a:bodyPr wrap="none" anchor="ctr"/>
          <a:lstStyle/>
          <a:p>
            <a:pPr algn="ctr" eaLnBrk="1" hangingPunct="1"/>
            <a:r>
              <a:rPr lang="en-US" altLang="en-US"/>
              <a:t>B</a:t>
            </a:r>
          </a:p>
        </p:txBody>
      </p:sp>
      <p:sp>
        <p:nvSpPr>
          <p:cNvPr id="29702" name="Rectangle 29"/>
          <p:cNvSpPr>
            <a:spLocks noChangeArrowheads="1"/>
          </p:cNvSpPr>
          <p:nvPr/>
        </p:nvSpPr>
        <p:spPr bwMode="auto">
          <a:xfrm>
            <a:off x="3109913" y="5668963"/>
            <a:ext cx="1947862" cy="423862"/>
          </a:xfrm>
          <a:prstGeom prst="rect">
            <a:avLst/>
          </a:prstGeom>
          <a:solidFill>
            <a:schemeClr val="bg1"/>
          </a:solidFill>
          <a:ln w="12700">
            <a:solidFill>
              <a:schemeClr val="tx1"/>
            </a:solidFill>
            <a:miter lim="800000"/>
            <a:headEnd type="none" w="sm" len="sm"/>
            <a:tailEnd type="none" w="sm" len="sm"/>
          </a:ln>
        </p:spPr>
        <p:txBody>
          <a:bodyPr wrap="none" anchor="ctr"/>
          <a:lstStyle/>
          <a:p>
            <a:pPr algn="ctr" eaLnBrk="1" hangingPunct="1"/>
            <a:r>
              <a:rPr lang="en-US" altLang="en-US"/>
              <a:t>C</a:t>
            </a:r>
          </a:p>
        </p:txBody>
      </p:sp>
      <p:cxnSp>
        <p:nvCxnSpPr>
          <p:cNvPr id="29703" name="Straight Arrow Connector 12"/>
          <p:cNvCxnSpPr>
            <a:cxnSpLocks noChangeShapeType="1"/>
            <a:stCxn id="29700" idx="2"/>
            <a:endCxn id="29701" idx="0"/>
          </p:cNvCxnSpPr>
          <p:nvPr/>
        </p:nvCxnSpPr>
        <p:spPr bwMode="auto">
          <a:xfrm flipH="1">
            <a:off x="4092575" y="4654550"/>
            <a:ext cx="11113" cy="358775"/>
          </a:xfrm>
          <a:prstGeom prst="straightConnector1">
            <a:avLst/>
          </a:prstGeom>
          <a:noFill/>
          <a:ln w="9525" algn="ctr">
            <a:solidFill>
              <a:schemeClr val="tx1"/>
            </a:solidFill>
            <a:round/>
            <a:headEnd/>
            <a:tailEnd type="arrow" w="med" len="med"/>
          </a:ln>
        </p:spPr>
      </p:cxnSp>
      <p:cxnSp>
        <p:nvCxnSpPr>
          <p:cNvPr id="29704" name="Straight Arrow Connector 14"/>
          <p:cNvCxnSpPr>
            <a:cxnSpLocks noChangeShapeType="1"/>
            <a:stCxn id="29701" idx="2"/>
            <a:endCxn id="29702" idx="0"/>
          </p:cNvCxnSpPr>
          <p:nvPr/>
        </p:nvCxnSpPr>
        <p:spPr bwMode="auto">
          <a:xfrm flipH="1">
            <a:off x="4083050" y="5373688"/>
            <a:ext cx="9525" cy="295275"/>
          </a:xfrm>
          <a:prstGeom prst="straightConnector1">
            <a:avLst/>
          </a:prstGeom>
          <a:noFill/>
          <a:ln w="9525" algn="ctr">
            <a:solidFill>
              <a:schemeClr val="tx1"/>
            </a:solidFill>
            <a:round/>
            <a:headEnd/>
            <a:tailEnd type="arrow" w="med" len="med"/>
          </a:ln>
        </p:spPr>
      </p:cxnSp>
    </p:spTree>
  </p:cSld>
  <p:clrMapOvr>
    <a:masterClrMapping/>
  </p:clrMapOvr>
  <p:transition advClick="0" advTm="2147255000"/>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82563"/>
          </a:xfrm>
        </p:spPr>
        <p:txBody>
          <a:bodyPr rtlCol="0">
            <a:normAutofit fontScale="90000"/>
          </a:bodyPr>
          <a:lstStyle/>
          <a:p>
            <a:pPr fontAlgn="auto">
              <a:spcAft>
                <a:spcPts val="0"/>
              </a:spcAft>
              <a:defRPr/>
            </a:pPr>
            <a:r>
              <a:rPr lang="en-IN" dirty="0"/>
              <a:t>Multilevel Inheritance</a:t>
            </a:r>
          </a:p>
        </p:txBody>
      </p:sp>
      <p:sp>
        <p:nvSpPr>
          <p:cNvPr id="30723" name="Content Placeholder 2"/>
          <p:cNvSpPr>
            <a:spLocks noGrp="1"/>
          </p:cNvSpPr>
          <p:nvPr>
            <p:ph sz="half" idx="1"/>
          </p:nvPr>
        </p:nvSpPr>
        <p:spPr>
          <a:xfrm>
            <a:off x="457200" y="762000"/>
            <a:ext cx="4038600" cy="5791200"/>
          </a:xfrm>
        </p:spPr>
        <p:txBody>
          <a:bodyPr/>
          <a:lstStyle/>
          <a:p>
            <a:pPr>
              <a:spcAft>
                <a:spcPct val="0"/>
              </a:spcAft>
              <a:buFont typeface="Arial" charset="0"/>
              <a:buNone/>
            </a:pPr>
            <a:r>
              <a:rPr lang="en-IN" altLang="en-US" sz="2400"/>
              <a:t>#include &lt;iostream.h&gt;</a:t>
            </a:r>
          </a:p>
          <a:p>
            <a:pPr>
              <a:spcAft>
                <a:spcPct val="0"/>
              </a:spcAft>
              <a:buFont typeface="Arial" charset="0"/>
              <a:buNone/>
            </a:pPr>
            <a:r>
              <a:rPr lang="en-IN" altLang="en-US" sz="2400" b="1">
                <a:solidFill>
                  <a:srgbClr val="FF0000"/>
                </a:solidFill>
              </a:rPr>
              <a:t>class student</a:t>
            </a:r>
          </a:p>
          <a:p>
            <a:pPr>
              <a:spcAft>
                <a:spcPct val="0"/>
              </a:spcAft>
              <a:buFont typeface="Arial" charset="0"/>
              <a:buNone/>
            </a:pPr>
            <a:r>
              <a:rPr lang="en-IN" altLang="en-US" sz="2400"/>
              <a:t>{</a:t>
            </a:r>
          </a:p>
          <a:p>
            <a:pPr>
              <a:spcAft>
                <a:spcPct val="0"/>
              </a:spcAft>
              <a:buFont typeface="Arial" charset="0"/>
              <a:buNone/>
            </a:pPr>
            <a:r>
              <a:rPr lang="en-IN" altLang="en-US" sz="2400"/>
              <a:t>protected:</a:t>
            </a:r>
          </a:p>
          <a:p>
            <a:pPr>
              <a:spcAft>
                <a:spcPct val="0"/>
              </a:spcAft>
              <a:buFont typeface="Arial" charset="0"/>
              <a:buNone/>
            </a:pPr>
            <a:r>
              <a:rPr lang="en-IN" altLang="en-US" sz="2400"/>
              <a:t>	int roll_no;</a:t>
            </a:r>
          </a:p>
          <a:p>
            <a:pPr>
              <a:spcAft>
                <a:spcPct val="0"/>
              </a:spcAft>
              <a:buFont typeface="Arial" charset="0"/>
              <a:buNone/>
            </a:pPr>
            <a:r>
              <a:rPr lang="en-IN" altLang="en-US" sz="2400"/>
              <a:t>public:</a:t>
            </a:r>
          </a:p>
          <a:p>
            <a:pPr>
              <a:spcAft>
                <a:spcPct val="0"/>
              </a:spcAft>
              <a:buFont typeface="Arial" charset="0"/>
              <a:buNone/>
            </a:pPr>
            <a:r>
              <a:rPr lang="en-IN" altLang="en-US" sz="2400"/>
              <a:t>	void get_no(int);</a:t>
            </a:r>
          </a:p>
          <a:p>
            <a:pPr>
              <a:spcAft>
                <a:spcPct val="0"/>
              </a:spcAft>
              <a:buFont typeface="Arial" charset="0"/>
              <a:buNone/>
            </a:pPr>
            <a:r>
              <a:rPr lang="en-IN" altLang="en-US" sz="2400"/>
              <a:t>	void put_no(void);</a:t>
            </a:r>
          </a:p>
          <a:p>
            <a:pPr>
              <a:spcAft>
                <a:spcPct val="0"/>
              </a:spcAft>
              <a:buFont typeface="Arial" charset="0"/>
              <a:buNone/>
            </a:pPr>
            <a:r>
              <a:rPr lang="en-IN" altLang="en-US" sz="2400"/>
              <a:t>};</a:t>
            </a:r>
          </a:p>
          <a:p>
            <a:pPr>
              <a:spcAft>
                <a:spcPct val="0"/>
              </a:spcAft>
              <a:buFont typeface="Arial" charset="0"/>
              <a:buNone/>
            </a:pPr>
            <a:r>
              <a:rPr lang="en-IN" altLang="en-US" sz="2400"/>
              <a:t>void student::get_no(int a)</a:t>
            </a:r>
          </a:p>
          <a:p>
            <a:pPr>
              <a:spcAft>
                <a:spcPct val="0"/>
              </a:spcAft>
              <a:buFont typeface="Arial" charset="0"/>
              <a:buNone/>
            </a:pPr>
            <a:r>
              <a:rPr lang="en-IN" altLang="en-US" sz="2400"/>
              <a:t>{ Roll_no=a;}</a:t>
            </a:r>
          </a:p>
          <a:p>
            <a:pPr>
              <a:spcAft>
                <a:spcPct val="0"/>
              </a:spcAft>
              <a:buFont typeface="Arial" charset="0"/>
              <a:buNone/>
            </a:pPr>
            <a:r>
              <a:rPr lang="en-IN" altLang="en-US" sz="2400"/>
              <a:t>void student ::put_no()</a:t>
            </a:r>
          </a:p>
          <a:p>
            <a:pPr>
              <a:spcAft>
                <a:spcPct val="0"/>
              </a:spcAft>
              <a:buFont typeface="Arial" charset="0"/>
              <a:buNone/>
            </a:pPr>
            <a:r>
              <a:rPr lang="en-IN" altLang="en-US" sz="2400"/>
              <a:t>{ cout&lt;&lt;“Roll number is”&lt;&lt;roll_no;</a:t>
            </a:r>
          </a:p>
          <a:p>
            <a:pPr>
              <a:spcAft>
                <a:spcPct val="0"/>
              </a:spcAft>
              <a:buFont typeface="Arial" charset="0"/>
              <a:buNone/>
            </a:pPr>
            <a:r>
              <a:rPr lang="en-IN" altLang="en-US" sz="2400"/>
              <a:t>}</a:t>
            </a:r>
          </a:p>
          <a:p>
            <a:pPr>
              <a:spcAft>
                <a:spcPct val="0"/>
              </a:spcAft>
              <a:buFont typeface="Arial" charset="0"/>
              <a:buChar char="•"/>
            </a:pPr>
            <a:endParaRPr lang="en-IN" altLang="en-US"/>
          </a:p>
        </p:txBody>
      </p:sp>
      <p:sp>
        <p:nvSpPr>
          <p:cNvPr id="30724" name="Content Placeholder 3"/>
          <p:cNvSpPr>
            <a:spLocks noGrp="1"/>
          </p:cNvSpPr>
          <p:nvPr>
            <p:ph sz="half" idx="2"/>
          </p:nvPr>
        </p:nvSpPr>
        <p:spPr>
          <a:xfrm>
            <a:off x="4419600" y="609600"/>
            <a:ext cx="4724400" cy="6248400"/>
          </a:xfrm>
        </p:spPr>
        <p:txBody>
          <a:bodyPr/>
          <a:lstStyle/>
          <a:p>
            <a:pPr>
              <a:spcAft>
                <a:spcPct val="0"/>
              </a:spcAft>
              <a:buFont typeface="Arial" charset="0"/>
              <a:buNone/>
            </a:pPr>
            <a:r>
              <a:rPr lang="en-IN" altLang="en-US" sz="2200" b="1">
                <a:solidFill>
                  <a:srgbClr val="00B050"/>
                </a:solidFill>
              </a:rPr>
              <a:t>class test : public student   </a:t>
            </a:r>
            <a:r>
              <a:rPr lang="en-IN" altLang="en-US" sz="2200"/>
              <a:t>//first level</a:t>
            </a:r>
          </a:p>
          <a:p>
            <a:pPr>
              <a:spcAft>
                <a:spcPct val="0"/>
              </a:spcAft>
              <a:buFont typeface="Arial" charset="0"/>
              <a:buNone/>
            </a:pPr>
            <a:r>
              <a:rPr lang="en-IN" altLang="en-US" sz="2200"/>
              <a:t>{				    					 derivation</a:t>
            </a:r>
          </a:p>
          <a:p>
            <a:pPr>
              <a:spcAft>
                <a:spcPct val="0"/>
              </a:spcAft>
              <a:buFont typeface="Arial" charset="0"/>
              <a:buNone/>
            </a:pPr>
            <a:r>
              <a:rPr lang="en-IN" altLang="en-US" sz="2200"/>
              <a:t>protected:</a:t>
            </a:r>
          </a:p>
          <a:p>
            <a:pPr lvl="1">
              <a:spcAft>
                <a:spcPct val="0"/>
              </a:spcAft>
              <a:buFont typeface="Arial" charset="0"/>
              <a:buNone/>
            </a:pPr>
            <a:r>
              <a:rPr lang="en-IN" altLang="en-US" sz="1900"/>
              <a:t>float sub1,sub2;</a:t>
            </a:r>
          </a:p>
          <a:p>
            <a:pPr>
              <a:spcAft>
                <a:spcPct val="0"/>
              </a:spcAft>
              <a:buFont typeface="Arial" charset="0"/>
              <a:buNone/>
            </a:pPr>
            <a:r>
              <a:rPr lang="en-IN" altLang="en-US" sz="2200"/>
              <a:t>public:</a:t>
            </a:r>
          </a:p>
          <a:p>
            <a:pPr>
              <a:spcAft>
                <a:spcPct val="0"/>
              </a:spcAft>
              <a:buFont typeface="Arial" charset="0"/>
              <a:buNone/>
            </a:pPr>
            <a:r>
              <a:rPr lang="en-IN" altLang="en-US" sz="2200"/>
              <a:t>	void get_marks(float,float);</a:t>
            </a:r>
          </a:p>
          <a:p>
            <a:pPr>
              <a:spcAft>
                <a:spcPct val="0"/>
              </a:spcAft>
              <a:buFont typeface="Arial" charset="0"/>
              <a:buNone/>
            </a:pPr>
            <a:r>
              <a:rPr lang="en-IN" altLang="en-US" sz="2200"/>
              <a:t>	void put_marks(void);</a:t>
            </a:r>
          </a:p>
          <a:p>
            <a:pPr>
              <a:spcAft>
                <a:spcPct val="0"/>
              </a:spcAft>
              <a:buFont typeface="Arial" charset="0"/>
              <a:buNone/>
            </a:pPr>
            <a:r>
              <a:rPr lang="en-IN" altLang="en-US" sz="2200"/>
              <a:t>};</a:t>
            </a:r>
          </a:p>
          <a:p>
            <a:pPr>
              <a:spcAft>
                <a:spcPct val="0"/>
              </a:spcAft>
              <a:buFont typeface="Arial" charset="0"/>
              <a:buNone/>
            </a:pPr>
            <a:r>
              <a:rPr lang="en-IN" altLang="en-US" sz="2200"/>
              <a:t>void test::get_marks(float x,float y)</a:t>
            </a:r>
          </a:p>
          <a:p>
            <a:pPr>
              <a:spcAft>
                <a:spcPct val="0"/>
              </a:spcAft>
              <a:buFont typeface="Arial" charset="0"/>
              <a:buNone/>
            </a:pPr>
            <a:r>
              <a:rPr lang="en-IN" altLang="en-US" sz="2200"/>
              <a:t>{ Sub1=x; sub2=y;}</a:t>
            </a:r>
          </a:p>
          <a:p>
            <a:pPr>
              <a:spcAft>
                <a:spcPct val="0"/>
              </a:spcAft>
              <a:buFont typeface="Arial" charset="0"/>
              <a:buNone/>
            </a:pPr>
            <a:r>
              <a:rPr lang="en-IN" altLang="en-US" sz="2200"/>
              <a:t>void test::put_marks()</a:t>
            </a:r>
          </a:p>
          <a:p>
            <a:pPr>
              <a:spcAft>
                <a:spcPct val="0"/>
              </a:spcAft>
              <a:buFont typeface="Arial" charset="0"/>
              <a:buNone/>
            </a:pPr>
            <a:r>
              <a:rPr lang="en-IN" altLang="en-US" sz="2200"/>
              <a:t>{ cout&lt;&lt;“Marks in sub1”&lt;&lt;sub1;</a:t>
            </a:r>
          </a:p>
          <a:p>
            <a:pPr>
              <a:spcAft>
                <a:spcPct val="0"/>
              </a:spcAft>
              <a:buFont typeface="Arial" charset="0"/>
              <a:buNone/>
            </a:pPr>
            <a:r>
              <a:rPr lang="en-IN" altLang="en-US" sz="2200"/>
              <a:t>   cout&lt;&lt;“Marks in sub2”&lt;&lt;sub2;}</a:t>
            </a:r>
          </a:p>
          <a:p>
            <a:pPr>
              <a:spcAft>
                <a:spcPct val="0"/>
              </a:spcAft>
              <a:buFont typeface="Arial" charset="0"/>
              <a:buNone/>
            </a:pPr>
            <a:r>
              <a:rPr lang="en-IN" altLang="en-US" sz="2200" b="1">
                <a:solidFill>
                  <a:srgbClr val="00B050"/>
                </a:solidFill>
              </a:rPr>
              <a:t>class result:public test    </a:t>
            </a:r>
            <a:r>
              <a:rPr lang="en-IN" altLang="en-US" sz="1900"/>
              <a:t>//second level 									 derivation</a:t>
            </a:r>
            <a:endParaRPr lang="en-IN" altLang="en-US" sz="2200"/>
          </a:p>
          <a:p>
            <a:pPr>
              <a:spcAft>
                <a:spcPct val="0"/>
              </a:spcAft>
              <a:buFont typeface="Arial" charset="0"/>
              <a:buNone/>
            </a:pPr>
            <a:r>
              <a:rPr lang="en-IN" altLang="en-US" sz="2200"/>
              <a:t>{ float total ;</a:t>
            </a:r>
          </a:p>
          <a:p>
            <a:pPr>
              <a:spcAft>
                <a:spcPct val="0"/>
              </a:spcAft>
              <a:buFont typeface="Arial" charset="0"/>
              <a:buNone/>
            </a:pPr>
            <a:r>
              <a:rPr lang="en-IN" altLang="en-US" sz="2200"/>
              <a:t>   public:</a:t>
            </a:r>
          </a:p>
          <a:p>
            <a:pPr>
              <a:spcAft>
                <a:spcPct val="0"/>
              </a:spcAft>
              <a:buFont typeface="Arial" charset="0"/>
              <a:buNone/>
            </a:pPr>
            <a:r>
              <a:rPr lang="en-IN" altLang="en-US" sz="2200"/>
              <a:t>	void display(void) ;}</a:t>
            </a:r>
            <a:endParaRPr lang="en-I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a:xfrm>
            <a:off x="457200" y="609600"/>
            <a:ext cx="8229600" cy="5516563"/>
          </a:xfrm>
        </p:spPr>
        <p:txBody>
          <a:bodyPr/>
          <a:lstStyle/>
          <a:p>
            <a:pPr>
              <a:spcAft>
                <a:spcPct val="0"/>
              </a:spcAft>
              <a:buFont typeface="Arial" charset="0"/>
              <a:buNone/>
            </a:pPr>
            <a:r>
              <a:rPr lang="en-IN" altLang="en-US" sz="2400"/>
              <a:t>Void result:: display(void)</a:t>
            </a:r>
          </a:p>
          <a:p>
            <a:pPr>
              <a:spcAft>
                <a:spcPct val="0"/>
              </a:spcAft>
              <a:buFont typeface="Arial" charset="0"/>
              <a:buNone/>
            </a:pPr>
            <a:r>
              <a:rPr lang="en-IN" altLang="en-US" sz="2400"/>
              <a:t>{</a:t>
            </a:r>
          </a:p>
          <a:p>
            <a:pPr>
              <a:spcAft>
                <a:spcPct val="0"/>
              </a:spcAft>
              <a:buFont typeface="Arial" charset="0"/>
              <a:buNone/>
            </a:pPr>
            <a:r>
              <a:rPr lang="en-IN" altLang="en-US" sz="2400"/>
              <a:t>Total= sub1+sub2;</a:t>
            </a:r>
          </a:p>
          <a:p>
            <a:pPr>
              <a:spcAft>
                <a:spcPct val="0"/>
              </a:spcAft>
              <a:buFont typeface="Arial" charset="0"/>
              <a:buNone/>
            </a:pPr>
            <a:r>
              <a:rPr lang="en-IN" altLang="en-US" sz="2400"/>
              <a:t>Put_no();			//function of class student</a:t>
            </a:r>
          </a:p>
          <a:p>
            <a:pPr>
              <a:spcAft>
                <a:spcPct val="0"/>
              </a:spcAft>
              <a:buFont typeface="Arial" charset="0"/>
              <a:buNone/>
            </a:pPr>
            <a:r>
              <a:rPr lang="en-IN" altLang="en-US" sz="2400"/>
              <a:t>Put_marks();			//function of class test</a:t>
            </a:r>
          </a:p>
          <a:p>
            <a:pPr>
              <a:spcAft>
                <a:spcPct val="0"/>
              </a:spcAft>
              <a:buFont typeface="Arial" charset="0"/>
              <a:buNone/>
            </a:pPr>
            <a:r>
              <a:rPr lang="en-IN" altLang="en-US" sz="2400"/>
              <a:t>Cout&lt;&lt;“Total = “&lt;&lt;total;</a:t>
            </a:r>
          </a:p>
          <a:p>
            <a:pPr>
              <a:spcAft>
                <a:spcPct val="0"/>
              </a:spcAft>
              <a:buFont typeface="Arial" charset="0"/>
              <a:buNone/>
            </a:pPr>
            <a:r>
              <a:rPr lang="en-IN" altLang="en-US" sz="2400"/>
              <a:t>}</a:t>
            </a:r>
          </a:p>
          <a:p>
            <a:pPr>
              <a:spcAft>
                <a:spcPct val="0"/>
              </a:spcAft>
              <a:buFont typeface="Arial" charset="0"/>
              <a:buNone/>
            </a:pPr>
            <a:r>
              <a:rPr lang="en-IN" altLang="en-US" sz="2400"/>
              <a:t>Int main()</a:t>
            </a:r>
          </a:p>
          <a:p>
            <a:pPr>
              <a:spcAft>
                <a:spcPct val="0"/>
              </a:spcAft>
              <a:buFont typeface="Arial" charset="0"/>
              <a:buNone/>
            </a:pPr>
            <a:r>
              <a:rPr lang="en-IN" altLang="en-US" sz="2400"/>
              <a:t>{</a:t>
            </a:r>
          </a:p>
          <a:p>
            <a:pPr>
              <a:spcAft>
                <a:spcPct val="0"/>
              </a:spcAft>
              <a:buFont typeface="Arial" charset="0"/>
              <a:buNone/>
            </a:pPr>
            <a:r>
              <a:rPr lang="en-IN" altLang="en-US" sz="2400"/>
              <a:t>Result student1;</a:t>
            </a:r>
          </a:p>
          <a:p>
            <a:pPr>
              <a:spcAft>
                <a:spcPct val="0"/>
              </a:spcAft>
              <a:buFont typeface="Arial" charset="0"/>
              <a:buNone/>
            </a:pPr>
            <a:r>
              <a:rPr lang="en-IN" altLang="en-US" sz="2400"/>
              <a:t>Student1.get_no(102);</a:t>
            </a:r>
          </a:p>
          <a:p>
            <a:pPr>
              <a:spcAft>
                <a:spcPct val="0"/>
              </a:spcAft>
              <a:buFont typeface="Arial" charset="0"/>
              <a:buNone/>
            </a:pPr>
            <a:r>
              <a:rPr lang="en-IN" altLang="en-US" sz="2400"/>
              <a:t>Student1.get_marks(80.0,98.5);</a:t>
            </a:r>
          </a:p>
          <a:p>
            <a:pPr>
              <a:spcAft>
                <a:spcPct val="0"/>
              </a:spcAft>
              <a:buFont typeface="Arial" charset="0"/>
              <a:buNone/>
            </a:pPr>
            <a:r>
              <a:rPr lang="en-IN" altLang="en-US" sz="2400"/>
              <a:t>Student1.display();</a:t>
            </a:r>
          </a:p>
          <a:p>
            <a:pPr>
              <a:spcAft>
                <a:spcPct val="0"/>
              </a:spcAft>
              <a:buFont typeface="Arial" charset="0"/>
              <a:buNone/>
            </a:pPr>
            <a:r>
              <a:rPr lang="en-IN" altLang="en-US" sz="2400"/>
              <a:t>Return 0;</a:t>
            </a:r>
          </a:p>
          <a:p>
            <a:pPr>
              <a:spcAft>
                <a:spcPct val="0"/>
              </a:spcAft>
              <a:buFont typeface="Arial" charset="0"/>
              <a:buNone/>
            </a:pPr>
            <a:r>
              <a:rPr lang="en-IN" altLang="en-US" sz="2400"/>
              <a:t>}</a:t>
            </a:r>
          </a:p>
          <a:p>
            <a:pPr>
              <a:spcAft>
                <a:spcPct val="0"/>
              </a:spcAft>
              <a:buFont typeface="Arial" charset="0"/>
              <a:buNone/>
            </a:pPr>
            <a:endParaRPr lang="en-I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633" y="28636"/>
            <a:ext cx="8105775" cy="491654"/>
          </a:xfrm>
        </p:spPr>
        <p:txBody>
          <a:bodyPr/>
          <a:lstStyle/>
          <a:p>
            <a:r>
              <a:rPr lang="en-IN" dirty="0"/>
              <a:t>Hierarchical Inheritance</a:t>
            </a:r>
          </a:p>
        </p:txBody>
      </p:sp>
      <p:sp>
        <p:nvSpPr>
          <p:cNvPr id="4" name="Content Placeholder 3"/>
          <p:cNvSpPr>
            <a:spLocks noGrp="1"/>
          </p:cNvSpPr>
          <p:nvPr>
            <p:ph sz="half" idx="1"/>
          </p:nvPr>
        </p:nvSpPr>
        <p:spPr>
          <a:xfrm>
            <a:off x="456481" y="520290"/>
            <a:ext cx="3983040" cy="6337710"/>
          </a:xfrm>
        </p:spPr>
        <p:txBody>
          <a:bodyPr/>
          <a:lstStyle/>
          <a:p>
            <a:pPr marL="0" indent="0">
              <a:lnSpc>
                <a:spcPct val="100000"/>
              </a:lnSpc>
              <a:spcAft>
                <a:spcPts val="0"/>
              </a:spcAft>
              <a:buNone/>
            </a:pPr>
            <a:r>
              <a:rPr lang="en-IN" sz="1600" dirty="0"/>
              <a:t>#include&lt;</a:t>
            </a:r>
            <a:r>
              <a:rPr lang="en-IN" sz="1600" dirty="0" err="1"/>
              <a:t>iostream</a:t>
            </a:r>
            <a:r>
              <a:rPr lang="en-IN" sz="1600" dirty="0"/>
              <a:t>&gt;</a:t>
            </a:r>
          </a:p>
          <a:p>
            <a:pPr marL="0" indent="0">
              <a:lnSpc>
                <a:spcPct val="100000"/>
              </a:lnSpc>
              <a:spcAft>
                <a:spcPts val="0"/>
              </a:spcAft>
              <a:buNone/>
            </a:pPr>
            <a:r>
              <a:rPr lang="en-IN" sz="1600" dirty="0"/>
              <a:t>using namespace </a:t>
            </a:r>
            <a:r>
              <a:rPr lang="en-IN" sz="1600" dirty="0" err="1"/>
              <a:t>std</a:t>
            </a:r>
            <a:r>
              <a:rPr lang="en-IN" sz="1600" dirty="0"/>
              <a:t>;</a:t>
            </a:r>
          </a:p>
          <a:p>
            <a:pPr marL="0" indent="0">
              <a:lnSpc>
                <a:spcPct val="100000"/>
              </a:lnSpc>
              <a:spcAft>
                <a:spcPts val="0"/>
              </a:spcAft>
              <a:buNone/>
            </a:pPr>
            <a:r>
              <a:rPr lang="en-IN" sz="1600" dirty="0"/>
              <a:t>class M</a:t>
            </a:r>
          </a:p>
          <a:p>
            <a:pPr marL="0" indent="0">
              <a:lnSpc>
                <a:spcPct val="100000"/>
              </a:lnSpc>
              <a:spcAft>
                <a:spcPts val="0"/>
              </a:spcAft>
              <a:buNone/>
            </a:pPr>
            <a:r>
              <a:rPr lang="en-IN" sz="1600" dirty="0"/>
              <a:t>{</a:t>
            </a:r>
          </a:p>
          <a:p>
            <a:pPr marL="0" indent="0">
              <a:lnSpc>
                <a:spcPct val="100000"/>
              </a:lnSpc>
              <a:spcAft>
                <a:spcPts val="0"/>
              </a:spcAft>
              <a:buNone/>
            </a:pPr>
            <a:r>
              <a:rPr lang="en-IN" sz="1600" dirty="0"/>
              <a:t>		protected:</a:t>
            </a:r>
          </a:p>
          <a:p>
            <a:pPr marL="0" indent="0">
              <a:lnSpc>
                <a:spcPct val="100000"/>
              </a:lnSpc>
              <a:spcAft>
                <a:spcPts val="0"/>
              </a:spcAft>
              <a:buNone/>
            </a:pPr>
            <a:r>
              <a:rPr lang="en-IN" sz="1600" dirty="0"/>
              <a:t>		</a:t>
            </a:r>
            <a:r>
              <a:rPr lang="en-IN" sz="1600" dirty="0" err="1"/>
              <a:t>int</a:t>
            </a:r>
            <a:r>
              <a:rPr lang="en-IN" sz="1600" dirty="0"/>
              <a:t> x;</a:t>
            </a:r>
          </a:p>
          <a:p>
            <a:pPr marL="0" indent="0">
              <a:lnSpc>
                <a:spcPct val="100000"/>
              </a:lnSpc>
              <a:spcAft>
                <a:spcPts val="0"/>
              </a:spcAft>
              <a:buNone/>
            </a:pPr>
            <a:r>
              <a:rPr lang="en-IN" sz="1600" dirty="0"/>
              <a:t>		public:</a:t>
            </a:r>
          </a:p>
          <a:p>
            <a:pPr marL="0" indent="0">
              <a:lnSpc>
                <a:spcPct val="100000"/>
              </a:lnSpc>
              <a:spcAft>
                <a:spcPts val="0"/>
              </a:spcAft>
              <a:buNone/>
            </a:pPr>
            <a:r>
              <a:rPr lang="en-IN" sz="1600" dirty="0"/>
              <a:t>		void set(</a:t>
            </a:r>
            <a:r>
              <a:rPr lang="en-IN" sz="1600" dirty="0" err="1"/>
              <a:t>int</a:t>
            </a:r>
            <a:r>
              <a:rPr lang="en-IN" sz="1600" dirty="0"/>
              <a:t> a)</a:t>
            </a:r>
          </a:p>
          <a:p>
            <a:pPr marL="0" indent="0">
              <a:lnSpc>
                <a:spcPct val="100000"/>
              </a:lnSpc>
              <a:spcAft>
                <a:spcPts val="0"/>
              </a:spcAft>
              <a:buNone/>
            </a:pPr>
            <a:r>
              <a:rPr lang="en-IN" sz="1600" dirty="0"/>
              <a:t>		{</a:t>
            </a:r>
          </a:p>
          <a:p>
            <a:pPr marL="0" indent="0">
              <a:lnSpc>
                <a:spcPct val="100000"/>
              </a:lnSpc>
              <a:spcAft>
                <a:spcPts val="0"/>
              </a:spcAft>
              <a:buNone/>
            </a:pPr>
            <a:r>
              <a:rPr lang="en-IN" sz="1600" dirty="0"/>
              <a:t>			x=a;</a:t>
            </a:r>
          </a:p>
          <a:p>
            <a:pPr marL="0" indent="0">
              <a:lnSpc>
                <a:spcPct val="100000"/>
              </a:lnSpc>
              <a:spcAft>
                <a:spcPts val="0"/>
              </a:spcAft>
              <a:buNone/>
            </a:pPr>
            <a:r>
              <a:rPr lang="en-IN" sz="1600" dirty="0"/>
              <a:t>		}</a:t>
            </a:r>
          </a:p>
          <a:p>
            <a:pPr marL="0" indent="0">
              <a:lnSpc>
                <a:spcPct val="100000"/>
              </a:lnSpc>
              <a:spcAft>
                <a:spcPts val="0"/>
              </a:spcAft>
              <a:buNone/>
            </a:pPr>
            <a:r>
              <a:rPr lang="en-IN" sz="1600" dirty="0"/>
              <a:t>};</a:t>
            </a:r>
          </a:p>
          <a:p>
            <a:pPr marL="0" lvl="0" indent="0">
              <a:lnSpc>
                <a:spcPct val="100000"/>
              </a:lnSpc>
              <a:spcAft>
                <a:spcPts val="0"/>
              </a:spcAft>
              <a:buNone/>
            </a:pPr>
            <a:r>
              <a:rPr lang="en-IN" sz="1600" dirty="0"/>
              <a:t>class N:public M</a:t>
            </a:r>
          </a:p>
          <a:p>
            <a:pPr marL="0" lvl="0" indent="0">
              <a:lnSpc>
                <a:spcPct val="100000"/>
              </a:lnSpc>
              <a:spcAft>
                <a:spcPts val="0"/>
              </a:spcAft>
              <a:buNone/>
            </a:pPr>
            <a:r>
              <a:rPr lang="en-IN" sz="1600" dirty="0"/>
              <a:t>{             public:</a:t>
            </a:r>
          </a:p>
          <a:p>
            <a:pPr marL="0" lvl="0" indent="0">
              <a:lnSpc>
                <a:spcPct val="100000"/>
              </a:lnSpc>
              <a:spcAft>
                <a:spcPts val="0"/>
              </a:spcAft>
              <a:buNone/>
            </a:pPr>
            <a:r>
              <a:rPr lang="en-IN" sz="1600" dirty="0"/>
              <a:t>		void display()</a:t>
            </a:r>
          </a:p>
          <a:p>
            <a:pPr marL="0" lvl="0" indent="0">
              <a:lnSpc>
                <a:spcPct val="100000"/>
              </a:lnSpc>
              <a:spcAft>
                <a:spcPts val="0"/>
              </a:spcAft>
              <a:buNone/>
            </a:pPr>
            <a:r>
              <a:rPr lang="en-IN" sz="1600" dirty="0"/>
              <a:t>		{</a:t>
            </a:r>
          </a:p>
          <a:p>
            <a:pPr marL="0" lvl="0" indent="0">
              <a:lnSpc>
                <a:spcPct val="100000"/>
              </a:lnSpc>
              <a:spcAft>
                <a:spcPts val="0"/>
              </a:spcAft>
              <a:buNone/>
            </a:pPr>
            <a:r>
              <a:rPr lang="en-IN" sz="1600" dirty="0"/>
              <a:t>			</a:t>
            </a:r>
            <a:r>
              <a:rPr lang="en-IN" sz="1600" dirty="0" err="1"/>
              <a:t>cout</a:t>
            </a:r>
            <a:r>
              <a:rPr lang="en-IN" sz="1600" dirty="0"/>
              <a:t>&lt;&lt;"\</a:t>
            </a:r>
            <a:r>
              <a:rPr lang="en-IN" sz="1600" dirty="0" err="1"/>
              <a:t>nx</a:t>
            </a:r>
            <a:r>
              <a:rPr lang="en-IN" sz="1600" dirty="0"/>
              <a:t>:"&lt;&lt;x&lt;&lt;"accessed in Derived Class N";</a:t>
            </a:r>
          </a:p>
          <a:p>
            <a:pPr marL="0" lvl="0" indent="0">
              <a:lnSpc>
                <a:spcPct val="100000"/>
              </a:lnSpc>
              <a:spcAft>
                <a:spcPts val="0"/>
              </a:spcAft>
              <a:buNone/>
            </a:pPr>
            <a:r>
              <a:rPr lang="en-IN" sz="1600" dirty="0"/>
              <a:t>		}</a:t>
            </a:r>
          </a:p>
          <a:p>
            <a:pPr marL="0" lvl="0" indent="0">
              <a:lnSpc>
                <a:spcPct val="100000"/>
              </a:lnSpc>
              <a:spcAft>
                <a:spcPts val="0"/>
              </a:spcAft>
              <a:buNone/>
            </a:pPr>
            <a:r>
              <a:rPr lang="en-IN" sz="1600" dirty="0"/>
              <a:t>};</a:t>
            </a:r>
          </a:p>
          <a:p>
            <a:pPr marL="0" indent="0">
              <a:lnSpc>
                <a:spcPct val="100000"/>
              </a:lnSpc>
              <a:buNone/>
            </a:pPr>
            <a:endParaRPr lang="en-IN" sz="1600" dirty="0"/>
          </a:p>
        </p:txBody>
      </p:sp>
      <p:sp>
        <p:nvSpPr>
          <p:cNvPr id="5" name="Content Placeholder 4"/>
          <p:cNvSpPr>
            <a:spLocks noGrp="1"/>
          </p:cNvSpPr>
          <p:nvPr>
            <p:ph sz="half" idx="2"/>
          </p:nvPr>
        </p:nvSpPr>
        <p:spPr>
          <a:xfrm>
            <a:off x="4577760" y="520290"/>
            <a:ext cx="3984480" cy="6221078"/>
          </a:xfrm>
        </p:spPr>
        <p:txBody>
          <a:bodyPr/>
          <a:lstStyle/>
          <a:p>
            <a:pPr marL="0" indent="0">
              <a:lnSpc>
                <a:spcPct val="100000"/>
              </a:lnSpc>
              <a:spcAft>
                <a:spcPts val="0"/>
              </a:spcAft>
              <a:buNone/>
            </a:pPr>
            <a:r>
              <a:rPr lang="en-IN" sz="1600" dirty="0"/>
              <a:t>class O:public M</a:t>
            </a:r>
          </a:p>
          <a:p>
            <a:pPr marL="0" indent="0">
              <a:lnSpc>
                <a:spcPct val="100000"/>
              </a:lnSpc>
              <a:spcAft>
                <a:spcPts val="0"/>
              </a:spcAft>
              <a:buNone/>
            </a:pPr>
            <a:r>
              <a:rPr lang="en-IN" sz="1600" dirty="0"/>
              <a:t>{</a:t>
            </a:r>
          </a:p>
          <a:p>
            <a:pPr marL="0" indent="0">
              <a:lnSpc>
                <a:spcPct val="100000"/>
              </a:lnSpc>
              <a:spcAft>
                <a:spcPts val="0"/>
              </a:spcAft>
              <a:buNone/>
            </a:pPr>
            <a:r>
              <a:rPr lang="en-IN" sz="1600" dirty="0"/>
              <a:t>	public:</a:t>
            </a:r>
          </a:p>
          <a:p>
            <a:pPr marL="0" indent="0">
              <a:lnSpc>
                <a:spcPct val="100000"/>
              </a:lnSpc>
              <a:spcAft>
                <a:spcPts val="0"/>
              </a:spcAft>
              <a:buNone/>
            </a:pPr>
            <a:r>
              <a:rPr lang="en-IN" sz="1600" dirty="0"/>
              <a:t>		void display()</a:t>
            </a:r>
          </a:p>
          <a:p>
            <a:pPr marL="0" indent="0">
              <a:lnSpc>
                <a:spcPct val="100000"/>
              </a:lnSpc>
              <a:spcAft>
                <a:spcPts val="0"/>
              </a:spcAft>
              <a:buNone/>
            </a:pPr>
            <a:r>
              <a:rPr lang="en-IN" sz="1600" dirty="0"/>
              <a:t>		{</a:t>
            </a:r>
          </a:p>
          <a:p>
            <a:pPr marL="0" indent="0">
              <a:lnSpc>
                <a:spcPct val="100000"/>
              </a:lnSpc>
              <a:spcAft>
                <a:spcPts val="0"/>
              </a:spcAft>
              <a:buNone/>
            </a:pPr>
            <a:r>
              <a:rPr lang="en-IN" sz="1600" dirty="0"/>
              <a:t>			</a:t>
            </a:r>
            <a:r>
              <a:rPr lang="en-IN" sz="1600" dirty="0" err="1"/>
              <a:t>cout</a:t>
            </a:r>
            <a:r>
              <a:rPr lang="en-IN" sz="1600" dirty="0"/>
              <a:t>&lt;&lt;"\</a:t>
            </a:r>
            <a:r>
              <a:rPr lang="en-IN" sz="1600" dirty="0" err="1"/>
              <a:t>nx</a:t>
            </a:r>
            <a:r>
              <a:rPr lang="en-IN" sz="1600" dirty="0"/>
              <a:t>:--"&lt;&lt;x&lt;&lt;"accessed in Derived Class O";</a:t>
            </a:r>
          </a:p>
          <a:p>
            <a:pPr marL="0" indent="0">
              <a:lnSpc>
                <a:spcPct val="100000"/>
              </a:lnSpc>
              <a:spcAft>
                <a:spcPts val="0"/>
              </a:spcAft>
              <a:buNone/>
            </a:pPr>
            <a:r>
              <a:rPr lang="en-IN" sz="1600" dirty="0"/>
              <a:t>		}</a:t>
            </a:r>
          </a:p>
          <a:p>
            <a:pPr marL="0" indent="0">
              <a:lnSpc>
                <a:spcPct val="100000"/>
              </a:lnSpc>
              <a:spcAft>
                <a:spcPts val="0"/>
              </a:spcAft>
              <a:buNone/>
            </a:pPr>
            <a:r>
              <a:rPr lang="en-IN" sz="1600" dirty="0"/>
              <a:t>};</a:t>
            </a:r>
          </a:p>
          <a:p>
            <a:pPr marL="0" indent="0">
              <a:lnSpc>
                <a:spcPct val="100000"/>
              </a:lnSpc>
              <a:spcAft>
                <a:spcPts val="0"/>
              </a:spcAft>
              <a:buNone/>
            </a:pPr>
            <a:r>
              <a:rPr lang="en-IN" sz="1600" dirty="0" err="1"/>
              <a:t>int</a:t>
            </a:r>
            <a:r>
              <a:rPr lang="en-IN" sz="1600" dirty="0"/>
              <a:t> main()</a:t>
            </a:r>
          </a:p>
          <a:p>
            <a:pPr marL="0" indent="0">
              <a:lnSpc>
                <a:spcPct val="100000"/>
              </a:lnSpc>
              <a:spcAft>
                <a:spcPts val="0"/>
              </a:spcAft>
              <a:buNone/>
            </a:pPr>
            <a:r>
              <a:rPr lang="en-IN" sz="1600" dirty="0"/>
              <a:t>{</a:t>
            </a:r>
          </a:p>
          <a:p>
            <a:pPr marL="0" indent="0">
              <a:lnSpc>
                <a:spcPct val="100000"/>
              </a:lnSpc>
              <a:spcAft>
                <a:spcPts val="0"/>
              </a:spcAft>
              <a:buNone/>
            </a:pPr>
            <a:r>
              <a:rPr lang="en-IN" sz="1600" dirty="0"/>
              <a:t>	N obj1;</a:t>
            </a:r>
          </a:p>
          <a:p>
            <a:pPr marL="0" indent="0">
              <a:lnSpc>
                <a:spcPct val="100000"/>
              </a:lnSpc>
              <a:spcAft>
                <a:spcPts val="0"/>
              </a:spcAft>
              <a:buNone/>
            </a:pPr>
            <a:r>
              <a:rPr lang="en-IN" sz="1600" dirty="0"/>
              <a:t>	O obj2;</a:t>
            </a:r>
          </a:p>
          <a:p>
            <a:pPr marL="0" indent="0">
              <a:lnSpc>
                <a:spcPct val="100000"/>
              </a:lnSpc>
              <a:spcAft>
                <a:spcPts val="0"/>
              </a:spcAft>
              <a:buNone/>
            </a:pPr>
            <a:r>
              <a:rPr lang="en-IN" sz="1600" dirty="0"/>
              <a:t>	obj1.set(12);</a:t>
            </a:r>
          </a:p>
          <a:p>
            <a:pPr marL="0" indent="0">
              <a:lnSpc>
                <a:spcPct val="100000"/>
              </a:lnSpc>
              <a:spcAft>
                <a:spcPts val="0"/>
              </a:spcAft>
              <a:buNone/>
            </a:pPr>
            <a:r>
              <a:rPr lang="en-IN" sz="1600" dirty="0"/>
              <a:t>	obj1.display();</a:t>
            </a:r>
          </a:p>
          <a:p>
            <a:pPr marL="0" indent="0">
              <a:lnSpc>
                <a:spcPct val="100000"/>
              </a:lnSpc>
              <a:spcAft>
                <a:spcPts val="0"/>
              </a:spcAft>
              <a:buNone/>
            </a:pPr>
            <a:r>
              <a:rPr lang="en-IN" sz="1600" dirty="0"/>
              <a:t>	obj2.set(19);</a:t>
            </a:r>
          </a:p>
          <a:p>
            <a:pPr marL="0" indent="0">
              <a:lnSpc>
                <a:spcPct val="100000"/>
              </a:lnSpc>
              <a:spcAft>
                <a:spcPts val="0"/>
              </a:spcAft>
              <a:buNone/>
            </a:pPr>
            <a:r>
              <a:rPr lang="en-IN" sz="1600" dirty="0"/>
              <a:t>	obj2.display();</a:t>
            </a:r>
          </a:p>
          <a:p>
            <a:pPr marL="0" indent="0">
              <a:lnSpc>
                <a:spcPct val="100000"/>
              </a:lnSpc>
              <a:spcAft>
                <a:spcPts val="0"/>
              </a:spcAft>
              <a:buNone/>
            </a:pPr>
            <a:r>
              <a:rPr lang="en-IN" sz="1600" dirty="0"/>
              <a:t>	return 0;</a:t>
            </a:r>
          </a:p>
          <a:p>
            <a:pPr marL="0" indent="0">
              <a:lnSpc>
                <a:spcPct val="100000"/>
              </a:lnSpc>
              <a:spcAft>
                <a:spcPts val="0"/>
              </a:spcAft>
              <a:buNone/>
            </a:pPr>
            <a:r>
              <a:rPr lang="en-IN" sz="1600" dirty="0"/>
              <a:t>}</a:t>
            </a:r>
          </a:p>
          <a:p>
            <a:endParaRPr lang="en-IN" dirty="0"/>
          </a:p>
        </p:txBody>
      </p:sp>
    </p:spTree>
    <p:extLst>
      <p:ext uri="{BB962C8B-B14F-4D97-AF65-F5344CB8AC3E}">
        <p14:creationId xmlns:p14="http://schemas.microsoft.com/office/powerpoint/2010/main" val="1416295779"/>
      </p:ext>
    </p:extLst>
  </p:cSld>
  <p:clrMapOvr>
    <a:masterClrMapping/>
  </p:clrMapOvr>
  <p:transition advClick="0" advTm="2147255000"/>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81" y="18757"/>
            <a:ext cx="8105775" cy="419646"/>
          </a:xfrm>
        </p:spPr>
        <p:txBody>
          <a:bodyPr/>
          <a:lstStyle/>
          <a:p>
            <a:r>
              <a:rPr lang="en-IN" dirty="0"/>
              <a:t>Hybrid Inheritance</a:t>
            </a:r>
          </a:p>
        </p:txBody>
      </p:sp>
      <p:sp>
        <p:nvSpPr>
          <p:cNvPr id="3" name="Content Placeholder 2"/>
          <p:cNvSpPr>
            <a:spLocks noGrp="1"/>
          </p:cNvSpPr>
          <p:nvPr>
            <p:ph sz="half" idx="1"/>
          </p:nvPr>
        </p:nvSpPr>
        <p:spPr>
          <a:xfrm>
            <a:off x="456481" y="438404"/>
            <a:ext cx="3983040" cy="6419596"/>
          </a:xfrm>
        </p:spPr>
        <p:txBody>
          <a:bodyPr/>
          <a:lstStyle/>
          <a:p>
            <a:pPr marL="0" indent="0">
              <a:spcAft>
                <a:spcPts val="0"/>
              </a:spcAft>
              <a:buNone/>
            </a:pPr>
            <a:r>
              <a:rPr lang="en-IN" sz="1400" dirty="0"/>
              <a:t>#include&lt;</a:t>
            </a:r>
            <a:r>
              <a:rPr lang="en-IN" sz="1400" dirty="0" err="1"/>
              <a:t>iostream</a:t>
            </a:r>
            <a:r>
              <a:rPr lang="en-IN" sz="1400" dirty="0"/>
              <a:t>&gt;</a:t>
            </a:r>
          </a:p>
          <a:p>
            <a:pPr marL="0" indent="0">
              <a:spcAft>
                <a:spcPts val="0"/>
              </a:spcAft>
              <a:buNone/>
            </a:pPr>
            <a:r>
              <a:rPr lang="en-IN" sz="1400" dirty="0"/>
              <a:t>using namespace </a:t>
            </a:r>
            <a:r>
              <a:rPr lang="en-IN" sz="1400" dirty="0" err="1"/>
              <a:t>std</a:t>
            </a:r>
            <a:r>
              <a:rPr lang="en-IN" sz="1400" dirty="0"/>
              <a:t>;</a:t>
            </a:r>
          </a:p>
          <a:p>
            <a:pPr marL="0" indent="0">
              <a:spcAft>
                <a:spcPts val="0"/>
              </a:spcAft>
              <a:buNone/>
            </a:pPr>
            <a:r>
              <a:rPr lang="en-IN" sz="1400" dirty="0"/>
              <a:t>class student</a:t>
            </a:r>
          </a:p>
          <a:p>
            <a:pPr marL="0" indent="0">
              <a:spcAft>
                <a:spcPts val="0"/>
              </a:spcAft>
              <a:buNone/>
            </a:pPr>
            <a:r>
              <a:rPr lang="en-IN" sz="1400" dirty="0"/>
              <a:t>{</a:t>
            </a:r>
          </a:p>
          <a:p>
            <a:pPr marL="0" indent="0">
              <a:spcAft>
                <a:spcPts val="0"/>
              </a:spcAft>
              <a:buNone/>
            </a:pPr>
            <a:r>
              <a:rPr lang="en-IN" sz="1400" dirty="0"/>
              <a:t>	protected:</a:t>
            </a:r>
          </a:p>
          <a:p>
            <a:pPr marL="0" indent="0">
              <a:spcAft>
                <a:spcPts val="0"/>
              </a:spcAft>
              <a:buNone/>
            </a:pPr>
            <a:r>
              <a:rPr lang="en-IN" sz="1400" dirty="0"/>
              <a:t>		</a:t>
            </a:r>
            <a:r>
              <a:rPr lang="en-IN" sz="1400" dirty="0" err="1"/>
              <a:t>int</a:t>
            </a:r>
            <a:r>
              <a:rPr lang="en-IN" sz="1400" dirty="0"/>
              <a:t> </a:t>
            </a:r>
            <a:r>
              <a:rPr lang="en-IN" sz="1400" dirty="0" err="1"/>
              <a:t>roll_number</a:t>
            </a:r>
            <a:r>
              <a:rPr lang="en-IN" sz="1400" dirty="0"/>
              <a:t>;</a:t>
            </a:r>
          </a:p>
          <a:p>
            <a:pPr marL="0" indent="0">
              <a:spcAft>
                <a:spcPts val="0"/>
              </a:spcAft>
              <a:buNone/>
            </a:pPr>
            <a:r>
              <a:rPr lang="en-IN" sz="1400" dirty="0"/>
              <a:t>		public:</a:t>
            </a:r>
          </a:p>
          <a:p>
            <a:pPr marL="0" indent="0">
              <a:spcAft>
                <a:spcPts val="0"/>
              </a:spcAft>
              <a:buNone/>
            </a:pPr>
            <a:r>
              <a:rPr lang="en-IN" sz="1400" dirty="0"/>
              <a:t>			void </a:t>
            </a:r>
            <a:r>
              <a:rPr lang="en-IN" sz="1400" dirty="0" err="1"/>
              <a:t>get_number</a:t>
            </a:r>
            <a:r>
              <a:rPr lang="en-IN" sz="1400" dirty="0"/>
              <a:t>(</a:t>
            </a:r>
            <a:r>
              <a:rPr lang="en-IN" sz="1400" dirty="0" err="1"/>
              <a:t>int</a:t>
            </a:r>
            <a:r>
              <a:rPr lang="en-IN" sz="1400" dirty="0"/>
              <a:t> a)</a:t>
            </a:r>
          </a:p>
          <a:p>
            <a:pPr marL="0" indent="0">
              <a:spcAft>
                <a:spcPts val="0"/>
              </a:spcAft>
              <a:buNone/>
            </a:pPr>
            <a:r>
              <a:rPr lang="en-IN" sz="1400" dirty="0"/>
              <a:t>			{</a:t>
            </a:r>
          </a:p>
          <a:p>
            <a:pPr marL="0" indent="0">
              <a:spcAft>
                <a:spcPts val="0"/>
              </a:spcAft>
              <a:buNone/>
            </a:pPr>
            <a:r>
              <a:rPr lang="en-IN" sz="1400" dirty="0"/>
              <a:t>				</a:t>
            </a:r>
            <a:r>
              <a:rPr lang="en-IN" sz="1400" dirty="0" err="1"/>
              <a:t>roll_number</a:t>
            </a:r>
            <a:r>
              <a:rPr lang="en-IN" sz="1400" dirty="0"/>
              <a:t>=a;</a:t>
            </a:r>
          </a:p>
          <a:p>
            <a:pPr marL="0" indent="0">
              <a:spcAft>
                <a:spcPts val="0"/>
              </a:spcAft>
              <a:buNone/>
            </a:pPr>
            <a:r>
              <a:rPr lang="en-IN" sz="1400" dirty="0"/>
              <a:t>			}</a:t>
            </a:r>
          </a:p>
          <a:p>
            <a:pPr marL="0" indent="0">
              <a:spcAft>
                <a:spcPts val="0"/>
              </a:spcAft>
              <a:buNone/>
            </a:pPr>
            <a:r>
              <a:rPr lang="en-IN" sz="1400" dirty="0"/>
              <a:t>			void </a:t>
            </a:r>
            <a:r>
              <a:rPr lang="en-IN" sz="1400" dirty="0" err="1"/>
              <a:t>put_number</a:t>
            </a:r>
            <a:r>
              <a:rPr lang="en-IN" sz="1400" dirty="0"/>
              <a:t>()</a:t>
            </a:r>
          </a:p>
          <a:p>
            <a:pPr marL="0" indent="0">
              <a:spcAft>
                <a:spcPts val="0"/>
              </a:spcAft>
              <a:buNone/>
            </a:pPr>
            <a:r>
              <a:rPr lang="en-IN" sz="1400" dirty="0"/>
              <a:t>			{</a:t>
            </a:r>
          </a:p>
          <a:p>
            <a:pPr marL="0" indent="0">
              <a:spcAft>
                <a:spcPts val="0"/>
              </a:spcAft>
              <a:buNone/>
            </a:pPr>
            <a:r>
              <a:rPr lang="en-IN" sz="1400" dirty="0"/>
              <a:t>				</a:t>
            </a:r>
            <a:r>
              <a:rPr lang="en-IN" sz="1400" dirty="0" err="1"/>
              <a:t>cout</a:t>
            </a:r>
            <a:r>
              <a:rPr lang="en-IN" sz="1400" dirty="0"/>
              <a:t>&lt;&lt;"Roll No:"&lt;&lt;</a:t>
            </a:r>
            <a:r>
              <a:rPr lang="en-IN" sz="1400" dirty="0" err="1"/>
              <a:t>roll_number</a:t>
            </a:r>
            <a:r>
              <a:rPr lang="en-IN" sz="1400" dirty="0"/>
              <a:t>&lt;&lt;"\n";</a:t>
            </a:r>
          </a:p>
          <a:p>
            <a:pPr marL="0" indent="0">
              <a:spcAft>
                <a:spcPts val="0"/>
              </a:spcAft>
              <a:buNone/>
            </a:pPr>
            <a:r>
              <a:rPr lang="en-IN" sz="1400" dirty="0"/>
              <a:t>			}</a:t>
            </a:r>
          </a:p>
          <a:p>
            <a:pPr marL="0" indent="0">
              <a:spcAft>
                <a:spcPts val="0"/>
              </a:spcAft>
              <a:buNone/>
            </a:pPr>
            <a:r>
              <a:rPr lang="en-IN" sz="1400" dirty="0"/>
              <a:t>};</a:t>
            </a:r>
          </a:p>
          <a:p>
            <a:pPr marL="0" indent="0">
              <a:spcAft>
                <a:spcPts val="0"/>
              </a:spcAft>
              <a:buNone/>
            </a:pPr>
            <a:r>
              <a:rPr lang="en-IN" sz="1400" dirty="0"/>
              <a:t>class </a:t>
            </a:r>
            <a:r>
              <a:rPr lang="en-IN" sz="1400" dirty="0" err="1"/>
              <a:t>test:public</a:t>
            </a:r>
            <a:r>
              <a:rPr lang="en-IN" sz="1400" dirty="0"/>
              <a:t> student</a:t>
            </a:r>
          </a:p>
          <a:p>
            <a:pPr marL="0" indent="0">
              <a:spcAft>
                <a:spcPts val="0"/>
              </a:spcAft>
              <a:buNone/>
            </a:pPr>
            <a:r>
              <a:rPr lang="en-IN" sz="1400" dirty="0"/>
              <a:t>{</a:t>
            </a:r>
          </a:p>
          <a:p>
            <a:pPr marL="0" indent="0">
              <a:spcAft>
                <a:spcPts val="0"/>
              </a:spcAft>
              <a:buNone/>
            </a:pPr>
            <a:r>
              <a:rPr lang="en-IN" sz="1400" dirty="0"/>
              <a:t>	protected:</a:t>
            </a:r>
          </a:p>
          <a:p>
            <a:pPr marL="0" indent="0">
              <a:spcAft>
                <a:spcPts val="0"/>
              </a:spcAft>
              <a:buNone/>
            </a:pPr>
            <a:r>
              <a:rPr lang="en-IN" sz="1400" dirty="0"/>
              <a:t>		float part1,part2;</a:t>
            </a:r>
          </a:p>
          <a:p>
            <a:pPr marL="0" indent="0">
              <a:spcAft>
                <a:spcPts val="0"/>
              </a:spcAft>
              <a:buNone/>
            </a:pPr>
            <a:r>
              <a:rPr lang="en-IN" sz="1400" dirty="0"/>
              <a:t>		public:</a:t>
            </a:r>
          </a:p>
          <a:p>
            <a:pPr marL="0" indent="0">
              <a:spcAft>
                <a:spcPts val="0"/>
              </a:spcAft>
              <a:buNone/>
            </a:pPr>
            <a:r>
              <a:rPr lang="en-IN" sz="1400" dirty="0"/>
              <a:t>			void </a:t>
            </a:r>
            <a:r>
              <a:rPr lang="en-IN" sz="1400" dirty="0" err="1"/>
              <a:t>get_marks</a:t>
            </a:r>
            <a:r>
              <a:rPr lang="en-IN" sz="1400" dirty="0"/>
              <a:t>(float </a:t>
            </a:r>
            <a:r>
              <a:rPr lang="en-IN" sz="1400" dirty="0" err="1"/>
              <a:t>x,float</a:t>
            </a:r>
            <a:r>
              <a:rPr lang="en-IN" sz="1400" dirty="0"/>
              <a:t> y)</a:t>
            </a:r>
          </a:p>
          <a:p>
            <a:pPr marL="0" indent="0">
              <a:spcAft>
                <a:spcPts val="0"/>
              </a:spcAft>
              <a:buNone/>
            </a:pPr>
            <a:r>
              <a:rPr lang="en-IN" sz="1400" dirty="0"/>
              <a:t>			{</a:t>
            </a:r>
          </a:p>
          <a:p>
            <a:pPr marL="0" indent="0">
              <a:spcAft>
                <a:spcPts val="0"/>
              </a:spcAft>
              <a:buNone/>
            </a:pPr>
            <a:r>
              <a:rPr lang="en-IN" sz="1400" dirty="0"/>
              <a:t>				part1=x;</a:t>
            </a:r>
          </a:p>
          <a:p>
            <a:pPr marL="0" indent="0">
              <a:spcAft>
                <a:spcPts val="0"/>
              </a:spcAft>
              <a:buNone/>
            </a:pPr>
            <a:r>
              <a:rPr lang="en-IN" sz="1400" dirty="0"/>
              <a:t>				part2=y;</a:t>
            </a:r>
          </a:p>
          <a:p>
            <a:pPr marL="0" indent="0">
              <a:spcAft>
                <a:spcPts val="0"/>
              </a:spcAft>
              <a:buNone/>
            </a:pPr>
            <a:r>
              <a:rPr lang="en-IN" sz="1400" dirty="0"/>
              <a:t>			}</a:t>
            </a:r>
          </a:p>
          <a:p>
            <a:pPr marL="0" indent="0">
              <a:spcAft>
                <a:spcPts val="0"/>
              </a:spcAft>
              <a:buNone/>
            </a:pPr>
            <a:endParaRPr lang="en-IN" sz="1400" dirty="0"/>
          </a:p>
          <a:p>
            <a:pPr marL="0" indent="0">
              <a:spcAft>
                <a:spcPts val="0"/>
              </a:spcAft>
              <a:buNone/>
            </a:pPr>
            <a:endParaRPr lang="en-IN" sz="1400" dirty="0"/>
          </a:p>
          <a:p>
            <a:pPr marL="0" indent="0">
              <a:spcAft>
                <a:spcPts val="0"/>
              </a:spcAft>
              <a:buNone/>
            </a:pPr>
            <a:r>
              <a:rPr lang="en-IN" sz="1400" dirty="0"/>
              <a:t>			</a:t>
            </a:r>
            <a:endParaRPr lang="en-IN" dirty="0"/>
          </a:p>
        </p:txBody>
      </p:sp>
      <p:sp>
        <p:nvSpPr>
          <p:cNvPr id="4" name="Content Placeholder 3"/>
          <p:cNvSpPr>
            <a:spLocks noGrp="1"/>
          </p:cNvSpPr>
          <p:nvPr>
            <p:ph sz="half" idx="2"/>
          </p:nvPr>
        </p:nvSpPr>
        <p:spPr>
          <a:xfrm>
            <a:off x="4577760" y="438402"/>
            <a:ext cx="3984480" cy="6419597"/>
          </a:xfrm>
        </p:spPr>
        <p:txBody>
          <a:bodyPr/>
          <a:lstStyle/>
          <a:p>
            <a:pPr marL="0" indent="0">
              <a:spcAft>
                <a:spcPts val="0"/>
              </a:spcAft>
              <a:buNone/>
            </a:pPr>
            <a:r>
              <a:rPr lang="en-IN" sz="1400" dirty="0"/>
              <a:t>void </a:t>
            </a:r>
            <a:r>
              <a:rPr lang="en-IN" sz="1400" dirty="0" err="1"/>
              <a:t>put_marks</a:t>
            </a:r>
            <a:r>
              <a:rPr lang="en-IN" sz="1400" dirty="0"/>
              <a:t>()</a:t>
            </a:r>
          </a:p>
          <a:p>
            <a:pPr marL="0" indent="0">
              <a:spcAft>
                <a:spcPts val="0"/>
              </a:spcAft>
              <a:buNone/>
            </a:pPr>
            <a:r>
              <a:rPr lang="en-IN" sz="1400" dirty="0"/>
              <a:t>			{</a:t>
            </a:r>
          </a:p>
          <a:p>
            <a:pPr marL="0" indent="0">
              <a:spcAft>
                <a:spcPts val="0"/>
              </a:spcAft>
              <a:buNone/>
            </a:pPr>
            <a:r>
              <a:rPr lang="en-IN" sz="1400" dirty="0" err="1"/>
              <a:t>cout</a:t>
            </a:r>
            <a:r>
              <a:rPr lang="en-IN" sz="1400" dirty="0"/>
              <a:t>&lt;&lt;"\n"&lt;&lt;"Part1="&lt;&lt;part1&lt;&lt;"\n"&lt;&lt;"Part2="&lt;&lt;part2&lt;&lt;"\n";</a:t>
            </a:r>
          </a:p>
          <a:p>
            <a:pPr marL="0" indent="0">
              <a:spcAft>
                <a:spcPts val="0"/>
              </a:spcAft>
              <a:buNone/>
            </a:pPr>
            <a:r>
              <a:rPr lang="en-IN" sz="1400" dirty="0"/>
              <a:t>			}</a:t>
            </a:r>
          </a:p>
          <a:p>
            <a:pPr marL="0" indent="0">
              <a:spcAft>
                <a:spcPts val="0"/>
              </a:spcAft>
              <a:buNone/>
            </a:pPr>
            <a:r>
              <a:rPr lang="en-IN" sz="1400" dirty="0"/>
              <a:t>};</a:t>
            </a:r>
          </a:p>
          <a:p>
            <a:pPr marL="0" indent="0">
              <a:spcAft>
                <a:spcPts val="0"/>
              </a:spcAft>
              <a:buNone/>
            </a:pPr>
            <a:r>
              <a:rPr lang="en-IN" sz="1400" dirty="0"/>
              <a:t>class sports</a:t>
            </a:r>
          </a:p>
          <a:p>
            <a:pPr marL="0" indent="0">
              <a:spcAft>
                <a:spcPts val="0"/>
              </a:spcAft>
              <a:buNone/>
            </a:pPr>
            <a:r>
              <a:rPr lang="en-IN" sz="1400" dirty="0"/>
              <a:t>{</a:t>
            </a:r>
          </a:p>
          <a:p>
            <a:pPr marL="0" indent="0">
              <a:spcAft>
                <a:spcPts val="0"/>
              </a:spcAft>
              <a:buNone/>
            </a:pPr>
            <a:r>
              <a:rPr lang="en-IN" sz="1400" dirty="0"/>
              <a:t>	protected:</a:t>
            </a:r>
          </a:p>
          <a:p>
            <a:pPr marL="0" indent="0">
              <a:spcAft>
                <a:spcPts val="0"/>
              </a:spcAft>
              <a:buNone/>
            </a:pPr>
            <a:r>
              <a:rPr lang="en-IN" sz="1400" dirty="0"/>
              <a:t>		float score;</a:t>
            </a:r>
          </a:p>
          <a:p>
            <a:pPr marL="0" indent="0">
              <a:spcAft>
                <a:spcPts val="0"/>
              </a:spcAft>
              <a:buNone/>
            </a:pPr>
            <a:r>
              <a:rPr lang="en-IN" sz="1400" dirty="0"/>
              <a:t>		public:</a:t>
            </a:r>
          </a:p>
          <a:p>
            <a:pPr marL="0" indent="0">
              <a:spcAft>
                <a:spcPts val="0"/>
              </a:spcAft>
              <a:buNone/>
            </a:pPr>
            <a:r>
              <a:rPr lang="en-IN" sz="1400" dirty="0"/>
              <a:t>			void </a:t>
            </a:r>
            <a:r>
              <a:rPr lang="en-IN" sz="1400" dirty="0" err="1"/>
              <a:t>get_score</a:t>
            </a:r>
            <a:r>
              <a:rPr lang="en-IN" sz="1400" dirty="0"/>
              <a:t>(float s)</a:t>
            </a:r>
          </a:p>
          <a:p>
            <a:pPr marL="0" indent="0">
              <a:spcAft>
                <a:spcPts val="0"/>
              </a:spcAft>
              <a:buNone/>
            </a:pPr>
            <a:r>
              <a:rPr lang="en-IN" sz="1400" dirty="0"/>
              <a:t>			{</a:t>
            </a:r>
          </a:p>
          <a:p>
            <a:pPr marL="0" indent="0">
              <a:spcAft>
                <a:spcPts val="0"/>
              </a:spcAft>
              <a:buNone/>
            </a:pPr>
            <a:r>
              <a:rPr lang="en-IN" sz="1400" dirty="0"/>
              <a:t>				score=s;</a:t>
            </a:r>
          </a:p>
          <a:p>
            <a:pPr marL="0" indent="0">
              <a:spcAft>
                <a:spcPts val="0"/>
              </a:spcAft>
              <a:buNone/>
            </a:pPr>
            <a:r>
              <a:rPr lang="en-IN" sz="1400" dirty="0"/>
              <a:t>			}</a:t>
            </a:r>
          </a:p>
          <a:p>
            <a:pPr marL="0" indent="0">
              <a:spcAft>
                <a:spcPts val="0"/>
              </a:spcAft>
              <a:buNone/>
            </a:pPr>
            <a:r>
              <a:rPr lang="en-IN" sz="1400" dirty="0"/>
              <a:t>			void </a:t>
            </a:r>
            <a:r>
              <a:rPr lang="en-IN" sz="1400" dirty="0" err="1"/>
              <a:t>put_score</a:t>
            </a:r>
            <a:r>
              <a:rPr lang="en-IN" sz="1400" dirty="0"/>
              <a:t>()</a:t>
            </a:r>
          </a:p>
          <a:p>
            <a:pPr marL="0" indent="0">
              <a:spcAft>
                <a:spcPts val="0"/>
              </a:spcAft>
              <a:buNone/>
            </a:pPr>
            <a:r>
              <a:rPr lang="en-IN" sz="1400" dirty="0"/>
              <a:t>			{</a:t>
            </a:r>
          </a:p>
          <a:p>
            <a:pPr marL="0" indent="0">
              <a:spcAft>
                <a:spcPts val="0"/>
              </a:spcAft>
              <a:buNone/>
            </a:pPr>
            <a:r>
              <a:rPr lang="en-IN" sz="1400" dirty="0"/>
              <a:t>				</a:t>
            </a:r>
            <a:r>
              <a:rPr lang="en-IN" sz="1400" dirty="0" err="1"/>
              <a:t>cout</a:t>
            </a:r>
            <a:r>
              <a:rPr lang="en-IN" sz="1400" dirty="0"/>
              <a:t>&lt;&lt;"Sports </a:t>
            </a:r>
            <a:r>
              <a:rPr lang="en-IN" sz="1400" dirty="0" err="1"/>
              <a:t>wt</a:t>
            </a:r>
            <a:r>
              <a:rPr lang="en-IN" sz="1400" dirty="0"/>
              <a:t>:"&lt;&lt;score&lt;&lt;"\n\n";</a:t>
            </a:r>
          </a:p>
          <a:p>
            <a:pPr marL="0" indent="0">
              <a:spcAft>
                <a:spcPts val="0"/>
              </a:spcAft>
              <a:buNone/>
            </a:pPr>
            <a:r>
              <a:rPr lang="en-IN" sz="1400" dirty="0"/>
              <a:t>			}</a:t>
            </a:r>
          </a:p>
          <a:p>
            <a:pPr marL="0" indent="0">
              <a:spcAft>
                <a:spcPts val="0"/>
              </a:spcAft>
              <a:buNone/>
            </a:pPr>
            <a:r>
              <a:rPr lang="en-IN" sz="1400" dirty="0"/>
              <a:t>};</a:t>
            </a:r>
          </a:p>
          <a:p>
            <a:pPr marL="0" indent="0">
              <a:spcAft>
                <a:spcPts val="0"/>
              </a:spcAft>
              <a:buNone/>
            </a:pPr>
            <a:r>
              <a:rPr lang="en-IN" sz="1400" dirty="0"/>
              <a:t>class </a:t>
            </a:r>
            <a:r>
              <a:rPr lang="en-IN" sz="1400" dirty="0" err="1"/>
              <a:t>result:public</a:t>
            </a:r>
            <a:r>
              <a:rPr lang="en-IN" sz="1400" dirty="0"/>
              <a:t> </a:t>
            </a:r>
            <a:r>
              <a:rPr lang="en-IN" sz="1400" dirty="0" err="1"/>
              <a:t>test,public</a:t>
            </a:r>
            <a:r>
              <a:rPr lang="en-IN" sz="1400" dirty="0"/>
              <a:t> sports</a:t>
            </a:r>
          </a:p>
          <a:p>
            <a:pPr marL="0" indent="0">
              <a:spcAft>
                <a:spcPts val="0"/>
              </a:spcAft>
              <a:buNone/>
            </a:pPr>
            <a:r>
              <a:rPr lang="en-IN" sz="1400" dirty="0"/>
              <a:t>{</a:t>
            </a:r>
          </a:p>
          <a:p>
            <a:pPr marL="0" indent="0">
              <a:spcAft>
                <a:spcPts val="0"/>
              </a:spcAft>
              <a:buNone/>
            </a:pPr>
            <a:r>
              <a:rPr lang="en-IN" sz="1400" dirty="0"/>
              <a:t>	float total;</a:t>
            </a:r>
          </a:p>
          <a:p>
            <a:pPr marL="0" indent="0">
              <a:spcAft>
                <a:spcPts val="0"/>
              </a:spcAft>
              <a:buNone/>
            </a:pPr>
            <a:r>
              <a:rPr lang="en-IN" sz="1400" dirty="0"/>
              <a:t>	public:</a:t>
            </a:r>
          </a:p>
          <a:p>
            <a:pPr marL="0" indent="0">
              <a:spcAft>
                <a:spcPts val="0"/>
              </a:spcAft>
              <a:buNone/>
            </a:pPr>
            <a:r>
              <a:rPr lang="en-IN" sz="1400" dirty="0"/>
              <a:t>		void display();</a:t>
            </a:r>
          </a:p>
          <a:p>
            <a:pPr marL="0" indent="0">
              <a:spcAft>
                <a:spcPts val="0"/>
              </a:spcAft>
              <a:buNone/>
            </a:pPr>
            <a:r>
              <a:rPr lang="en-IN" sz="1400" dirty="0"/>
              <a:t>};</a:t>
            </a:r>
          </a:p>
          <a:p>
            <a:endParaRPr lang="en-IN" dirty="0"/>
          </a:p>
          <a:p>
            <a:endParaRPr lang="en-IN" dirty="0"/>
          </a:p>
        </p:txBody>
      </p:sp>
    </p:spTree>
    <p:extLst>
      <p:ext uri="{BB962C8B-B14F-4D97-AF65-F5344CB8AC3E}">
        <p14:creationId xmlns:p14="http://schemas.microsoft.com/office/powerpoint/2010/main" val="1462306384"/>
      </p:ext>
    </p:extLst>
  </p:cSld>
  <p:clrMapOvr>
    <a:masterClrMapping/>
  </p:clrMapOvr>
  <p:transition advClick="0" advTm="2147255000"/>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Hybrid Inheritance continued..</a:t>
            </a:r>
          </a:p>
        </p:txBody>
      </p:sp>
      <p:sp>
        <p:nvSpPr>
          <p:cNvPr id="3" name="Content Placeholder 2"/>
          <p:cNvSpPr>
            <a:spLocks noGrp="1"/>
          </p:cNvSpPr>
          <p:nvPr>
            <p:ph sz="half" idx="1"/>
          </p:nvPr>
        </p:nvSpPr>
        <p:spPr/>
        <p:txBody>
          <a:bodyPr/>
          <a:lstStyle/>
          <a:p>
            <a:pPr marL="0" indent="0">
              <a:spcAft>
                <a:spcPts val="0"/>
              </a:spcAft>
              <a:buNone/>
            </a:pPr>
            <a:r>
              <a:rPr lang="en-IN" sz="1400" dirty="0"/>
              <a:t>void result::display()</a:t>
            </a:r>
          </a:p>
          <a:p>
            <a:pPr marL="0" indent="0">
              <a:spcAft>
                <a:spcPts val="0"/>
              </a:spcAft>
              <a:buNone/>
            </a:pPr>
            <a:r>
              <a:rPr lang="en-IN" sz="1400" dirty="0"/>
              <a:t>{</a:t>
            </a:r>
          </a:p>
          <a:p>
            <a:pPr marL="0" indent="0">
              <a:spcAft>
                <a:spcPts val="0"/>
              </a:spcAft>
              <a:buNone/>
            </a:pPr>
            <a:r>
              <a:rPr lang="en-IN" sz="1400" dirty="0"/>
              <a:t>	total=part1+part2+score;</a:t>
            </a:r>
          </a:p>
          <a:p>
            <a:pPr marL="0" indent="0">
              <a:spcAft>
                <a:spcPts val="0"/>
              </a:spcAft>
              <a:buNone/>
            </a:pPr>
            <a:r>
              <a:rPr lang="en-IN" sz="1400" dirty="0"/>
              <a:t>	</a:t>
            </a:r>
            <a:r>
              <a:rPr lang="en-IN" sz="1400" dirty="0" err="1"/>
              <a:t>put_number</a:t>
            </a:r>
            <a:r>
              <a:rPr lang="en-IN" sz="1400" dirty="0"/>
              <a:t>();</a:t>
            </a:r>
          </a:p>
          <a:p>
            <a:pPr marL="0" indent="0">
              <a:spcAft>
                <a:spcPts val="0"/>
              </a:spcAft>
              <a:buNone/>
            </a:pPr>
            <a:r>
              <a:rPr lang="en-IN" sz="1400" dirty="0"/>
              <a:t>	</a:t>
            </a:r>
            <a:r>
              <a:rPr lang="en-IN" sz="1400" dirty="0" err="1"/>
              <a:t>put_marks</a:t>
            </a:r>
            <a:r>
              <a:rPr lang="en-IN" sz="1400" dirty="0"/>
              <a:t>();</a:t>
            </a:r>
          </a:p>
          <a:p>
            <a:pPr marL="0" indent="0">
              <a:spcAft>
                <a:spcPts val="0"/>
              </a:spcAft>
              <a:buNone/>
            </a:pPr>
            <a:r>
              <a:rPr lang="en-IN" sz="1400" dirty="0"/>
              <a:t>	</a:t>
            </a:r>
            <a:r>
              <a:rPr lang="en-IN" sz="1400" dirty="0" err="1"/>
              <a:t>put_score</a:t>
            </a:r>
            <a:r>
              <a:rPr lang="en-IN" sz="1400" dirty="0"/>
              <a:t>();</a:t>
            </a:r>
          </a:p>
          <a:p>
            <a:pPr marL="0" indent="0">
              <a:spcAft>
                <a:spcPts val="0"/>
              </a:spcAft>
              <a:buNone/>
            </a:pPr>
            <a:r>
              <a:rPr lang="en-IN" sz="1400" dirty="0"/>
              <a:t>	</a:t>
            </a:r>
            <a:r>
              <a:rPr lang="en-IN" sz="1400" dirty="0" err="1"/>
              <a:t>cout</a:t>
            </a:r>
            <a:r>
              <a:rPr lang="en-IN" sz="1400" dirty="0"/>
              <a:t>&lt;&lt;"Total Score:"&lt;&lt;total&lt;&lt;"\n";</a:t>
            </a:r>
          </a:p>
          <a:p>
            <a:pPr marL="0" indent="0">
              <a:spcAft>
                <a:spcPts val="0"/>
              </a:spcAft>
              <a:buNone/>
            </a:pPr>
            <a:r>
              <a:rPr lang="en-IN" sz="1400" dirty="0"/>
              <a:t>}</a:t>
            </a:r>
          </a:p>
          <a:p>
            <a:pPr marL="0" indent="0">
              <a:spcAft>
                <a:spcPts val="0"/>
              </a:spcAft>
              <a:buNone/>
            </a:pPr>
            <a:r>
              <a:rPr lang="en-IN" sz="1400" dirty="0" err="1"/>
              <a:t>int</a:t>
            </a:r>
            <a:r>
              <a:rPr lang="en-IN" sz="1400" dirty="0"/>
              <a:t> main()</a:t>
            </a:r>
          </a:p>
          <a:p>
            <a:pPr marL="0" indent="0">
              <a:spcAft>
                <a:spcPts val="0"/>
              </a:spcAft>
              <a:buNone/>
            </a:pPr>
            <a:r>
              <a:rPr lang="en-IN" sz="1400" dirty="0"/>
              <a:t>{</a:t>
            </a:r>
          </a:p>
          <a:p>
            <a:pPr marL="0" indent="0">
              <a:spcAft>
                <a:spcPts val="0"/>
              </a:spcAft>
              <a:buNone/>
            </a:pPr>
            <a:r>
              <a:rPr lang="en-IN" sz="1400" dirty="0"/>
              <a:t>	result student_1;</a:t>
            </a:r>
          </a:p>
          <a:p>
            <a:pPr marL="0" indent="0">
              <a:spcAft>
                <a:spcPts val="0"/>
              </a:spcAft>
              <a:buNone/>
            </a:pPr>
            <a:r>
              <a:rPr lang="en-IN" sz="1400" dirty="0"/>
              <a:t>	student_1.get_number(1234);</a:t>
            </a:r>
          </a:p>
          <a:p>
            <a:pPr marL="0" indent="0">
              <a:spcAft>
                <a:spcPts val="0"/>
              </a:spcAft>
              <a:buNone/>
            </a:pPr>
            <a:r>
              <a:rPr lang="en-IN" sz="1400" dirty="0"/>
              <a:t>	student_1.get_marks(27.5,33.2);</a:t>
            </a:r>
          </a:p>
          <a:p>
            <a:pPr marL="0" indent="0">
              <a:spcAft>
                <a:spcPts val="0"/>
              </a:spcAft>
              <a:buNone/>
            </a:pPr>
            <a:r>
              <a:rPr lang="en-IN" sz="1400" dirty="0"/>
              <a:t>	student_1.get_score(6.6);</a:t>
            </a:r>
          </a:p>
          <a:p>
            <a:pPr marL="0" indent="0">
              <a:spcAft>
                <a:spcPts val="0"/>
              </a:spcAft>
              <a:buNone/>
            </a:pPr>
            <a:r>
              <a:rPr lang="en-IN" sz="1400" dirty="0"/>
              <a:t>	student_1.display();</a:t>
            </a:r>
          </a:p>
          <a:p>
            <a:pPr marL="0" indent="0">
              <a:spcAft>
                <a:spcPts val="0"/>
              </a:spcAft>
              <a:buNone/>
            </a:pPr>
            <a:r>
              <a:rPr lang="en-IN" sz="1400" dirty="0"/>
              <a:t>	return 0;</a:t>
            </a:r>
          </a:p>
          <a:p>
            <a:pPr marL="0" indent="0">
              <a:spcAft>
                <a:spcPts val="0"/>
              </a:spcAft>
              <a:buNone/>
            </a:pPr>
            <a:r>
              <a:rPr lang="en-IN" sz="1400" dirty="0"/>
              <a:t>}</a:t>
            </a:r>
          </a:p>
          <a:p>
            <a:endParaRPr lang="en-IN" dirty="0"/>
          </a:p>
        </p:txBody>
      </p:sp>
      <p:sp>
        <p:nvSpPr>
          <p:cNvPr id="4" name="Content Placeholder 3"/>
          <p:cNvSpPr>
            <a:spLocks noGrp="1"/>
          </p:cNvSpPr>
          <p:nvPr>
            <p:ph sz="half" idx="2"/>
          </p:nvPr>
        </p:nvSpPr>
        <p:spPr/>
        <p:txBody>
          <a:bodyPr/>
          <a:lstStyle/>
          <a:p>
            <a:endParaRPr lang="en-IN"/>
          </a:p>
        </p:txBody>
      </p:sp>
    </p:spTree>
    <p:extLst>
      <p:ext uri="{BB962C8B-B14F-4D97-AF65-F5344CB8AC3E}">
        <p14:creationId xmlns:p14="http://schemas.microsoft.com/office/powerpoint/2010/main" val="3805271535"/>
      </p:ext>
    </p:extLst>
  </p:cSld>
  <p:clrMapOvr>
    <a:masterClrMapping/>
  </p:clrMapOvr>
  <p:transition advClick="0" advTm="2147255000"/>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7021073"/>
      </p:ext>
    </p:extLst>
  </p:cSld>
  <p:clrMapOvr>
    <a:masterClrMapping/>
  </p:clrMapOvr>
  <p:transition advClick="0" advTm="2147255000"/>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89315390"/>
      </p:ext>
    </p:extLst>
  </p:cSld>
  <p:clrMapOvr>
    <a:masterClrMapping/>
  </p:clrMapOvr>
  <p:transition advClick="0" advTm="214725500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endParaRPr lang="en-IN" altLang="en-US"/>
          </a:p>
        </p:txBody>
      </p:sp>
      <p:pic>
        <p:nvPicPr>
          <p:cNvPr id="8195" name="Picture 2"/>
          <p:cNvPicPr>
            <a:picLocks noChangeAspect="1" noChangeArrowheads="1"/>
          </p:cNvPicPr>
          <p:nvPr/>
        </p:nvPicPr>
        <p:blipFill>
          <a:blip r:embed="rId2"/>
          <a:srcRect/>
          <a:stretch>
            <a:fillRect/>
          </a:stretch>
        </p:blipFill>
        <p:spPr bwMode="auto">
          <a:xfrm>
            <a:off x="533400" y="1752600"/>
            <a:ext cx="8004175" cy="3733800"/>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17487930"/>
      </p:ext>
    </p:extLst>
  </p:cSld>
  <p:clrMapOvr>
    <a:masterClrMapping/>
  </p:clrMapOvr>
  <p:transition advClick="0" advTm="2147255000"/>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407715"/>
      </p:ext>
    </p:extLst>
  </p:cSld>
  <p:clrMapOvr>
    <a:masterClrMapping/>
  </p:clrMapOvr>
  <p:transition advClick="0" advTm="2147255000"/>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t>
            </a:r>
            <a:r>
              <a:rPr lang="en-IN" sz="3600" dirty="0"/>
              <a:t>Ambiguities during inheritance)</a:t>
            </a:r>
            <a:br>
              <a:rPr lang="en-IN" sz="3600" dirty="0"/>
            </a:br>
            <a:r>
              <a:rPr lang="en-IN" sz="3600" dirty="0"/>
              <a:t>Ambiguity in multiple inheritance</a:t>
            </a:r>
          </a:p>
        </p:txBody>
      </p:sp>
      <p:sp>
        <p:nvSpPr>
          <p:cNvPr id="6" name="Content Placeholder 5"/>
          <p:cNvSpPr>
            <a:spLocks noGrp="1"/>
          </p:cNvSpPr>
          <p:nvPr>
            <p:ph idx="1"/>
          </p:nvPr>
        </p:nvSpPr>
        <p:spPr>
          <a:xfrm>
            <a:off x="457200" y="1604963"/>
            <a:ext cx="8507288" cy="4403725"/>
          </a:xfrm>
        </p:spPr>
        <p:txBody>
          <a:bodyPr/>
          <a:lstStyle/>
          <a:p>
            <a:r>
              <a:rPr lang="en-IN" dirty="0"/>
              <a:t>When function with same signatures(or prototypes) appear in multiple base classes , then on accessing the same function with the help of the object of derived class, ambiguity may arise, as compiler cannot decide which base class function to call. So ambiguity arises</a:t>
            </a:r>
          </a:p>
          <a:p>
            <a:r>
              <a:rPr lang="en-IN" dirty="0"/>
              <a:t>Can be resolved by accessing the function with class name and scope resolution operator along with the object of derived class</a:t>
            </a:r>
          </a:p>
          <a:p>
            <a:r>
              <a:rPr lang="en-IN" sz="1800" dirty="0"/>
              <a:t>&lt;</a:t>
            </a:r>
            <a:r>
              <a:rPr lang="en-IN" sz="1800" dirty="0" err="1"/>
              <a:t>derived_object</a:t>
            </a:r>
            <a:r>
              <a:rPr lang="en-IN" sz="1800" dirty="0"/>
              <a:t>&gt;.&lt;</a:t>
            </a:r>
            <a:r>
              <a:rPr lang="en-IN" sz="1800" dirty="0" err="1"/>
              <a:t>base_Class_name</a:t>
            </a:r>
            <a:r>
              <a:rPr lang="en-IN" sz="1800" dirty="0"/>
              <a:t>&gt;::&lt;</a:t>
            </a:r>
            <a:r>
              <a:rPr lang="en-IN" sz="1800" dirty="0" err="1"/>
              <a:t>function_name</a:t>
            </a:r>
            <a:r>
              <a:rPr lang="en-IN" sz="1800" dirty="0"/>
              <a:t>&gt;(&lt;parameters if required&gt;);</a:t>
            </a:r>
          </a:p>
        </p:txBody>
      </p:sp>
    </p:spTree>
    <p:extLst>
      <p:ext uri="{BB962C8B-B14F-4D97-AF65-F5344CB8AC3E}">
        <p14:creationId xmlns:p14="http://schemas.microsoft.com/office/powerpoint/2010/main" val="2231252326"/>
      </p:ext>
    </p:extLst>
  </p:cSld>
  <p:clrMapOvr>
    <a:masterClrMapping/>
  </p:clrMapOvr>
  <p:transition advClick="0" advTm="2147255000"/>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Program example-Ambiguity and solution[Ambiguity problem in multiple inheritance)</a:t>
            </a:r>
          </a:p>
        </p:txBody>
      </p:sp>
      <p:sp>
        <p:nvSpPr>
          <p:cNvPr id="8" name="Content Placeholder 7"/>
          <p:cNvSpPr>
            <a:spLocks noGrp="1"/>
          </p:cNvSpPr>
          <p:nvPr>
            <p:ph sz="half" idx="1"/>
          </p:nvPr>
        </p:nvSpPr>
        <p:spPr/>
        <p:txBody>
          <a:bodyPr/>
          <a:lstStyle/>
          <a:p>
            <a:pPr marL="0" indent="0">
              <a:spcAft>
                <a:spcPts val="0"/>
              </a:spcAft>
              <a:buNone/>
            </a:pPr>
            <a:r>
              <a:rPr lang="en-IN" sz="1600" dirty="0"/>
              <a:t>#include&lt;</a:t>
            </a:r>
            <a:r>
              <a:rPr lang="en-IN" sz="1600" dirty="0" err="1"/>
              <a:t>iostream</a:t>
            </a:r>
            <a:r>
              <a:rPr lang="en-IN" sz="1600" dirty="0"/>
              <a:t>&gt;</a:t>
            </a:r>
          </a:p>
          <a:p>
            <a:pPr marL="0" indent="0">
              <a:spcAft>
                <a:spcPts val="0"/>
              </a:spcAft>
              <a:buNone/>
            </a:pPr>
            <a:r>
              <a:rPr lang="en-IN" sz="1600" dirty="0"/>
              <a:t>using namespace </a:t>
            </a:r>
            <a:r>
              <a:rPr lang="en-IN" sz="1600" dirty="0" err="1"/>
              <a:t>std</a:t>
            </a:r>
            <a:r>
              <a:rPr lang="en-IN" sz="1600" dirty="0"/>
              <a:t>;</a:t>
            </a:r>
          </a:p>
          <a:p>
            <a:pPr marL="0" indent="0">
              <a:spcAft>
                <a:spcPts val="0"/>
              </a:spcAft>
              <a:buNone/>
            </a:pPr>
            <a:r>
              <a:rPr lang="en-IN" sz="1600" dirty="0"/>
              <a:t>class B1</a:t>
            </a:r>
          </a:p>
          <a:p>
            <a:pPr marL="0" indent="0">
              <a:spcAft>
                <a:spcPts val="0"/>
              </a:spcAft>
              <a:buNone/>
            </a:pPr>
            <a:r>
              <a:rPr lang="en-IN" sz="1600" dirty="0"/>
              <a:t>{</a:t>
            </a:r>
          </a:p>
          <a:p>
            <a:pPr marL="0" indent="0">
              <a:spcAft>
                <a:spcPts val="0"/>
              </a:spcAft>
              <a:buNone/>
            </a:pPr>
            <a:r>
              <a:rPr lang="en-IN" sz="1600" dirty="0"/>
              <a:t>public:</a:t>
            </a:r>
          </a:p>
          <a:p>
            <a:pPr marL="0" indent="0">
              <a:spcAft>
                <a:spcPts val="0"/>
              </a:spcAft>
              <a:buNone/>
            </a:pPr>
            <a:r>
              <a:rPr lang="en-IN" sz="1600" dirty="0"/>
              <a:t>void </a:t>
            </a:r>
            <a:r>
              <a:rPr lang="en-IN" sz="1600" dirty="0" err="1"/>
              <a:t>show_data</a:t>
            </a:r>
            <a:r>
              <a:rPr lang="en-IN" sz="1600" dirty="0"/>
              <a:t>()</a:t>
            </a:r>
          </a:p>
          <a:p>
            <a:pPr marL="0" indent="0">
              <a:spcAft>
                <a:spcPts val="0"/>
              </a:spcAft>
              <a:buNone/>
            </a:pPr>
            <a:r>
              <a:rPr lang="en-IN" sz="1600" dirty="0"/>
              <a:t>{</a:t>
            </a:r>
          </a:p>
          <a:p>
            <a:pPr marL="0" indent="0">
              <a:spcAft>
                <a:spcPts val="0"/>
              </a:spcAft>
              <a:buNone/>
            </a:pPr>
            <a:r>
              <a:rPr lang="en-IN" sz="1600" dirty="0" err="1"/>
              <a:t>cout</a:t>
            </a:r>
            <a:r>
              <a:rPr lang="en-IN" sz="1600" dirty="0"/>
              <a:t>&lt;&lt;"\n In the Base class 1";</a:t>
            </a:r>
          </a:p>
          <a:p>
            <a:pPr marL="0" indent="0">
              <a:spcAft>
                <a:spcPts val="0"/>
              </a:spcAft>
              <a:buNone/>
            </a:pPr>
            <a:r>
              <a:rPr lang="en-IN" sz="1600" dirty="0"/>
              <a:t>}</a:t>
            </a:r>
          </a:p>
          <a:p>
            <a:pPr marL="0" indent="0">
              <a:spcAft>
                <a:spcPts val="0"/>
              </a:spcAft>
              <a:buNone/>
            </a:pPr>
            <a:r>
              <a:rPr lang="en-IN" sz="1600" dirty="0"/>
              <a:t>};</a:t>
            </a:r>
          </a:p>
          <a:p>
            <a:pPr marL="0" indent="0">
              <a:spcAft>
                <a:spcPts val="0"/>
              </a:spcAft>
              <a:buNone/>
            </a:pPr>
            <a:r>
              <a:rPr lang="en-IN" sz="1600" dirty="0"/>
              <a:t>class B2</a:t>
            </a:r>
          </a:p>
          <a:p>
            <a:pPr marL="0" indent="0">
              <a:spcAft>
                <a:spcPts val="0"/>
              </a:spcAft>
              <a:buNone/>
            </a:pPr>
            <a:r>
              <a:rPr lang="en-IN" sz="1600" dirty="0"/>
              <a:t>{</a:t>
            </a:r>
          </a:p>
          <a:p>
            <a:pPr marL="0" indent="0">
              <a:spcAft>
                <a:spcPts val="0"/>
              </a:spcAft>
              <a:buNone/>
            </a:pPr>
            <a:r>
              <a:rPr lang="en-IN" sz="1600" dirty="0"/>
              <a:t>public:</a:t>
            </a:r>
          </a:p>
          <a:p>
            <a:pPr marL="0" indent="0">
              <a:spcAft>
                <a:spcPts val="0"/>
              </a:spcAft>
              <a:buNone/>
            </a:pPr>
            <a:r>
              <a:rPr lang="en-IN" sz="1600" dirty="0"/>
              <a:t>void </a:t>
            </a:r>
            <a:r>
              <a:rPr lang="en-IN" sz="1600" dirty="0" err="1"/>
              <a:t>show_data</a:t>
            </a:r>
            <a:r>
              <a:rPr lang="en-IN" sz="1600" dirty="0"/>
              <a:t>()</a:t>
            </a:r>
          </a:p>
          <a:p>
            <a:pPr marL="0" indent="0">
              <a:spcAft>
                <a:spcPts val="0"/>
              </a:spcAft>
              <a:buNone/>
            </a:pPr>
            <a:r>
              <a:rPr lang="en-IN" sz="1600" dirty="0"/>
              <a:t>{</a:t>
            </a:r>
          </a:p>
          <a:p>
            <a:pPr marL="0" indent="0">
              <a:spcAft>
                <a:spcPts val="0"/>
              </a:spcAft>
              <a:buNone/>
            </a:pPr>
            <a:r>
              <a:rPr lang="en-IN" sz="1600" dirty="0" err="1"/>
              <a:t>cout</a:t>
            </a:r>
            <a:r>
              <a:rPr lang="en-IN" sz="1600" dirty="0"/>
              <a:t>&lt;&lt;"\n In the Base class 2";</a:t>
            </a:r>
          </a:p>
          <a:p>
            <a:pPr marL="0" indent="0">
              <a:spcAft>
                <a:spcPts val="0"/>
              </a:spcAft>
              <a:buNone/>
            </a:pPr>
            <a:r>
              <a:rPr lang="en-IN" sz="1600" dirty="0"/>
              <a:t>}</a:t>
            </a:r>
          </a:p>
          <a:p>
            <a:pPr marL="0" indent="0">
              <a:spcAft>
                <a:spcPts val="0"/>
              </a:spcAft>
              <a:buNone/>
            </a:pPr>
            <a:r>
              <a:rPr lang="en-IN" sz="1600" dirty="0"/>
              <a:t>};</a:t>
            </a:r>
          </a:p>
        </p:txBody>
      </p:sp>
      <p:sp>
        <p:nvSpPr>
          <p:cNvPr id="9" name="Content Placeholder 8"/>
          <p:cNvSpPr>
            <a:spLocks noGrp="1"/>
          </p:cNvSpPr>
          <p:nvPr>
            <p:ph sz="half" idx="2"/>
          </p:nvPr>
        </p:nvSpPr>
        <p:spPr/>
        <p:txBody>
          <a:bodyPr/>
          <a:lstStyle/>
          <a:p>
            <a:pPr marL="0" indent="0">
              <a:spcAft>
                <a:spcPts val="0"/>
              </a:spcAft>
              <a:buNone/>
            </a:pPr>
            <a:r>
              <a:rPr lang="en-IN" sz="1400" dirty="0"/>
              <a:t>class D:public B1,public B2</a:t>
            </a:r>
          </a:p>
          <a:p>
            <a:pPr marL="0" indent="0">
              <a:spcAft>
                <a:spcPts val="0"/>
              </a:spcAft>
              <a:buNone/>
            </a:pPr>
            <a:r>
              <a:rPr lang="en-IN" sz="1400" dirty="0"/>
              <a:t>{</a:t>
            </a:r>
          </a:p>
          <a:p>
            <a:pPr marL="0" indent="0">
              <a:spcAft>
                <a:spcPts val="0"/>
              </a:spcAft>
              <a:buNone/>
            </a:pPr>
            <a:r>
              <a:rPr lang="en-IN" sz="1400" dirty="0"/>
              <a:t>public:</a:t>
            </a:r>
          </a:p>
          <a:p>
            <a:pPr marL="0" indent="0">
              <a:spcAft>
                <a:spcPts val="0"/>
              </a:spcAft>
              <a:buNone/>
            </a:pPr>
            <a:r>
              <a:rPr lang="en-IN" sz="1400" dirty="0"/>
              <a:t>/*void display()</a:t>
            </a:r>
          </a:p>
          <a:p>
            <a:pPr marL="0" indent="0">
              <a:spcAft>
                <a:spcPts val="0"/>
              </a:spcAft>
              <a:buNone/>
            </a:pPr>
            <a:r>
              <a:rPr lang="en-IN" sz="1400" dirty="0"/>
              <a:t>{</a:t>
            </a:r>
          </a:p>
          <a:p>
            <a:pPr marL="0" indent="0">
              <a:spcAft>
                <a:spcPts val="0"/>
              </a:spcAft>
              <a:buNone/>
            </a:pPr>
            <a:r>
              <a:rPr lang="en-IN" sz="1400" dirty="0"/>
              <a:t>    //B1::</a:t>
            </a:r>
            <a:r>
              <a:rPr lang="en-IN" sz="1400" dirty="0" err="1"/>
              <a:t>show_data</a:t>
            </a:r>
            <a:r>
              <a:rPr lang="en-IN" sz="1400" dirty="0"/>
              <a:t>();</a:t>
            </a:r>
          </a:p>
          <a:p>
            <a:pPr marL="0" indent="0">
              <a:spcAft>
                <a:spcPts val="0"/>
              </a:spcAft>
              <a:buNone/>
            </a:pPr>
            <a:r>
              <a:rPr lang="en-IN" sz="1400" dirty="0"/>
              <a:t>    //B2::</a:t>
            </a:r>
            <a:r>
              <a:rPr lang="en-IN" sz="1400" dirty="0" err="1"/>
              <a:t>show_data</a:t>
            </a:r>
            <a:r>
              <a:rPr lang="en-IN" sz="1400" dirty="0"/>
              <a:t>();</a:t>
            </a:r>
          </a:p>
          <a:p>
            <a:pPr marL="0" indent="0">
              <a:spcAft>
                <a:spcPts val="0"/>
              </a:spcAft>
              <a:buNone/>
            </a:pPr>
            <a:r>
              <a:rPr lang="en-IN" sz="1400" dirty="0"/>
              <a:t>}*/</a:t>
            </a:r>
          </a:p>
          <a:p>
            <a:pPr marL="0" indent="0">
              <a:spcAft>
                <a:spcPts val="0"/>
              </a:spcAft>
              <a:buNone/>
            </a:pPr>
            <a:endParaRPr lang="en-IN" sz="1400" dirty="0"/>
          </a:p>
          <a:p>
            <a:pPr marL="0" indent="0">
              <a:spcAft>
                <a:spcPts val="0"/>
              </a:spcAft>
              <a:buNone/>
            </a:pPr>
            <a:r>
              <a:rPr lang="en-IN" sz="1400" dirty="0"/>
              <a:t>};</a:t>
            </a:r>
          </a:p>
          <a:p>
            <a:pPr marL="0" indent="0">
              <a:spcAft>
                <a:spcPts val="0"/>
              </a:spcAft>
              <a:buNone/>
            </a:pPr>
            <a:r>
              <a:rPr lang="en-IN" sz="1400" dirty="0" err="1"/>
              <a:t>int</a:t>
            </a:r>
            <a:r>
              <a:rPr lang="en-IN" sz="1400" dirty="0"/>
              <a:t> main()</a:t>
            </a:r>
          </a:p>
          <a:p>
            <a:pPr marL="0" indent="0">
              <a:spcAft>
                <a:spcPts val="0"/>
              </a:spcAft>
              <a:buNone/>
            </a:pPr>
            <a:r>
              <a:rPr lang="en-IN" sz="1400" dirty="0"/>
              <a:t>{</a:t>
            </a:r>
          </a:p>
          <a:p>
            <a:pPr marL="0" indent="0">
              <a:spcAft>
                <a:spcPts val="0"/>
              </a:spcAft>
              <a:buNone/>
            </a:pPr>
            <a:r>
              <a:rPr lang="en-IN" sz="1400" dirty="0"/>
              <a:t>D </a:t>
            </a:r>
            <a:r>
              <a:rPr lang="en-IN" sz="1400" dirty="0" err="1"/>
              <a:t>obj</a:t>
            </a:r>
            <a:r>
              <a:rPr lang="en-IN" sz="1400" dirty="0"/>
              <a:t>;</a:t>
            </a:r>
          </a:p>
          <a:p>
            <a:pPr marL="0" indent="0">
              <a:spcAft>
                <a:spcPts val="0"/>
              </a:spcAft>
              <a:buNone/>
            </a:pPr>
            <a:r>
              <a:rPr lang="en-IN" sz="1400" dirty="0" err="1"/>
              <a:t>obj.show_data</a:t>
            </a:r>
            <a:r>
              <a:rPr lang="en-IN" sz="1400" dirty="0"/>
              <a:t>();//--Ambiguity problem</a:t>
            </a:r>
          </a:p>
          <a:p>
            <a:pPr marL="0" indent="0">
              <a:spcAft>
                <a:spcPts val="0"/>
              </a:spcAft>
              <a:buNone/>
            </a:pPr>
            <a:r>
              <a:rPr lang="en-IN" sz="1400" dirty="0"/>
              <a:t>//Solution</a:t>
            </a:r>
          </a:p>
          <a:p>
            <a:pPr marL="0" indent="0">
              <a:spcAft>
                <a:spcPts val="0"/>
              </a:spcAft>
              <a:buNone/>
            </a:pPr>
            <a:r>
              <a:rPr lang="en-IN" sz="1400" dirty="0"/>
              <a:t>//obj.B1::</a:t>
            </a:r>
            <a:r>
              <a:rPr lang="en-IN" sz="1400" dirty="0" err="1"/>
              <a:t>show_data</a:t>
            </a:r>
            <a:r>
              <a:rPr lang="en-IN" sz="1400" dirty="0"/>
              <a:t>();</a:t>
            </a:r>
          </a:p>
          <a:p>
            <a:pPr marL="0" indent="0">
              <a:spcAft>
                <a:spcPts val="0"/>
              </a:spcAft>
              <a:buNone/>
            </a:pPr>
            <a:r>
              <a:rPr lang="en-IN" sz="1400" dirty="0"/>
              <a:t>//obj.B2::</a:t>
            </a:r>
            <a:r>
              <a:rPr lang="en-IN" sz="1400" dirty="0" err="1"/>
              <a:t>show_data</a:t>
            </a:r>
            <a:r>
              <a:rPr lang="en-IN" sz="1400" dirty="0"/>
              <a:t>();</a:t>
            </a:r>
          </a:p>
          <a:p>
            <a:pPr marL="0" indent="0">
              <a:spcAft>
                <a:spcPts val="0"/>
              </a:spcAft>
              <a:buNone/>
            </a:pPr>
            <a:r>
              <a:rPr lang="en-IN" sz="1400" dirty="0"/>
              <a:t>//      or</a:t>
            </a:r>
          </a:p>
          <a:p>
            <a:pPr marL="0" indent="0">
              <a:spcAft>
                <a:spcPts val="0"/>
              </a:spcAft>
              <a:buNone/>
            </a:pPr>
            <a:r>
              <a:rPr lang="en-IN" sz="1400" dirty="0"/>
              <a:t>//</a:t>
            </a:r>
            <a:r>
              <a:rPr lang="en-IN" sz="1400" dirty="0" err="1"/>
              <a:t>obj.display</a:t>
            </a:r>
            <a:r>
              <a:rPr lang="en-IN" sz="1400" dirty="0"/>
              <a:t>();</a:t>
            </a:r>
          </a:p>
          <a:p>
            <a:pPr marL="0" indent="0">
              <a:spcAft>
                <a:spcPts val="0"/>
              </a:spcAft>
              <a:buNone/>
            </a:pPr>
            <a:r>
              <a:rPr lang="en-IN" sz="1400" dirty="0"/>
              <a:t>}</a:t>
            </a:r>
          </a:p>
          <a:p>
            <a:endParaRPr lang="en-IN" dirty="0"/>
          </a:p>
          <a:p>
            <a:endParaRPr lang="en-IN" dirty="0"/>
          </a:p>
        </p:txBody>
      </p:sp>
    </p:spTree>
    <p:extLst>
      <p:ext uri="{BB962C8B-B14F-4D97-AF65-F5344CB8AC3E}">
        <p14:creationId xmlns:p14="http://schemas.microsoft.com/office/powerpoint/2010/main" val="3967014499"/>
      </p:ext>
    </p:extLst>
  </p:cSld>
  <p:clrMapOvr>
    <a:masterClrMapping/>
  </p:clrMapOvr>
  <p:transition advClick="0" advTm="2147255000"/>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400" dirty="0"/>
              <a:t>(Ambiguities during inheritance)</a:t>
            </a:r>
            <a:br>
              <a:rPr lang="en-IN" sz="2400" dirty="0"/>
            </a:br>
            <a:r>
              <a:rPr lang="en-IN" sz="2400" dirty="0"/>
              <a:t>Ambiguity in hybrid inheritance[or Multipath inheritance]</a:t>
            </a:r>
          </a:p>
        </p:txBody>
      </p:sp>
      <p:sp>
        <p:nvSpPr>
          <p:cNvPr id="7" name="Content Placeholder 6"/>
          <p:cNvSpPr>
            <a:spLocks noGrp="1"/>
          </p:cNvSpPr>
          <p:nvPr>
            <p:ph idx="1"/>
          </p:nvPr>
        </p:nvSpPr>
        <p:spPr>
          <a:xfrm>
            <a:off x="457200" y="1604963"/>
            <a:ext cx="8105775" cy="4992389"/>
          </a:xfrm>
        </p:spPr>
        <p:txBody>
          <a:bodyPr/>
          <a:lstStyle/>
          <a:p>
            <a:r>
              <a:rPr lang="en-IN" sz="2000" dirty="0"/>
              <a:t>Also known as diamond problem</a:t>
            </a:r>
          </a:p>
          <a:p>
            <a:r>
              <a:rPr lang="en-IN" sz="2000" dirty="0"/>
              <a:t>Situation may arise when multiple copies of the grandparent’s class member is available in the child via multiple paths offered by parents classes. Hence ambiguity arises</a:t>
            </a:r>
          </a:p>
          <a:p>
            <a:pPr marL="0" indent="0">
              <a:buNone/>
            </a:pPr>
            <a:r>
              <a:rPr lang="en-IN" dirty="0"/>
              <a:t>                                                    Path 1:B</a:t>
            </a:r>
            <a:r>
              <a:rPr lang="en-IN" dirty="0">
                <a:sym typeface="Wingdings" panose="05000000000000000000" pitchFamily="2" charset="2"/>
              </a:rPr>
              <a:t>B1D</a:t>
            </a:r>
          </a:p>
          <a:p>
            <a:pPr marL="0" indent="0">
              <a:buNone/>
            </a:pPr>
            <a:r>
              <a:rPr lang="en-IN" dirty="0">
                <a:sym typeface="Wingdings" panose="05000000000000000000" pitchFamily="2" charset="2"/>
              </a:rPr>
              <a:t>                                                    Path 2:BB2D</a:t>
            </a:r>
          </a:p>
          <a:p>
            <a:pPr marL="0" indent="0">
              <a:buNone/>
            </a:pPr>
            <a:r>
              <a:rPr lang="en-IN" dirty="0"/>
              <a:t>   </a:t>
            </a:r>
          </a:p>
        </p:txBody>
      </p:sp>
      <p:cxnSp>
        <p:nvCxnSpPr>
          <p:cNvPr id="9" name="Straight Arrow Connector 8"/>
          <p:cNvCxnSpPr>
            <a:endCxn id="12" idx="0"/>
          </p:cNvCxnSpPr>
          <p:nvPr/>
        </p:nvCxnSpPr>
        <p:spPr bwMode="auto">
          <a:xfrm flipH="1">
            <a:off x="2735796" y="4163553"/>
            <a:ext cx="684076" cy="489583"/>
          </a:xfrm>
          <a:prstGeom prst="straightConnector1">
            <a:avLst/>
          </a:prstGeom>
          <a:solidFill>
            <a:srgbClr val="00B8FF"/>
          </a:solidFill>
          <a:ln w="9525" cap="flat" cmpd="sng" algn="ctr">
            <a:solidFill>
              <a:schemeClr val="tx1"/>
            </a:solidFill>
            <a:prstDash val="solid"/>
            <a:round/>
            <a:headEnd type="none" w="med" len="med"/>
            <a:tailEnd type="triangle"/>
          </a:ln>
          <a:effectLst/>
        </p:spPr>
      </p:cxnSp>
      <p:cxnSp>
        <p:nvCxnSpPr>
          <p:cNvPr id="11" name="Straight Arrow Connector 10"/>
          <p:cNvCxnSpPr/>
          <p:nvPr/>
        </p:nvCxnSpPr>
        <p:spPr bwMode="auto">
          <a:xfrm>
            <a:off x="3635896" y="4206883"/>
            <a:ext cx="648072" cy="446253"/>
          </a:xfrm>
          <a:prstGeom prst="straightConnector1">
            <a:avLst/>
          </a:prstGeom>
          <a:solidFill>
            <a:srgbClr val="00B8FF"/>
          </a:solidFill>
          <a:ln w="9525" cap="flat" cmpd="sng" algn="ctr">
            <a:solidFill>
              <a:schemeClr val="tx1"/>
            </a:solidFill>
            <a:prstDash val="solid"/>
            <a:round/>
            <a:headEnd type="none" w="med" len="med"/>
            <a:tailEnd type="triangle"/>
          </a:ln>
          <a:effectLst/>
        </p:spPr>
      </p:cxnSp>
      <p:sp>
        <p:nvSpPr>
          <p:cNvPr id="12" name="TextBox 11"/>
          <p:cNvSpPr txBox="1"/>
          <p:nvPr/>
        </p:nvSpPr>
        <p:spPr>
          <a:xfrm>
            <a:off x="2411760" y="4653136"/>
            <a:ext cx="648072" cy="369332"/>
          </a:xfrm>
          <a:prstGeom prst="rect">
            <a:avLst/>
          </a:prstGeom>
          <a:noFill/>
        </p:spPr>
        <p:txBody>
          <a:bodyPr wrap="square" rtlCol="0">
            <a:spAutoFit/>
          </a:bodyPr>
          <a:lstStyle/>
          <a:p>
            <a:r>
              <a:rPr lang="en-IN" dirty="0"/>
              <a:t>B1</a:t>
            </a:r>
          </a:p>
        </p:txBody>
      </p:sp>
      <p:sp>
        <p:nvSpPr>
          <p:cNvPr id="13" name="TextBox 12"/>
          <p:cNvSpPr txBox="1"/>
          <p:nvPr/>
        </p:nvSpPr>
        <p:spPr>
          <a:xfrm>
            <a:off x="4139952" y="4634017"/>
            <a:ext cx="648072" cy="369332"/>
          </a:xfrm>
          <a:prstGeom prst="rect">
            <a:avLst/>
          </a:prstGeom>
          <a:noFill/>
        </p:spPr>
        <p:txBody>
          <a:bodyPr wrap="square" rtlCol="0">
            <a:spAutoFit/>
          </a:bodyPr>
          <a:lstStyle/>
          <a:p>
            <a:r>
              <a:rPr lang="en-IN" dirty="0"/>
              <a:t>B2</a:t>
            </a:r>
          </a:p>
        </p:txBody>
      </p:sp>
      <p:cxnSp>
        <p:nvCxnSpPr>
          <p:cNvPr id="18" name="Straight Arrow Connector 17"/>
          <p:cNvCxnSpPr>
            <a:stCxn id="12" idx="2"/>
          </p:cNvCxnSpPr>
          <p:nvPr/>
        </p:nvCxnSpPr>
        <p:spPr bwMode="auto">
          <a:xfrm>
            <a:off x="2735796" y="5022468"/>
            <a:ext cx="684076" cy="422756"/>
          </a:xfrm>
          <a:prstGeom prst="straightConnector1">
            <a:avLst/>
          </a:prstGeom>
          <a:solidFill>
            <a:srgbClr val="00B8FF"/>
          </a:solidFill>
          <a:ln w="9525" cap="flat" cmpd="sng" algn="ctr">
            <a:solidFill>
              <a:schemeClr val="tx1"/>
            </a:solidFill>
            <a:prstDash val="solid"/>
            <a:round/>
            <a:headEnd type="none" w="med" len="med"/>
            <a:tailEnd type="triangle"/>
          </a:ln>
          <a:effectLst/>
        </p:spPr>
      </p:cxnSp>
      <p:cxnSp>
        <p:nvCxnSpPr>
          <p:cNvPr id="20" name="Straight Arrow Connector 19"/>
          <p:cNvCxnSpPr/>
          <p:nvPr/>
        </p:nvCxnSpPr>
        <p:spPr bwMode="auto">
          <a:xfrm flipH="1">
            <a:off x="3779912" y="5003349"/>
            <a:ext cx="504056" cy="508702"/>
          </a:xfrm>
          <a:prstGeom prst="straightConnector1">
            <a:avLst/>
          </a:prstGeom>
          <a:solidFill>
            <a:srgbClr val="00B8FF"/>
          </a:solidFill>
          <a:ln w="9525" cap="flat" cmpd="sng" algn="ctr">
            <a:solidFill>
              <a:schemeClr val="tx1"/>
            </a:solidFill>
            <a:prstDash val="solid"/>
            <a:round/>
            <a:headEnd type="none" w="med" len="med"/>
            <a:tailEnd type="triangle"/>
          </a:ln>
          <a:effectLst/>
        </p:spPr>
      </p:cxnSp>
      <p:sp>
        <p:nvSpPr>
          <p:cNvPr id="21" name="TextBox 20"/>
          <p:cNvSpPr txBox="1"/>
          <p:nvPr/>
        </p:nvSpPr>
        <p:spPr>
          <a:xfrm>
            <a:off x="3403107" y="5567912"/>
            <a:ext cx="396044" cy="369332"/>
          </a:xfrm>
          <a:prstGeom prst="rect">
            <a:avLst/>
          </a:prstGeom>
          <a:noFill/>
        </p:spPr>
        <p:txBody>
          <a:bodyPr wrap="square" rtlCol="0">
            <a:spAutoFit/>
          </a:bodyPr>
          <a:lstStyle/>
          <a:p>
            <a:r>
              <a:rPr lang="en-IN" dirty="0"/>
              <a:t>D</a:t>
            </a:r>
          </a:p>
        </p:txBody>
      </p:sp>
      <p:sp>
        <p:nvSpPr>
          <p:cNvPr id="23" name="TextBox 22"/>
          <p:cNvSpPr txBox="1"/>
          <p:nvPr/>
        </p:nvSpPr>
        <p:spPr>
          <a:xfrm>
            <a:off x="3311860" y="3917543"/>
            <a:ext cx="648072" cy="369332"/>
          </a:xfrm>
          <a:prstGeom prst="rect">
            <a:avLst/>
          </a:prstGeom>
          <a:noFill/>
        </p:spPr>
        <p:txBody>
          <a:bodyPr wrap="square" rtlCol="0">
            <a:spAutoFit/>
          </a:bodyPr>
          <a:lstStyle/>
          <a:p>
            <a:r>
              <a:rPr lang="en-IN" dirty="0"/>
              <a:t> B</a:t>
            </a:r>
          </a:p>
        </p:txBody>
      </p:sp>
    </p:spTree>
    <p:extLst>
      <p:ext uri="{BB962C8B-B14F-4D97-AF65-F5344CB8AC3E}">
        <p14:creationId xmlns:p14="http://schemas.microsoft.com/office/powerpoint/2010/main" val="1349246738"/>
      </p:ext>
    </p:extLst>
  </p:cSld>
  <p:clrMapOvr>
    <a:masterClrMapping/>
  </p:clrMapOvr>
  <p:transition advClick="0" advTm="2147255000"/>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dirty="0"/>
              <a:t>Solution to ambiguity problem during hybrid( or multipath inheritance)</a:t>
            </a:r>
            <a:br>
              <a:rPr lang="en-IN" sz="2800" dirty="0"/>
            </a:br>
            <a:r>
              <a:rPr lang="en-IN" sz="2800" dirty="0"/>
              <a:t>Virtual Base Class</a:t>
            </a:r>
          </a:p>
        </p:txBody>
      </p:sp>
      <p:sp>
        <p:nvSpPr>
          <p:cNvPr id="3" name="Content Placeholder 2"/>
          <p:cNvSpPr>
            <a:spLocks noGrp="1"/>
          </p:cNvSpPr>
          <p:nvPr>
            <p:ph idx="1"/>
          </p:nvPr>
        </p:nvSpPr>
        <p:spPr>
          <a:xfrm>
            <a:off x="457200" y="1484785"/>
            <a:ext cx="8105775" cy="5760640"/>
          </a:xfrm>
        </p:spPr>
        <p:txBody>
          <a:bodyPr/>
          <a:lstStyle/>
          <a:p>
            <a:r>
              <a:rPr lang="en-IN" sz="2000" dirty="0"/>
              <a:t>Virtual base class can be used to remove the ambiguity problem</a:t>
            </a:r>
          </a:p>
          <a:p>
            <a:r>
              <a:rPr lang="en-IN" sz="2000" dirty="0"/>
              <a:t>It will create a virtual path from grandparent class to the child class, so that only one copy of grandparent’s member is available in the child class, hence ambiguity is resolved.</a:t>
            </a:r>
          </a:p>
          <a:p>
            <a:r>
              <a:rPr lang="en-IN" sz="2000" dirty="0"/>
              <a:t>In the following diagram we have a virtual path from Class A to Class D, hence single copies of Class A members will be available in Class D.</a:t>
            </a:r>
          </a:p>
          <a:p>
            <a:endParaRPr lang="en-IN"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3768" y="3861048"/>
            <a:ext cx="3528392" cy="2676525"/>
          </a:xfrm>
          <a:prstGeom prst="rect">
            <a:avLst/>
          </a:prstGeom>
        </p:spPr>
      </p:pic>
    </p:spTree>
    <p:extLst>
      <p:ext uri="{BB962C8B-B14F-4D97-AF65-F5344CB8AC3E}">
        <p14:creationId xmlns:p14="http://schemas.microsoft.com/office/powerpoint/2010/main" val="3639278947"/>
      </p:ext>
    </p:extLst>
  </p:cSld>
  <p:clrMapOvr>
    <a:masterClrMapping/>
  </p:clrMapOvr>
  <p:transition advClick="0" advTm="2147255000"/>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105775" cy="491654"/>
          </a:xfrm>
        </p:spPr>
        <p:txBody>
          <a:bodyPr/>
          <a:lstStyle/>
          <a:p>
            <a:r>
              <a:rPr lang="en-IN" sz="2000" dirty="0"/>
              <a:t>Program-Ambiguity problem in hybrid inheritance</a:t>
            </a:r>
          </a:p>
        </p:txBody>
      </p:sp>
      <p:sp>
        <p:nvSpPr>
          <p:cNvPr id="4" name="Content Placeholder 3"/>
          <p:cNvSpPr>
            <a:spLocks noGrp="1"/>
          </p:cNvSpPr>
          <p:nvPr>
            <p:ph sz="half" idx="1"/>
          </p:nvPr>
        </p:nvSpPr>
        <p:spPr>
          <a:xfrm>
            <a:off x="456481" y="764704"/>
            <a:ext cx="3983040" cy="5904656"/>
          </a:xfrm>
        </p:spPr>
        <p:txBody>
          <a:bodyPr/>
          <a:lstStyle/>
          <a:p>
            <a:pPr marL="0" indent="0">
              <a:spcAft>
                <a:spcPts val="0"/>
              </a:spcAft>
              <a:buNone/>
            </a:pPr>
            <a:r>
              <a:rPr lang="en-IN" sz="1400" dirty="0"/>
              <a:t>#include&lt;</a:t>
            </a:r>
            <a:r>
              <a:rPr lang="en-IN" sz="1400" dirty="0" err="1"/>
              <a:t>iostream</a:t>
            </a:r>
            <a:r>
              <a:rPr lang="en-IN" sz="1400" dirty="0"/>
              <a:t>&gt;</a:t>
            </a:r>
          </a:p>
          <a:p>
            <a:pPr marL="0" indent="0">
              <a:spcAft>
                <a:spcPts val="0"/>
              </a:spcAft>
              <a:buNone/>
            </a:pPr>
            <a:r>
              <a:rPr lang="en-IN" sz="1400" dirty="0"/>
              <a:t>using namespace </a:t>
            </a:r>
            <a:r>
              <a:rPr lang="en-IN" sz="1400" dirty="0" err="1"/>
              <a:t>std</a:t>
            </a:r>
            <a:r>
              <a:rPr lang="en-IN" sz="1400" dirty="0"/>
              <a:t>;</a:t>
            </a:r>
          </a:p>
          <a:p>
            <a:pPr marL="0" indent="0">
              <a:spcAft>
                <a:spcPts val="0"/>
              </a:spcAft>
              <a:buNone/>
            </a:pPr>
            <a:r>
              <a:rPr lang="en-IN" sz="1400" dirty="0"/>
              <a:t>class B</a:t>
            </a:r>
          </a:p>
          <a:p>
            <a:pPr marL="0" indent="0">
              <a:spcAft>
                <a:spcPts val="0"/>
              </a:spcAft>
              <a:buNone/>
            </a:pPr>
            <a:r>
              <a:rPr lang="en-IN" sz="1400" dirty="0"/>
              <a:t>{</a:t>
            </a:r>
          </a:p>
          <a:p>
            <a:pPr marL="0" indent="0">
              <a:spcAft>
                <a:spcPts val="0"/>
              </a:spcAft>
              <a:buNone/>
            </a:pPr>
            <a:r>
              <a:rPr lang="en-IN" sz="1400" dirty="0"/>
              <a:t>protected:</a:t>
            </a:r>
          </a:p>
          <a:p>
            <a:pPr marL="0" indent="0">
              <a:spcAft>
                <a:spcPts val="0"/>
              </a:spcAft>
              <a:buNone/>
            </a:pPr>
            <a:r>
              <a:rPr lang="en-IN" sz="1400" dirty="0" err="1"/>
              <a:t>int</a:t>
            </a:r>
            <a:r>
              <a:rPr lang="en-IN" sz="1400" dirty="0"/>
              <a:t> x;</a:t>
            </a:r>
          </a:p>
          <a:p>
            <a:pPr marL="0" indent="0">
              <a:spcAft>
                <a:spcPts val="0"/>
              </a:spcAft>
              <a:buNone/>
            </a:pPr>
            <a:r>
              <a:rPr lang="en-IN" sz="1400" dirty="0"/>
              <a:t>public:</a:t>
            </a:r>
          </a:p>
          <a:p>
            <a:pPr marL="0" indent="0">
              <a:spcAft>
                <a:spcPts val="0"/>
              </a:spcAft>
              <a:buNone/>
            </a:pPr>
            <a:r>
              <a:rPr lang="en-IN" sz="1400" dirty="0"/>
              <a:t>void </a:t>
            </a:r>
            <a:r>
              <a:rPr lang="en-IN" sz="1400" dirty="0" err="1"/>
              <a:t>get_dataB</a:t>
            </a:r>
            <a:r>
              <a:rPr lang="en-IN" sz="1400" dirty="0"/>
              <a:t>()</a:t>
            </a:r>
          </a:p>
          <a:p>
            <a:pPr marL="0" indent="0">
              <a:spcAft>
                <a:spcPts val="0"/>
              </a:spcAft>
              <a:buNone/>
            </a:pPr>
            <a:r>
              <a:rPr lang="en-IN" sz="1400" dirty="0"/>
              <a:t>{</a:t>
            </a:r>
          </a:p>
          <a:p>
            <a:pPr marL="0" indent="0">
              <a:spcAft>
                <a:spcPts val="0"/>
              </a:spcAft>
              <a:buNone/>
            </a:pPr>
            <a:r>
              <a:rPr lang="en-IN" sz="1400" dirty="0" err="1"/>
              <a:t>cout</a:t>
            </a:r>
            <a:r>
              <a:rPr lang="en-IN" sz="1400" dirty="0"/>
              <a:t>&lt;&lt;"\n Enter value of x:";</a:t>
            </a:r>
          </a:p>
          <a:p>
            <a:pPr marL="0" indent="0">
              <a:spcAft>
                <a:spcPts val="0"/>
              </a:spcAft>
              <a:buNone/>
            </a:pPr>
            <a:r>
              <a:rPr lang="en-IN" sz="1400" dirty="0" err="1"/>
              <a:t>cin</a:t>
            </a:r>
            <a:r>
              <a:rPr lang="en-IN" sz="1400" dirty="0"/>
              <a:t>&gt;&gt;x;</a:t>
            </a:r>
          </a:p>
          <a:p>
            <a:pPr marL="0" indent="0">
              <a:spcAft>
                <a:spcPts val="0"/>
              </a:spcAft>
              <a:buNone/>
            </a:pPr>
            <a:r>
              <a:rPr lang="en-IN" sz="1400" dirty="0"/>
              <a:t>}</a:t>
            </a:r>
          </a:p>
          <a:p>
            <a:pPr marL="0" indent="0">
              <a:spcAft>
                <a:spcPts val="0"/>
              </a:spcAft>
              <a:buNone/>
            </a:pPr>
            <a:r>
              <a:rPr lang="en-IN" sz="1400" dirty="0"/>
              <a:t>};</a:t>
            </a:r>
          </a:p>
          <a:p>
            <a:pPr marL="0" indent="0">
              <a:spcAft>
                <a:spcPts val="0"/>
              </a:spcAft>
              <a:buNone/>
            </a:pPr>
            <a:r>
              <a:rPr lang="en-IN" sz="1400" dirty="0"/>
              <a:t>class DB1:public  B</a:t>
            </a:r>
          </a:p>
          <a:p>
            <a:pPr marL="0" indent="0">
              <a:spcAft>
                <a:spcPts val="0"/>
              </a:spcAft>
              <a:buNone/>
            </a:pPr>
            <a:r>
              <a:rPr lang="en-IN" sz="1400" dirty="0"/>
              <a:t>{</a:t>
            </a:r>
          </a:p>
          <a:p>
            <a:pPr marL="0" indent="0">
              <a:spcAft>
                <a:spcPts val="0"/>
              </a:spcAft>
              <a:buNone/>
            </a:pPr>
            <a:r>
              <a:rPr lang="en-IN" sz="1400" dirty="0"/>
              <a:t>protected:</a:t>
            </a:r>
          </a:p>
          <a:p>
            <a:pPr marL="0" indent="0">
              <a:spcAft>
                <a:spcPts val="0"/>
              </a:spcAft>
              <a:buNone/>
            </a:pPr>
            <a:r>
              <a:rPr lang="en-IN" sz="1400" dirty="0" err="1"/>
              <a:t>int</a:t>
            </a:r>
            <a:r>
              <a:rPr lang="en-IN" sz="1400" dirty="0"/>
              <a:t> y;</a:t>
            </a:r>
          </a:p>
          <a:p>
            <a:pPr marL="0" indent="0">
              <a:spcAft>
                <a:spcPts val="0"/>
              </a:spcAft>
              <a:buNone/>
            </a:pPr>
            <a:r>
              <a:rPr lang="en-IN" sz="1400" dirty="0"/>
              <a:t>public:</a:t>
            </a:r>
          </a:p>
          <a:p>
            <a:pPr marL="0" indent="0">
              <a:spcAft>
                <a:spcPts val="0"/>
              </a:spcAft>
              <a:buNone/>
            </a:pPr>
            <a:r>
              <a:rPr lang="en-IN" sz="1400" dirty="0"/>
              <a:t>void get_dataDB1()</a:t>
            </a:r>
          </a:p>
          <a:p>
            <a:pPr marL="0" indent="0">
              <a:spcAft>
                <a:spcPts val="0"/>
              </a:spcAft>
              <a:buNone/>
            </a:pPr>
            <a:r>
              <a:rPr lang="en-IN" sz="1400" dirty="0"/>
              <a:t>{</a:t>
            </a:r>
          </a:p>
          <a:p>
            <a:pPr marL="0" indent="0">
              <a:spcAft>
                <a:spcPts val="0"/>
              </a:spcAft>
              <a:buNone/>
            </a:pPr>
            <a:r>
              <a:rPr lang="en-IN" sz="1400" dirty="0" err="1"/>
              <a:t>cout</a:t>
            </a:r>
            <a:r>
              <a:rPr lang="en-IN" sz="1400" dirty="0"/>
              <a:t>&lt;&lt;"\n Enter value of y:";</a:t>
            </a:r>
          </a:p>
          <a:p>
            <a:pPr marL="0" indent="0">
              <a:spcAft>
                <a:spcPts val="0"/>
              </a:spcAft>
              <a:buNone/>
            </a:pPr>
            <a:r>
              <a:rPr lang="en-IN" sz="1400" dirty="0" err="1"/>
              <a:t>cin</a:t>
            </a:r>
            <a:r>
              <a:rPr lang="en-IN" sz="1400" dirty="0"/>
              <a:t>&gt;&gt;y;</a:t>
            </a:r>
          </a:p>
          <a:p>
            <a:pPr marL="0" indent="0">
              <a:spcAft>
                <a:spcPts val="0"/>
              </a:spcAft>
              <a:buNone/>
            </a:pPr>
            <a:r>
              <a:rPr lang="en-IN" sz="1400" dirty="0"/>
              <a:t>}</a:t>
            </a:r>
          </a:p>
          <a:p>
            <a:pPr marL="0" indent="0">
              <a:spcAft>
                <a:spcPts val="0"/>
              </a:spcAft>
              <a:buNone/>
            </a:pPr>
            <a:r>
              <a:rPr lang="en-IN" sz="1400" dirty="0"/>
              <a:t>};</a:t>
            </a:r>
          </a:p>
        </p:txBody>
      </p:sp>
      <p:sp>
        <p:nvSpPr>
          <p:cNvPr id="5" name="Content Placeholder 4"/>
          <p:cNvSpPr>
            <a:spLocks noGrp="1"/>
          </p:cNvSpPr>
          <p:nvPr>
            <p:ph sz="half" idx="2"/>
          </p:nvPr>
        </p:nvSpPr>
        <p:spPr>
          <a:xfrm>
            <a:off x="4577760" y="620688"/>
            <a:ext cx="3984480" cy="6480720"/>
          </a:xfrm>
        </p:spPr>
        <p:txBody>
          <a:bodyPr/>
          <a:lstStyle/>
          <a:p>
            <a:pPr marL="0" indent="0">
              <a:spcAft>
                <a:spcPts val="0"/>
              </a:spcAft>
              <a:buNone/>
            </a:pPr>
            <a:r>
              <a:rPr lang="en-IN" sz="1400" dirty="0"/>
              <a:t>class DB2: public B</a:t>
            </a:r>
          </a:p>
          <a:p>
            <a:pPr marL="0" indent="0">
              <a:spcAft>
                <a:spcPts val="0"/>
              </a:spcAft>
              <a:buNone/>
            </a:pPr>
            <a:r>
              <a:rPr lang="en-IN" sz="1400" dirty="0"/>
              <a:t>{</a:t>
            </a:r>
          </a:p>
          <a:p>
            <a:pPr marL="0" indent="0">
              <a:spcAft>
                <a:spcPts val="0"/>
              </a:spcAft>
              <a:buNone/>
            </a:pPr>
            <a:r>
              <a:rPr lang="en-IN" sz="1400" dirty="0"/>
              <a:t>protected:</a:t>
            </a:r>
          </a:p>
          <a:p>
            <a:pPr marL="0" indent="0">
              <a:spcAft>
                <a:spcPts val="0"/>
              </a:spcAft>
              <a:buNone/>
            </a:pPr>
            <a:r>
              <a:rPr lang="en-IN" sz="1400" dirty="0" err="1"/>
              <a:t>int</a:t>
            </a:r>
            <a:r>
              <a:rPr lang="en-IN" sz="1400" dirty="0"/>
              <a:t> z;</a:t>
            </a:r>
          </a:p>
          <a:p>
            <a:pPr marL="0" indent="0">
              <a:spcAft>
                <a:spcPts val="0"/>
              </a:spcAft>
              <a:buNone/>
            </a:pPr>
            <a:r>
              <a:rPr lang="en-IN" sz="1400" dirty="0"/>
              <a:t>public:</a:t>
            </a:r>
          </a:p>
          <a:p>
            <a:pPr marL="0" indent="0">
              <a:spcAft>
                <a:spcPts val="0"/>
              </a:spcAft>
              <a:buNone/>
            </a:pPr>
            <a:r>
              <a:rPr lang="en-IN" sz="1400" dirty="0"/>
              <a:t>void get_dataDB2()</a:t>
            </a:r>
          </a:p>
          <a:p>
            <a:pPr marL="0" indent="0">
              <a:spcAft>
                <a:spcPts val="0"/>
              </a:spcAft>
              <a:buNone/>
            </a:pPr>
            <a:r>
              <a:rPr lang="en-IN" sz="1400" dirty="0"/>
              <a:t>{</a:t>
            </a:r>
          </a:p>
          <a:p>
            <a:pPr marL="0" indent="0">
              <a:spcAft>
                <a:spcPts val="0"/>
              </a:spcAft>
              <a:buNone/>
            </a:pPr>
            <a:r>
              <a:rPr lang="en-IN" sz="1400" dirty="0" err="1"/>
              <a:t>cout</a:t>
            </a:r>
            <a:r>
              <a:rPr lang="en-IN" sz="1400" dirty="0"/>
              <a:t>&lt;&lt;"\n Enter value of z:";</a:t>
            </a:r>
          </a:p>
          <a:p>
            <a:pPr marL="0" indent="0">
              <a:spcAft>
                <a:spcPts val="0"/>
              </a:spcAft>
              <a:buNone/>
            </a:pPr>
            <a:r>
              <a:rPr lang="en-IN" sz="1400" dirty="0" err="1"/>
              <a:t>cin</a:t>
            </a:r>
            <a:r>
              <a:rPr lang="en-IN" sz="1400" dirty="0"/>
              <a:t>&gt;&gt;z;</a:t>
            </a:r>
          </a:p>
          <a:p>
            <a:pPr marL="0" indent="0">
              <a:spcAft>
                <a:spcPts val="0"/>
              </a:spcAft>
              <a:buNone/>
            </a:pPr>
            <a:r>
              <a:rPr lang="en-IN" sz="1400" dirty="0"/>
              <a:t>}</a:t>
            </a:r>
          </a:p>
          <a:p>
            <a:pPr marL="0" indent="0">
              <a:spcAft>
                <a:spcPts val="0"/>
              </a:spcAft>
              <a:buNone/>
            </a:pPr>
            <a:r>
              <a:rPr lang="en-IN" sz="1400" dirty="0"/>
              <a:t>};</a:t>
            </a:r>
          </a:p>
          <a:p>
            <a:pPr marL="0" indent="0">
              <a:spcAft>
                <a:spcPts val="0"/>
              </a:spcAft>
              <a:buNone/>
            </a:pPr>
            <a:r>
              <a:rPr lang="en-IN" sz="1400" dirty="0"/>
              <a:t>class D:public DB1,public DB2</a:t>
            </a:r>
          </a:p>
          <a:p>
            <a:pPr marL="0" indent="0">
              <a:spcAft>
                <a:spcPts val="0"/>
              </a:spcAft>
              <a:buNone/>
            </a:pPr>
            <a:r>
              <a:rPr lang="en-IN" sz="1400" dirty="0"/>
              <a:t>{</a:t>
            </a:r>
          </a:p>
          <a:p>
            <a:pPr marL="0" indent="0">
              <a:spcAft>
                <a:spcPts val="0"/>
              </a:spcAft>
              <a:buNone/>
            </a:pPr>
            <a:r>
              <a:rPr lang="en-IN" sz="1400" dirty="0"/>
              <a:t>public:</a:t>
            </a:r>
          </a:p>
          <a:p>
            <a:pPr marL="0" indent="0">
              <a:spcAft>
                <a:spcPts val="0"/>
              </a:spcAft>
              <a:buNone/>
            </a:pPr>
            <a:r>
              <a:rPr lang="en-IN" sz="1400" dirty="0"/>
              <a:t>void sum()</a:t>
            </a:r>
          </a:p>
          <a:p>
            <a:pPr marL="0" indent="0">
              <a:spcAft>
                <a:spcPts val="0"/>
              </a:spcAft>
              <a:buNone/>
            </a:pPr>
            <a:r>
              <a:rPr lang="en-IN" sz="1400" dirty="0"/>
              <a:t>{</a:t>
            </a:r>
          </a:p>
          <a:p>
            <a:pPr marL="0" indent="0">
              <a:spcAft>
                <a:spcPts val="0"/>
              </a:spcAft>
              <a:buNone/>
            </a:pPr>
            <a:r>
              <a:rPr lang="en-IN" sz="1400" dirty="0" err="1"/>
              <a:t>int</a:t>
            </a:r>
            <a:r>
              <a:rPr lang="en-IN" sz="1400" dirty="0"/>
              <a:t> result;</a:t>
            </a:r>
          </a:p>
          <a:p>
            <a:pPr marL="0" indent="0">
              <a:spcAft>
                <a:spcPts val="0"/>
              </a:spcAft>
              <a:buNone/>
            </a:pPr>
            <a:r>
              <a:rPr lang="en-IN" sz="1400" dirty="0"/>
              <a:t>result=</a:t>
            </a:r>
            <a:r>
              <a:rPr lang="en-IN" sz="1400" dirty="0" err="1"/>
              <a:t>x+y+z</a:t>
            </a:r>
            <a:r>
              <a:rPr lang="en-IN" sz="1400" dirty="0"/>
              <a:t>;</a:t>
            </a:r>
          </a:p>
          <a:p>
            <a:pPr marL="0" indent="0">
              <a:spcAft>
                <a:spcPts val="0"/>
              </a:spcAft>
              <a:buNone/>
            </a:pPr>
            <a:r>
              <a:rPr lang="en-IN" sz="1400" dirty="0" err="1"/>
              <a:t>cout</a:t>
            </a:r>
            <a:r>
              <a:rPr lang="en-IN" sz="1400" dirty="0"/>
              <a:t>&lt;&lt;"\n Result is:"&lt;&lt;result;</a:t>
            </a:r>
          </a:p>
          <a:p>
            <a:pPr marL="0" indent="0">
              <a:spcAft>
                <a:spcPts val="0"/>
              </a:spcAft>
              <a:buNone/>
            </a:pPr>
            <a:r>
              <a:rPr lang="en-IN" sz="1400" dirty="0"/>
              <a:t>}</a:t>
            </a:r>
          </a:p>
          <a:p>
            <a:pPr marL="0" indent="0">
              <a:spcAft>
                <a:spcPts val="0"/>
              </a:spcAft>
              <a:buNone/>
            </a:pPr>
            <a:r>
              <a:rPr lang="en-IN" sz="1400" dirty="0"/>
              <a:t>};</a:t>
            </a:r>
          </a:p>
          <a:p>
            <a:pPr marL="0" indent="0">
              <a:spcAft>
                <a:spcPts val="0"/>
              </a:spcAft>
              <a:buNone/>
            </a:pPr>
            <a:r>
              <a:rPr lang="en-IN" sz="1400" dirty="0" err="1"/>
              <a:t>int</a:t>
            </a:r>
            <a:r>
              <a:rPr lang="en-IN" sz="1400" dirty="0"/>
              <a:t> main()</a:t>
            </a:r>
          </a:p>
          <a:p>
            <a:pPr marL="0" indent="0">
              <a:spcAft>
                <a:spcPts val="0"/>
              </a:spcAft>
              <a:buNone/>
            </a:pPr>
            <a:r>
              <a:rPr lang="en-IN" sz="1400" dirty="0"/>
              <a:t>{</a:t>
            </a:r>
          </a:p>
          <a:p>
            <a:pPr marL="0" indent="0">
              <a:spcAft>
                <a:spcPts val="0"/>
              </a:spcAft>
              <a:buNone/>
            </a:pPr>
            <a:r>
              <a:rPr lang="en-IN" sz="1400" dirty="0"/>
              <a:t>D obj1;</a:t>
            </a:r>
          </a:p>
          <a:p>
            <a:pPr marL="0" indent="0">
              <a:spcAft>
                <a:spcPts val="0"/>
              </a:spcAft>
              <a:buNone/>
            </a:pPr>
            <a:r>
              <a:rPr lang="en-IN" sz="1400" dirty="0"/>
              <a:t>obj1.get_dataB();</a:t>
            </a:r>
          </a:p>
          <a:p>
            <a:pPr marL="0" indent="0">
              <a:spcAft>
                <a:spcPts val="0"/>
              </a:spcAft>
              <a:buNone/>
            </a:pPr>
            <a:r>
              <a:rPr lang="en-IN" sz="1400" dirty="0"/>
              <a:t>obj1.get_dataDB1();</a:t>
            </a:r>
          </a:p>
          <a:p>
            <a:pPr marL="0" indent="0">
              <a:spcAft>
                <a:spcPts val="0"/>
              </a:spcAft>
              <a:buNone/>
            </a:pPr>
            <a:r>
              <a:rPr lang="en-IN" sz="1400" dirty="0"/>
              <a:t>obj1.get_dataDB2();</a:t>
            </a:r>
          </a:p>
          <a:p>
            <a:pPr marL="0" indent="0">
              <a:spcAft>
                <a:spcPts val="0"/>
              </a:spcAft>
              <a:buNone/>
            </a:pPr>
            <a:r>
              <a:rPr lang="en-IN" sz="1400" dirty="0"/>
              <a:t>obj1.sum();</a:t>
            </a:r>
          </a:p>
          <a:p>
            <a:pPr marL="0" indent="0">
              <a:spcAft>
                <a:spcPts val="0"/>
              </a:spcAft>
              <a:buNone/>
            </a:pPr>
            <a:r>
              <a:rPr lang="en-IN" sz="1400" dirty="0"/>
              <a:t>return 0;</a:t>
            </a:r>
          </a:p>
          <a:p>
            <a:pPr marL="0" indent="0">
              <a:spcAft>
                <a:spcPts val="0"/>
              </a:spcAft>
              <a:buNone/>
            </a:pPr>
            <a:r>
              <a:rPr lang="en-IN" sz="1400" dirty="0"/>
              <a:t>}</a:t>
            </a:r>
          </a:p>
          <a:p>
            <a:endParaRPr lang="en-IN" dirty="0"/>
          </a:p>
          <a:p>
            <a:endParaRPr lang="en-IN" dirty="0"/>
          </a:p>
        </p:txBody>
      </p:sp>
    </p:spTree>
    <p:extLst>
      <p:ext uri="{BB962C8B-B14F-4D97-AF65-F5344CB8AC3E}">
        <p14:creationId xmlns:p14="http://schemas.microsoft.com/office/powerpoint/2010/main" val="2172989853"/>
      </p:ext>
    </p:extLst>
  </p:cSld>
  <p:clrMapOvr>
    <a:masterClrMapping/>
  </p:clrMapOvr>
  <p:transition advClick="0" advTm="2147255000"/>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105775" cy="491654"/>
          </a:xfrm>
        </p:spPr>
        <p:txBody>
          <a:bodyPr/>
          <a:lstStyle/>
          <a:p>
            <a:r>
              <a:rPr lang="en-IN" sz="2000" dirty="0"/>
              <a:t>Virtual Base Class(Solution)-Ambiguity problem in hybrid inheritance</a:t>
            </a:r>
          </a:p>
        </p:txBody>
      </p:sp>
      <p:sp>
        <p:nvSpPr>
          <p:cNvPr id="4" name="Content Placeholder 3"/>
          <p:cNvSpPr>
            <a:spLocks noGrp="1"/>
          </p:cNvSpPr>
          <p:nvPr>
            <p:ph sz="half" idx="1"/>
          </p:nvPr>
        </p:nvSpPr>
        <p:spPr>
          <a:xfrm>
            <a:off x="456481" y="764704"/>
            <a:ext cx="3983040" cy="5904656"/>
          </a:xfrm>
        </p:spPr>
        <p:txBody>
          <a:bodyPr/>
          <a:lstStyle/>
          <a:p>
            <a:pPr marL="0" indent="0">
              <a:spcAft>
                <a:spcPts val="0"/>
              </a:spcAft>
              <a:buNone/>
            </a:pPr>
            <a:r>
              <a:rPr lang="en-IN" sz="1400" dirty="0"/>
              <a:t>#include&lt;</a:t>
            </a:r>
            <a:r>
              <a:rPr lang="en-IN" sz="1400" dirty="0" err="1"/>
              <a:t>iostream</a:t>
            </a:r>
            <a:r>
              <a:rPr lang="en-IN" sz="1400" dirty="0"/>
              <a:t>&gt;</a:t>
            </a:r>
          </a:p>
          <a:p>
            <a:pPr marL="0" indent="0">
              <a:spcAft>
                <a:spcPts val="0"/>
              </a:spcAft>
              <a:buNone/>
            </a:pPr>
            <a:r>
              <a:rPr lang="en-IN" sz="1400" dirty="0"/>
              <a:t>using namespace </a:t>
            </a:r>
            <a:r>
              <a:rPr lang="en-IN" sz="1400" dirty="0" err="1"/>
              <a:t>std</a:t>
            </a:r>
            <a:r>
              <a:rPr lang="en-IN" sz="1400" dirty="0"/>
              <a:t>;</a:t>
            </a:r>
          </a:p>
          <a:p>
            <a:pPr marL="0" indent="0">
              <a:spcAft>
                <a:spcPts val="0"/>
              </a:spcAft>
              <a:buNone/>
            </a:pPr>
            <a:r>
              <a:rPr lang="en-IN" sz="1400" dirty="0"/>
              <a:t>class B</a:t>
            </a:r>
          </a:p>
          <a:p>
            <a:pPr marL="0" indent="0">
              <a:spcAft>
                <a:spcPts val="0"/>
              </a:spcAft>
              <a:buNone/>
            </a:pPr>
            <a:r>
              <a:rPr lang="en-IN" sz="1400" dirty="0"/>
              <a:t>{</a:t>
            </a:r>
          </a:p>
          <a:p>
            <a:pPr marL="0" indent="0">
              <a:spcAft>
                <a:spcPts val="0"/>
              </a:spcAft>
              <a:buNone/>
            </a:pPr>
            <a:r>
              <a:rPr lang="en-IN" sz="1400" dirty="0"/>
              <a:t>protected:</a:t>
            </a:r>
          </a:p>
          <a:p>
            <a:pPr marL="0" indent="0">
              <a:spcAft>
                <a:spcPts val="0"/>
              </a:spcAft>
              <a:buNone/>
            </a:pPr>
            <a:r>
              <a:rPr lang="en-IN" sz="1400" dirty="0" err="1"/>
              <a:t>int</a:t>
            </a:r>
            <a:r>
              <a:rPr lang="en-IN" sz="1400" dirty="0"/>
              <a:t> x;</a:t>
            </a:r>
          </a:p>
          <a:p>
            <a:pPr marL="0" indent="0">
              <a:spcAft>
                <a:spcPts val="0"/>
              </a:spcAft>
              <a:buNone/>
            </a:pPr>
            <a:r>
              <a:rPr lang="en-IN" sz="1400" dirty="0"/>
              <a:t>public:</a:t>
            </a:r>
          </a:p>
          <a:p>
            <a:pPr marL="0" indent="0">
              <a:spcAft>
                <a:spcPts val="0"/>
              </a:spcAft>
              <a:buNone/>
            </a:pPr>
            <a:r>
              <a:rPr lang="en-IN" sz="1400" dirty="0"/>
              <a:t>void </a:t>
            </a:r>
            <a:r>
              <a:rPr lang="en-IN" sz="1400" dirty="0" err="1"/>
              <a:t>get_dataB</a:t>
            </a:r>
            <a:r>
              <a:rPr lang="en-IN" sz="1400" dirty="0"/>
              <a:t>()</a:t>
            </a:r>
          </a:p>
          <a:p>
            <a:pPr marL="0" indent="0">
              <a:spcAft>
                <a:spcPts val="0"/>
              </a:spcAft>
              <a:buNone/>
            </a:pPr>
            <a:r>
              <a:rPr lang="en-IN" sz="1400" dirty="0"/>
              <a:t>{</a:t>
            </a:r>
          </a:p>
          <a:p>
            <a:pPr marL="0" indent="0">
              <a:spcAft>
                <a:spcPts val="0"/>
              </a:spcAft>
              <a:buNone/>
            </a:pPr>
            <a:r>
              <a:rPr lang="en-IN" sz="1400" dirty="0" err="1"/>
              <a:t>cout</a:t>
            </a:r>
            <a:r>
              <a:rPr lang="en-IN" sz="1400" dirty="0"/>
              <a:t>&lt;&lt;"\n Enter value of x:";</a:t>
            </a:r>
          </a:p>
          <a:p>
            <a:pPr marL="0" indent="0">
              <a:spcAft>
                <a:spcPts val="0"/>
              </a:spcAft>
              <a:buNone/>
            </a:pPr>
            <a:r>
              <a:rPr lang="en-IN" sz="1400" dirty="0" err="1"/>
              <a:t>cin</a:t>
            </a:r>
            <a:r>
              <a:rPr lang="en-IN" sz="1400" dirty="0"/>
              <a:t>&gt;&gt;x;</a:t>
            </a:r>
          </a:p>
          <a:p>
            <a:pPr marL="0" indent="0">
              <a:spcAft>
                <a:spcPts val="0"/>
              </a:spcAft>
              <a:buNone/>
            </a:pPr>
            <a:r>
              <a:rPr lang="en-IN" sz="1400" dirty="0"/>
              <a:t>}</a:t>
            </a:r>
          </a:p>
          <a:p>
            <a:pPr marL="0" indent="0">
              <a:spcAft>
                <a:spcPts val="0"/>
              </a:spcAft>
              <a:buNone/>
            </a:pPr>
            <a:r>
              <a:rPr lang="en-IN" sz="1400" dirty="0"/>
              <a:t>};</a:t>
            </a:r>
          </a:p>
          <a:p>
            <a:pPr marL="0" indent="0">
              <a:spcAft>
                <a:spcPts val="0"/>
              </a:spcAft>
              <a:buNone/>
            </a:pPr>
            <a:r>
              <a:rPr lang="en-IN" sz="1400" dirty="0"/>
              <a:t>class DB1:public virtual  B</a:t>
            </a:r>
          </a:p>
          <a:p>
            <a:pPr marL="0" indent="0">
              <a:spcAft>
                <a:spcPts val="0"/>
              </a:spcAft>
              <a:buNone/>
            </a:pPr>
            <a:r>
              <a:rPr lang="en-IN" sz="1400" dirty="0"/>
              <a:t>{</a:t>
            </a:r>
          </a:p>
          <a:p>
            <a:pPr marL="0" indent="0">
              <a:spcAft>
                <a:spcPts val="0"/>
              </a:spcAft>
              <a:buNone/>
            </a:pPr>
            <a:r>
              <a:rPr lang="en-IN" sz="1400" dirty="0"/>
              <a:t>protected:</a:t>
            </a:r>
          </a:p>
          <a:p>
            <a:pPr marL="0" indent="0">
              <a:spcAft>
                <a:spcPts val="0"/>
              </a:spcAft>
              <a:buNone/>
            </a:pPr>
            <a:r>
              <a:rPr lang="en-IN" sz="1400" dirty="0" err="1"/>
              <a:t>int</a:t>
            </a:r>
            <a:r>
              <a:rPr lang="en-IN" sz="1400" dirty="0"/>
              <a:t> y;</a:t>
            </a:r>
          </a:p>
          <a:p>
            <a:pPr marL="0" indent="0">
              <a:spcAft>
                <a:spcPts val="0"/>
              </a:spcAft>
              <a:buNone/>
            </a:pPr>
            <a:r>
              <a:rPr lang="en-IN" sz="1400" dirty="0"/>
              <a:t>public:</a:t>
            </a:r>
          </a:p>
          <a:p>
            <a:pPr marL="0" indent="0">
              <a:spcAft>
                <a:spcPts val="0"/>
              </a:spcAft>
              <a:buNone/>
            </a:pPr>
            <a:r>
              <a:rPr lang="en-IN" sz="1400" dirty="0"/>
              <a:t>void get_dataDB1()</a:t>
            </a:r>
          </a:p>
          <a:p>
            <a:pPr marL="0" indent="0">
              <a:spcAft>
                <a:spcPts val="0"/>
              </a:spcAft>
              <a:buNone/>
            </a:pPr>
            <a:r>
              <a:rPr lang="en-IN" sz="1400" dirty="0"/>
              <a:t>{</a:t>
            </a:r>
          </a:p>
          <a:p>
            <a:pPr marL="0" indent="0">
              <a:spcAft>
                <a:spcPts val="0"/>
              </a:spcAft>
              <a:buNone/>
            </a:pPr>
            <a:r>
              <a:rPr lang="en-IN" sz="1400" dirty="0" err="1"/>
              <a:t>cout</a:t>
            </a:r>
            <a:r>
              <a:rPr lang="en-IN" sz="1400" dirty="0"/>
              <a:t>&lt;&lt;"\n Enter value of y:";</a:t>
            </a:r>
          </a:p>
          <a:p>
            <a:pPr marL="0" indent="0">
              <a:spcAft>
                <a:spcPts val="0"/>
              </a:spcAft>
              <a:buNone/>
            </a:pPr>
            <a:r>
              <a:rPr lang="en-IN" sz="1400" dirty="0" err="1"/>
              <a:t>cin</a:t>
            </a:r>
            <a:r>
              <a:rPr lang="en-IN" sz="1400" dirty="0"/>
              <a:t>&gt;&gt;y;</a:t>
            </a:r>
          </a:p>
          <a:p>
            <a:pPr marL="0" indent="0">
              <a:spcAft>
                <a:spcPts val="0"/>
              </a:spcAft>
              <a:buNone/>
            </a:pPr>
            <a:r>
              <a:rPr lang="en-IN" sz="1400" dirty="0"/>
              <a:t>}</a:t>
            </a:r>
          </a:p>
          <a:p>
            <a:pPr marL="0" indent="0">
              <a:spcAft>
                <a:spcPts val="0"/>
              </a:spcAft>
              <a:buNone/>
            </a:pPr>
            <a:r>
              <a:rPr lang="en-IN" sz="1400" dirty="0"/>
              <a:t>};</a:t>
            </a:r>
          </a:p>
        </p:txBody>
      </p:sp>
      <p:sp>
        <p:nvSpPr>
          <p:cNvPr id="5" name="Content Placeholder 4"/>
          <p:cNvSpPr>
            <a:spLocks noGrp="1"/>
          </p:cNvSpPr>
          <p:nvPr>
            <p:ph sz="half" idx="2"/>
          </p:nvPr>
        </p:nvSpPr>
        <p:spPr>
          <a:xfrm>
            <a:off x="4577760" y="620688"/>
            <a:ext cx="3984480" cy="6480720"/>
          </a:xfrm>
        </p:spPr>
        <p:txBody>
          <a:bodyPr/>
          <a:lstStyle/>
          <a:p>
            <a:pPr marL="0" indent="0">
              <a:spcAft>
                <a:spcPts val="0"/>
              </a:spcAft>
              <a:buNone/>
            </a:pPr>
            <a:r>
              <a:rPr lang="en-IN" sz="1400" dirty="0"/>
              <a:t>class DB2: public virtual B</a:t>
            </a:r>
          </a:p>
          <a:p>
            <a:pPr marL="0" indent="0">
              <a:spcAft>
                <a:spcPts val="0"/>
              </a:spcAft>
              <a:buNone/>
            </a:pPr>
            <a:r>
              <a:rPr lang="en-IN" sz="1400" dirty="0"/>
              <a:t>{</a:t>
            </a:r>
          </a:p>
          <a:p>
            <a:pPr marL="0" indent="0">
              <a:spcAft>
                <a:spcPts val="0"/>
              </a:spcAft>
              <a:buNone/>
            </a:pPr>
            <a:r>
              <a:rPr lang="en-IN" sz="1400" dirty="0"/>
              <a:t>protected:</a:t>
            </a:r>
          </a:p>
          <a:p>
            <a:pPr marL="0" indent="0">
              <a:spcAft>
                <a:spcPts val="0"/>
              </a:spcAft>
              <a:buNone/>
            </a:pPr>
            <a:r>
              <a:rPr lang="en-IN" sz="1400" dirty="0" err="1"/>
              <a:t>int</a:t>
            </a:r>
            <a:r>
              <a:rPr lang="en-IN" sz="1400" dirty="0"/>
              <a:t> z;</a:t>
            </a:r>
          </a:p>
          <a:p>
            <a:pPr marL="0" indent="0">
              <a:spcAft>
                <a:spcPts val="0"/>
              </a:spcAft>
              <a:buNone/>
            </a:pPr>
            <a:r>
              <a:rPr lang="en-IN" sz="1400" dirty="0"/>
              <a:t>public:</a:t>
            </a:r>
          </a:p>
          <a:p>
            <a:pPr marL="0" indent="0">
              <a:spcAft>
                <a:spcPts val="0"/>
              </a:spcAft>
              <a:buNone/>
            </a:pPr>
            <a:r>
              <a:rPr lang="en-IN" sz="1400" dirty="0"/>
              <a:t>void get_dataDB2()</a:t>
            </a:r>
          </a:p>
          <a:p>
            <a:pPr marL="0" indent="0">
              <a:spcAft>
                <a:spcPts val="0"/>
              </a:spcAft>
              <a:buNone/>
            </a:pPr>
            <a:r>
              <a:rPr lang="en-IN" sz="1400" dirty="0"/>
              <a:t>{</a:t>
            </a:r>
          </a:p>
          <a:p>
            <a:pPr marL="0" indent="0">
              <a:spcAft>
                <a:spcPts val="0"/>
              </a:spcAft>
              <a:buNone/>
            </a:pPr>
            <a:r>
              <a:rPr lang="en-IN" sz="1400" dirty="0" err="1"/>
              <a:t>cout</a:t>
            </a:r>
            <a:r>
              <a:rPr lang="en-IN" sz="1400" dirty="0"/>
              <a:t>&lt;&lt;"\n Enter value of z:";</a:t>
            </a:r>
          </a:p>
          <a:p>
            <a:pPr marL="0" indent="0">
              <a:spcAft>
                <a:spcPts val="0"/>
              </a:spcAft>
              <a:buNone/>
            </a:pPr>
            <a:r>
              <a:rPr lang="en-IN" sz="1400" dirty="0" err="1"/>
              <a:t>cin</a:t>
            </a:r>
            <a:r>
              <a:rPr lang="en-IN" sz="1400" dirty="0"/>
              <a:t>&gt;&gt;z;</a:t>
            </a:r>
          </a:p>
          <a:p>
            <a:pPr marL="0" indent="0">
              <a:spcAft>
                <a:spcPts val="0"/>
              </a:spcAft>
              <a:buNone/>
            </a:pPr>
            <a:r>
              <a:rPr lang="en-IN" sz="1400" dirty="0"/>
              <a:t>}</a:t>
            </a:r>
          </a:p>
          <a:p>
            <a:pPr marL="0" indent="0">
              <a:spcAft>
                <a:spcPts val="0"/>
              </a:spcAft>
              <a:buNone/>
            </a:pPr>
            <a:r>
              <a:rPr lang="en-IN" sz="1400" dirty="0"/>
              <a:t>};</a:t>
            </a:r>
          </a:p>
          <a:p>
            <a:pPr marL="0" indent="0">
              <a:spcAft>
                <a:spcPts val="0"/>
              </a:spcAft>
              <a:buNone/>
            </a:pPr>
            <a:r>
              <a:rPr lang="en-IN" sz="1400" dirty="0"/>
              <a:t>class D:public DB1,public DB2</a:t>
            </a:r>
          </a:p>
          <a:p>
            <a:pPr marL="0" indent="0">
              <a:spcAft>
                <a:spcPts val="0"/>
              </a:spcAft>
              <a:buNone/>
            </a:pPr>
            <a:r>
              <a:rPr lang="en-IN" sz="1400" dirty="0"/>
              <a:t>{</a:t>
            </a:r>
          </a:p>
          <a:p>
            <a:pPr marL="0" indent="0">
              <a:spcAft>
                <a:spcPts val="0"/>
              </a:spcAft>
              <a:buNone/>
            </a:pPr>
            <a:r>
              <a:rPr lang="en-IN" sz="1400" dirty="0"/>
              <a:t>public:</a:t>
            </a:r>
          </a:p>
          <a:p>
            <a:pPr marL="0" indent="0">
              <a:spcAft>
                <a:spcPts val="0"/>
              </a:spcAft>
              <a:buNone/>
            </a:pPr>
            <a:r>
              <a:rPr lang="en-IN" sz="1400" dirty="0"/>
              <a:t>void sum()</a:t>
            </a:r>
          </a:p>
          <a:p>
            <a:pPr marL="0" indent="0">
              <a:spcAft>
                <a:spcPts val="0"/>
              </a:spcAft>
              <a:buNone/>
            </a:pPr>
            <a:r>
              <a:rPr lang="en-IN" sz="1400" dirty="0"/>
              <a:t>{</a:t>
            </a:r>
          </a:p>
          <a:p>
            <a:pPr marL="0" indent="0">
              <a:spcAft>
                <a:spcPts val="0"/>
              </a:spcAft>
              <a:buNone/>
            </a:pPr>
            <a:r>
              <a:rPr lang="en-IN" sz="1400" dirty="0" err="1"/>
              <a:t>int</a:t>
            </a:r>
            <a:r>
              <a:rPr lang="en-IN" sz="1400" dirty="0"/>
              <a:t> result;</a:t>
            </a:r>
          </a:p>
          <a:p>
            <a:pPr marL="0" indent="0">
              <a:spcAft>
                <a:spcPts val="0"/>
              </a:spcAft>
              <a:buNone/>
            </a:pPr>
            <a:r>
              <a:rPr lang="en-IN" sz="1400" dirty="0"/>
              <a:t>result=</a:t>
            </a:r>
            <a:r>
              <a:rPr lang="en-IN" sz="1400" dirty="0" err="1"/>
              <a:t>x+y+z</a:t>
            </a:r>
            <a:r>
              <a:rPr lang="en-IN" sz="1400" dirty="0"/>
              <a:t>;</a:t>
            </a:r>
          </a:p>
          <a:p>
            <a:pPr marL="0" indent="0">
              <a:spcAft>
                <a:spcPts val="0"/>
              </a:spcAft>
              <a:buNone/>
            </a:pPr>
            <a:r>
              <a:rPr lang="en-IN" sz="1400" dirty="0" err="1"/>
              <a:t>cout</a:t>
            </a:r>
            <a:r>
              <a:rPr lang="en-IN" sz="1400" dirty="0"/>
              <a:t>&lt;&lt;"\n Result is:"&lt;&lt;result;</a:t>
            </a:r>
          </a:p>
          <a:p>
            <a:pPr marL="0" indent="0">
              <a:spcAft>
                <a:spcPts val="0"/>
              </a:spcAft>
              <a:buNone/>
            </a:pPr>
            <a:r>
              <a:rPr lang="en-IN" sz="1400" dirty="0"/>
              <a:t>}</a:t>
            </a:r>
          </a:p>
          <a:p>
            <a:pPr marL="0" indent="0">
              <a:spcAft>
                <a:spcPts val="0"/>
              </a:spcAft>
              <a:buNone/>
            </a:pPr>
            <a:r>
              <a:rPr lang="en-IN" sz="1400" dirty="0"/>
              <a:t>};</a:t>
            </a:r>
          </a:p>
          <a:p>
            <a:pPr marL="0" indent="0">
              <a:spcAft>
                <a:spcPts val="0"/>
              </a:spcAft>
              <a:buNone/>
            </a:pPr>
            <a:r>
              <a:rPr lang="en-IN" sz="1400" dirty="0" err="1"/>
              <a:t>int</a:t>
            </a:r>
            <a:r>
              <a:rPr lang="en-IN" sz="1400" dirty="0"/>
              <a:t> main()</a:t>
            </a:r>
          </a:p>
          <a:p>
            <a:pPr marL="0" indent="0">
              <a:spcAft>
                <a:spcPts val="0"/>
              </a:spcAft>
              <a:buNone/>
            </a:pPr>
            <a:r>
              <a:rPr lang="en-IN" sz="1400" dirty="0"/>
              <a:t>{</a:t>
            </a:r>
          </a:p>
          <a:p>
            <a:pPr marL="0" indent="0">
              <a:spcAft>
                <a:spcPts val="0"/>
              </a:spcAft>
              <a:buNone/>
            </a:pPr>
            <a:r>
              <a:rPr lang="en-IN" sz="1400" dirty="0"/>
              <a:t>D obj1;</a:t>
            </a:r>
          </a:p>
          <a:p>
            <a:pPr marL="0" indent="0">
              <a:spcAft>
                <a:spcPts val="0"/>
              </a:spcAft>
              <a:buNone/>
            </a:pPr>
            <a:r>
              <a:rPr lang="en-IN" sz="1400" dirty="0"/>
              <a:t>obj1.get_dataB();</a:t>
            </a:r>
          </a:p>
          <a:p>
            <a:pPr marL="0" indent="0">
              <a:spcAft>
                <a:spcPts val="0"/>
              </a:spcAft>
              <a:buNone/>
            </a:pPr>
            <a:r>
              <a:rPr lang="en-IN" sz="1400" dirty="0"/>
              <a:t>obj1.get_dataDB1();</a:t>
            </a:r>
          </a:p>
          <a:p>
            <a:pPr marL="0" indent="0">
              <a:spcAft>
                <a:spcPts val="0"/>
              </a:spcAft>
              <a:buNone/>
            </a:pPr>
            <a:r>
              <a:rPr lang="en-IN" sz="1400" dirty="0"/>
              <a:t>obj1.get_dataDB2();</a:t>
            </a:r>
          </a:p>
          <a:p>
            <a:pPr marL="0" indent="0">
              <a:spcAft>
                <a:spcPts val="0"/>
              </a:spcAft>
              <a:buNone/>
            </a:pPr>
            <a:r>
              <a:rPr lang="en-IN" sz="1400" dirty="0"/>
              <a:t>obj1.sum();</a:t>
            </a:r>
          </a:p>
          <a:p>
            <a:pPr marL="0" indent="0">
              <a:spcAft>
                <a:spcPts val="0"/>
              </a:spcAft>
              <a:buNone/>
            </a:pPr>
            <a:r>
              <a:rPr lang="en-IN" sz="1400" dirty="0"/>
              <a:t>return 0;</a:t>
            </a:r>
          </a:p>
          <a:p>
            <a:pPr marL="0" indent="0">
              <a:spcAft>
                <a:spcPts val="0"/>
              </a:spcAft>
              <a:buNone/>
            </a:pPr>
            <a:r>
              <a:rPr lang="en-IN" sz="1400" dirty="0"/>
              <a:t>}</a:t>
            </a:r>
          </a:p>
          <a:p>
            <a:endParaRPr lang="en-IN" dirty="0"/>
          </a:p>
          <a:p>
            <a:endParaRPr lang="en-IN" dirty="0"/>
          </a:p>
        </p:txBody>
      </p:sp>
    </p:spTree>
    <p:extLst>
      <p:ext uri="{BB962C8B-B14F-4D97-AF65-F5344CB8AC3E}">
        <p14:creationId xmlns:p14="http://schemas.microsoft.com/office/powerpoint/2010/main" val="1823948975"/>
      </p:ext>
    </p:extLst>
  </p:cSld>
  <p:clrMapOvr>
    <a:masterClrMapping/>
  </p:clrMapOvr>
  <p:transition advClick="0" advTm="2147255000"/>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Function Overriding</a:t>
            </a:r>
          </a:p>
        </p:txBody>
      </p:sp>
      <p:sp>
        <p:nvSpPr>
          <p:cNvPr id="6" name="Content Placeholder 5"/>
          <p:cNvSpPr>
            <a:spLocks noGrp="1"/>
          </p:cNvSpPr>
          <p:nvPr>
            <p:ph idx="1"/>
          </p:nvPr>
        </p:nvSpPr>
        <p:spPr/>
        <p:txBody>
          <a:bodyPr/>
          <a:lstStyle/>
          <a:p>
            <a:pPr algn="just"/>
            <a:r>
              <a:rPr lang="en-IN" sz="2400" dirty="0"/>
              <a:t>When function with same signature(or prototype) is redefined in the derived class [i.e. Base and derived class have same function], then on accessing the same function with the object of derived class, always derived class version of that function will be called, as it will override( or hide) the base class function</a:t>
            </a:r>
          </a:p>
          <a:p>
            <a:pPr algn="just"/>
            <a:r>
              <a:rPr lang="en-IN" sz="2400" dirty="0"/>
              <a:t>If we want to access the base class version of that function, then it can be accessed with the help of base class name and scope resolution operator used with the derived class object.</a:t>
            </a:r>
          </a:p>
          <a:p>
            <a:pPr algn="just"/>
            <a:r>
              <a:rPr lang="en-IN" sz="1600" dirty="0"/>
              <a:t>&lt;</a:t>
            </a:r>
            <a:r>
              <a:rPr lang="en-IN" sz="1600" dirty="0" err="1"/>
              <a:t>derived_object</a:t>
            </a:r>
            <a:r>
              <a:rPr lang="en-IN" sz="1600" dirty="0"/>
              <a:t>&gt;.&lt;</a:t>
            </a:r>
            <a:r>
              <a:rPr lang="en-IN" sz="1600" dirty="0" err="1"/>
              <a:t>base_Class_name</a:t>
            </a:r>
            <a:r>
              <a:rPr lang="en-IN" sz="1600" dirty="0"/>
              <a:t>&gt;::&lt;</a:t>
            </a:r>
            <a:r>
              <a:rPr lang="en-IN" sz="1600" dirty="0" err="1"/>
              <a:t>function_name</a:t>
            </a:r>
            <a:r>
              <a:rPr lang="en-IN" sz="1600" dirty="0"/>
              <a:t>&gt;(&lt;parameters if required&gt;);</a:t>
            </a:r>
          </a:p>
          <a:p>
            <a:pPr algn="just"/>
            <a:endParaRPr lang="en-IN" sz="2400" dirty="0"/>
          </a:p>
          <a:p>
            <a:pPr algn="just"/>
            <a:endParaRPr lang="en-IN" sz="2400" dirty="0"/>
          </a:p>
        </p:txBody>
      </p:sp>
    </p:spTree>
    <p:extLst>
      <p:ext uri="{BB962C8B-B14F-4D97-AF65-F5344CB8AC3E}">
        <p14:creationId xmlns:p14="http://schemas.microsoft.com/office/powerpoint/2010/main" val="2861924149"/>
      </p:ext>
    </p:extLst>
  </p:cSld>
  <p:clrMapOvr>
    <a:masterClrMapping/>
  </p:clrMapOvr>
  <p:transition advClick="0" advTm="2147255000"/>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105775" cy="707678"/>
          </a:xfrm>
        </p:spPr>
        <p:txBody>
          <a:bodyPr/>
          <a:lstStyle/>
          <a:p>
            <a:r>
              <a:rPr lang="en-IN" dirty="0"/>
              <a:t>Program-Function overriding</a:t>
            </a:r>
          </a:p>
        </p:txBody>
      </p:sp>
      <p:sp>
        <p:nvSpPr>
          <p:cNvPr id="4" name="Content Placeholder 3"/>
          <p:cNvSpPr>
            <a:spLocks noGrp="1"/>
          </p:cNvSpPr>
          <p:nvPr>
            <p:ph sz="half" idx="1"/>
          </p:nvPr>
        </p:nvSpPr>
        <p:spPr>
          <a:xfrm>
            <a:off x="456481" y="1604328"/>
            <a:ext cx="3983040" cy="5497079"/>
          </a:xfrm>
        </p:spPr>
        <p:txBody>
          <a:bodyPr/>
          <a:lstStyle/>
          <a:p>
            <a:pPr marL="0" indent="0">
              <a:spcAft>
                <a:spcPts val="0"/>
              </a:spcAft>
              <a:buNone/>
            </a:pPr>
            <a:r>
              <a:rPr lang="en-IN" sz="1400" dirty="0"/>
              <a:t>#include&lt;</a:t>
            </a:r>
            <a:r>
              <a:rPr lang="en-IN" sz="1400" dirty="0" err="1"/>
              <a:t>iostream</a:t>
            </a:r>
            <a:r>
              <a:rPr lang="en-IN" sz="1400" dirty="0"/>
              <a:t>&gt;</a:t>
            </a:r>
          </a:p>
          <a:p>
            <a:pPr marL="0" indent="0">
              <a:spcAft>
                <a:spcPts val="0"/>
              </a:spcAft>
              <a:buNone/>
            </a:pPr>
            <a:r>
              <a:rPr lang="en-IN" sz="1400" dirty="0"/>
              <a:t>using namespace </a:t>
            </a:r>
            <a:r>
              <a:rPr lang="en-IN" sz="1400" dirty="0" err="1"/>
              <a:t>std</a:t>
            </a:r>
            <a:r>
              <a:rPr lang="en-IN" sz="1400" dirty="0"/>
              <a:t>;</a:t>
            </a:r>
          </a:p>
          <a:p>
            <a:pPr marL="0" indent="0">
              <a:spcAft>
                <a:spcPts val="0"/>
              </a:spcAft>
              <a:buNone/>
            </a:pPr>
            <a:r>
              <a:rPr lang="en-IN" sz="1400" dirty="0"/>
              <a:t>class A</a:t>
            </a:r>
          </a:p>
          <a:p>
            <a:pPr marL="0" indent="0">
              <a:spcAft>
                <a:spcPts val="0"/>
              </a:spcAft>
              <a:buNone/>
            </a:pPr>
            <a:r>
              <a:rPr lang="en-IN" sz="1400" dirty="0"/>
              <a:t>{</a:t>
            </a:r>
          </a:p>
          <a:p>
            <a:pPr marL="0" indent="0">
              <a:spcAft>
                <a:spcPts val="0"/>
              </a:spcAft>
              <a:buNone/>
            </a:pPr>
            <a:r>
              <a:rPr lang="en-IN" sz="1400" dirty="0"/>
              <a:t>public:</a:t>
            </a:r>
          </a:p>
          <a:p>
            <a:pPr marL="0" indent="0">
              <a:spcAft>
                <a:spcPts val="0"/>
              </a:spcAft>
              <a:buNone/>
            </a:pPr>
            <a:r>
              <a:rPr lang="en-IN" sz="1400" dirty="0"/>
              <a:t>void show()</a:t>
            </a:r>
          </a:p>
          <a:p>
            <a:pPr marL="0" indent="0">
              <a:spcAft>
                <a:spcPts val="0"/>
              </a:spcAft>
              <a:buNone/>
            </a:pPr>
            <a:r>
              <a:rPr lang="en-IN" sz="1400" dirty="0"/>
              <a:t>{</a:t>
            </a:r>
          </a:p>
          <a:p>
            <a:pPr marL="0" indent="0">
              <a:spcAft>
                <a:spcPts val="0"/>
              </a:spcAft>
              <a:buNone/>
            </a:pPr>
            <a:r>
              <a:rPr lang="en-IN" sz="1400" dirty="0" err="1"/>
              <a:t>cout</a:t>
            </a:r>
            <a:r>
              <a:rPr lang="en-IN" sz="1400" dirty="0"/>
              <a:t>&lt;&lt;"\</a:t>
            </a:r>
            <a:r>
              <a:rPr lang="en-IN" sz="1400" dirty="0" err="1"/>
              <a:t>nIn</a:t>
            </a:r>
            <a:r>
              <a:rPr lang="en-IN" sz="1400" dirty="0"/>
              <a:t> Base Class A";</a:t>
            </a:r>
          </a:p>
          <a:p>
            <a:pPr marL="0" indent="0">
              <a:spcAft>
                <a:spcPts val="0"/>
              </a:spcAft>
              <a:buNone/>
            </a:pPr>
            <a:r>
              <a:rPr lang="en-IN" sz="1400" dirty="0"/>
              <a:t>}</a:t>
            </a:r>
          </a:p>
          <a:p>
            <a:pPr marL="0" indent="0">
              <a:spcAft>
                <a:spcPts val="0"/>
              </a:spcAft>
              <a:buNone/>
            </a:pPr>
            <a:r>
              <a:rPr lang="en-IN" sz="1400" dirty="0"/>
              <a:t>};</a:t>
            </a:r>
          </a:p>
          <a:p>
            <a:pPr marL="0" indent="0">
              <a:spcAft>
                <a:spcPts val="0"/>
              </a:spcAft>
              <a:buNone/>
            </a:pPr>
            <a:r>
              <a:rPr lang="en-IN" sz="1400" dirty="0"/>
              <a:t>class B:public A</a:t>
            </a:r>
          </a:p>
          <a:p>
            <a:pPr marL="0" indent="0">
              <a:spcAft>
                <a:spcPts val="0"/>
              </a:spcAft>
              <a:buNone/>
            </a:pPr>
            <a:r>
              <a:rPr lang="en-IN" sz="1400" dirty="0"/>
              <a:t>{</a:t>
            </a:r>
          </a:p>
          <a:p>
            <a:pPr marL="0" indent="0">
              <a:spcAft>
                <a:spcPts val="0"/>
              </a:spcAft>
              <a:buNone/>
            </a:pPr>
            <a:r>
              <a:rPr lang="en-IN" sz="1400" dirty="0"/>
              <a:t>public:</a:t>
            </a:r>
          </a:p>
          <a:p>
            <a:pPr marL="0" indent="0">
              <a:spcAft>
                <a:spcPts val="0"/>
              </a:spcAft>
              <a:buNone/>
            </a:pPr>
            <a:r>
              <a:rPr lang="en-IN" sz="1400" dirty="0"/>
              <a:t>void show()</a:t>
            </a:r>
          </a:p>
          <a:p>
            <a:pPr marL="0" indent="0">
              <a:spcAft>
                <a:spcPts val="0"/>
              </a:spcAft>
              <a:buNone/>
            </a:pPr>
            <a:r>
              <a:rPr lang="en-IN" sz="1400" dirty="0"/>
              <a:t>{</a:t>
            </a:r>
          </a:p>
          <a:p>
            <a:pPr marL="0" indent="0">
              <a:spcAft>
                <a:spcPts val="0"/>
              </a:spcAft>
              <a:buNone/>
            </a:pPr>
            <a:r>
              <a:rPr lang="en-IN" sz="1400" dirty="0" err="1"/>
              <a:t>cout</a:t>
            </a:r>
            <a:r>
              <a:rPr lang="en-IN" sz="1400" dirty="0"/>
              <a:t>&lt;&lt;"\</a:t>
            </a:r>
            <a:r>
              <a:rPr lang="en-IN" sz="1400" dirty="0" err="1"/>
              <a:t>nIn</a:t>
            </a:r>
            <a:r>
              <a:rPr lang="en-IN" sz="1400" dirty="0"/>
              <a:t> Derived Class B";</a:t>
            </a:r>
          </a:p>
          <a:p>
            <a:pPr marL="0" indent="0">
              <a:spcAft>
                <a:spcPts val="0"/>
              </a:spcAft>
              <a:buNone/>
            </a:pPr>
            <a:r>
              <a:rPr lang="en-IN" sz="1400" dirty="0"/>
              <a:t>}</a:t>
            </a:r>
          </a:p>
          <a:p>
            <a:pPr marL="0" indent="0">
              <a:spcAft>
                <a:spcPts val="0"/>
              </a:spcAft>
              <a:buNone/>
            </a:pPr>
            <a:r>
              <a:rPr lang="en-IN" sz="1400" dirty="0"/>
              <a:t>};</a:t>
            </a:r>
          </a:p>
          <a:p>
            <a:pPr marL="0" indent="0">
              <a:spcAft>
                <a:spcPts val="0"/>
              </a:spcAft>
              <a:buNone/>
            </a:pPr>
            <a:r>
              <a:rPr lang="en-IN" sz="1400" dirty="0" err="1"/>
              <a:t>int</a:t>
            </a:r>
            <a:r>
              <a:rPr lang="en-IN" sz="1400" dirty="0"/>
              <a:t> main()</a:t>
            </a:r>
          </a:p>
          <a:p>
            <a:pPr marL="0" indent="0">
              <a:spcAft>
                <a:spcPts val="0"/>
              </a:spcAft>
              <a:buNone/>
            </a:pPr>
            <a:r>
              <a:rPr lang="en-IN" sz="1400" dirty="0"/>
              <a:t>{</a:t>
            </a:r>
          </a:p>
          <a:p>
            <a:pPr marL="0" indent="0">
              <a:spcAft>
                <a:spcPts val="0"/>
              </a:spcAft>
              <a:buNone/>
            </a:pPr>
            <a:r>
              <a:rPr lang="en-IN" sz="1400" dirty="0"/>
              <a:t>B obj1;</a:t>
            </a:r>
          </a:p>
          <a:p>
            <a:pPr marL="0" indent="0">
              <a:spcAft>
                <a:spcPts val="0"/>
              </a:spcAft>
              <a:buNone/>
            </a:pPr>
            <a:r>
              <a:rPr lang="en-IN" sz="1400" dirty="0"/>
              <a:t>obj1.show(); //Derived class show() will be called</a:t>
            </a:r>
          </a:p>
          <a:p>
            <a:pPr marL="0" indent="0">
              <a:spcAft>
                <a:spcPts val="0"/>
              </a:spcAft>
              <a:buNone/>
            </a:pPr>
            <a:r>
              <a:rPr lang="en-IN" sz="1400" dirty="0"/>
              <a:t>//obj1.A::show();</a:t>
            </a:r>
          </a:p>
          <a:p>
            <a:pPr marL="0" indent="0">
              <a:spcAft>
                <a:spcPts val="0"/>
              </a:spcAft>
              <a:buNone/>
            </a:pPr>
            <a:r>
              <a:rPr lang="en-IN" sz="1400" dirty="0"/>
              <a:t>return 0;</a:t>
            </a:r>
          </a:p>
          <a:p>
            <a:pPr marL="0" indent="0">
              <a:spcAft>
                <a:spcPts val="0"/>
              </a:spcAft>
              <a:buNone/>
            </a:pPr>
            <a:r>
              <a:rPr lang="en-IN" sz="1400" dirty="0"/>
              <a:t>}</a:t>
            </a:r>
          </a:p>
          <a:p>
            <a:endParaRPr lang="en-IN" dirty="0"/>
          </a:p>
        </p:txBody>
      </p:sp>
      <p:sp>
        <p:nvSpPr>
          <p:cNvPr id="5" name="Content Placeholder 4"/>
          <p:cNvSpPr>
            <a:spLocks noGrp="1"/>
          </p:cNvSpPr>
          <p:nvPr>
            <p:ph sz="half" idx="2"/>
          </p:nvPr>
        </p:nvSpPr>
        <p:spPr/>
        <p:txBody>
          <a:bodyPr/>
          <a:lstStyle/>
          <a:p>
            <a:endParaRPr lang="en-IN"/>
          </a:p>
        </p:txBody>
      </p:sp>
    </p:spTree>
    <p:extLst>
      <p:ext uri="{BB962C8B-B14F-4D97-AF65-F5344CB8AC3E}">
        <p14:creationId xmlns:p14="http://schemas.microsoft.com/office/powerpoint/2010/main" val="3642946042"/>
      </p:ext>
    </p:extLst>
  </p:cSld>
  <p:clrMapOvr>
    <a:masterClrMapping/>
  </p:clrMapOvr>
  <p:transition advClick="0" advTm="2147255000"/>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1000108"/>
            <a:ext cx="8105775" cy="1022350"/>
          </a:xfrm>
        </p:spPr>
        <p:txBody>
          <a:bodyPr/>
          <a:lstStyle/>
          <a:p>
            <a:r>
              <a:rPr lang="en-IN" dirty="0"/>
              <a:t>Access </a:t>
            </a:r>
            <a:r>
              <a:rPr lang="en-IN" dirty="0" err="1"/>
              <a:t>specifiers</a:t>
            </a:r>
            <a:r>
              <a:rPr lang="en-IN" dirty="0"/>
              <a:t>/Visibility modes/Visibility labels in C++</a:t>
            </a:r>
          </a:p>
        </p:txBody>
      </p:sp>
      <p:sp>
        <p:nvSpPr>
          <p:cNvPr id="3" name="Content Placeholder 2"/>
          <p:cNvSpPr>
            <a:spLocks noGrp="1"/>
          </p:cNvSpPr>
          <p:nvPr>
            <p:ph idx="1"/>
          </p:nvPr>
        </p:nvSpPr>
        <p:spPr/>
        <p:txBody>
          <a:bodyPr/>
          <a:lstStyle/>
          <a:p>
            <a:pPr>
              <a:buNone/>
            </a:pPr>
            <a:endParaRPr lang="en-IN" dirty="0"/>
          </a:p>
          <a:p>
            <a:pPr>
              <a:buNone/>
            </a:pPr>
            <a:r>
              <a:rPr lang="en-IN" dirty="0"/>
              <a:t>private: private members are accessible inside the same class in which they are defined. </a:t>
            </a:r>
          </a:p>
          <a:p>
            <a:pPr>
              <a:buNone/>
            </a:pPr>
            <a:r>
              <a:rPr lang="en-IN" dirty="0"/>
              <a:t>protected: protected members are accessible inside base and derived class only.</a:t>
            </a:r>
          </a:p>
          <a:p>
            <a:pPr>
              <a:buNone/>
            </a:pPr>
            <a:r>
              <a:rPr lang="en-IN" dirty="0"/>
              <a:t>public: public members are accessible everywhere.</a:t>
            </a:r>
          </a:p>
        </p:txBody>
      </p:sp>
    </p:spTree>
  </p:cSld>
  <p:clrMapOvr>
    <a:masterClrMapping/>
  </p:clrMapOvr>
  <p:transition advClick="0" advTm="2147255000"/>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Accessibility areas</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79512" y="1844824"/>
            <a:ext cx="8383463" cy="3384375"/>
          </a:xfrm>
        </p:spPr>
      </p:pic>
    </p:spTree>
    <p:extLst>
      <p:ext uri="{BB962C8B-B14F-4D97-AF65-F5344CB8AC3E}">
        <p14:creationId xmlns:p14="http://schemas.microsoft.com/office/powerpoint/2010/main" val="3783539068"/>
      </p:ext>
    </p:extLst>
  </p:cSld>
  <p:clrMapOvr>
    <a:masterClrMapping/>
  </p:clrMapOvr>
  <p:transition advClick="0" advTm="214725500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Modes of Inheritance/ or Derivation modes</a:t>
            </a:r>
          </a:p>
        </p:txBody>
      </p:sp>
      <p:sp>
        <p:nvSpPr>
          <p:cNvPr id="3" name="Content Placeholder 2"/>
          <p:cNvSpPr>
            <a:spLocks noGrp="1"/>
          </p:cNvSpPr>
          <p:nvPr>
            <p:ph idx="1"/>
          </p:nvPr>
        </p:nvSpPr>
        <p:spPr/>
        <p:txBody>
          <a:bodyPr/>
          <a:lstStyle/>
          <a:p>
            <a:r>
              <a:rPr lang="en-IN" dirty="0"/>
              <a:t>Private mode</a:t>
            </a:r>
          </a:p>
          <a:p>
            <a:r>
              <a:rPr lang="en-IN" dirty="0"/>
              <a:t>Public mode</a:t>
            </a:r>
          </a:p>
          <a:p>
            <a:r>
              <a:rPr lang="en-IN" dirty="0"/>
              <a:t>Protected mode</a:t>
            </a:r>
          </a:p>
        </p:txBody>
      </p:sp>
    </p:spTree>
  </p:cSld>
  <p:clrMapOvr>
    <a:masterClrMapping/>
  </p:clrMapOvr>
  <p:transition advClick="0" advTm="2147255000"/>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Private mode</a:t>
            </a:r>
          </a:p>
        </p:txBody>
      </p:sp>
      <p:pic>
        <p:nvPicPr>
          <p:cNvPr id="4" name="Content Placeholder 3" descr="private_mode.jpg"/>
          <p:cNvPicPr>
            <a:picLocks noGrp="1" noChangeAspect="1"/>
          </p:cNvPicPr>
          <p:nvPr>
            <p:ph idx="1"/>
          </p:nvPr>
        </p:nvPicPr>
        <p:blipFill>
          <a:blip r:embed="rId2"/>
          <a:stretch>
            <a:fillRect/>
          </a:stretch>
        </p:blipFill>
        <p:spPr>
          <a:xfrm>
            <a:off x="457200" y="1714488"/>
            <a:ext cx="8686800" cy="3929090"/>
          </a:xfrm>
        </p:spPr>
      </p:pic>
    </p:spTree>
  </p:cSld>
  <p:clrMapOvr>
    <a:masterClrMapping/>
  </p:clrMapOvr>
  <p:transition advClick="0" advTm="2147255000"/>
</p:sld>
</file>

<file path=ppt/theme/theme1.xml><?xml version="1.0" encoding="utf-8"?>
<a:theme xmlns:a="http://schemas.openxmlformats.org/drawingml/2006/main" name="Theme1">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Lucida Sans Unicode"/>
        <a:cs typeface="Lucida Sans Unicode"/>
      </a:majorFont>
      <a:minorFont>
        <a:latin typeface="Calibri"/>
        <a:ea typeface="Lucida Sans Unicod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3200" b="0" i="0" u="none" strike="noStrike" cap="none" normalizeH="0" baseline="0" smtClean="0">
            <a:ln>
              <a:noFill/>
            </a:ln>
            <a:solidFill>
              <a:schemeClr val="bg1"/>
            </a:solidFill>
            <a:effectLst/>
            <a:latin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3200" b="0" i="0" u="none" strike="noStrike" cap="none" normalizeH="0" baseline="0" smtClean="0">
            <a:ln>
              <a:noFill/>
            </a:ln>
            <a:solidFill>
              <a:schemeClr val="bg1"/>
            </a:solidFill>
            <a:effectLst/>
            <a:latin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6401</TotalTime>
  <Words>4218</Words>
  <Application>Microsoft Office PowerPoint</Application>
  <PresentationFormat>On-screen Show (4:3)</PresentationFormat>
  <Paragraphs>880</Paragraphs>
  <Slides>59</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59</vt:i4>
      </vt:variant>
    </vt:vector>
  </HeadingPairs>
  <TitlesOfParts>
    <vt:vector size="68" baseType="lpstr">
      <vt:lpstr>Arial</vt:lpstr>
      <vt:lpstr>Arial Unicode MS</vt:lpstr>
      <vt:lpstr>Calibri</vt:lpstr>
      <vt:lpstr>Candara</vt:lpstr>
      <vt:lpstr>Courier New</vt:lpstr>
      <vt:lpstr>Monotype Sorts</vt:lpstr>
      <vt:lpstr>Times New Roman</vt:lpstr>
      <vt:lpstr>Wingdings</vt:lpstr>
      <vt:lpstr>Theme1</vt:lpstr>
      <vt:lpstr>INHERITANCE</vt:lpstr>
      <vt:lpstr>PowerPoint Presentation</vt:lpstr>
      <vt:lpstr>Types of Inheritance</vt:lpstr>
      <vt:lpstr>PowerPoint Presentation</vt:lpstr>
      <vt:lpstr>PowerPoint Presentation</vt:lpstr>
      <vt:lpstr>Access specifiers/Visibility modes/Visibility labels in C++</vt:lpstr>
      <vt:lpstr>Accessibility areas</vt:lpstr>
      <vt:lpstr>Modes of Inheritance/ or Derivation modes</vt:lpstr>
      <vt:lpstr>Private mode</vt:lpstr>
      <vt:lpstr>PowerPoint Presentation</vt:lpstr>
      <vt:lpstr>PowerPoint Presentation</vt:lpstr>
      <vt:lpstr>PowerPoint Presentation</vt:lpstr>
      <vt:lpstr>PowerPoint Presentation</vt:lpstr>
      <vt:lpstr>Protected mode</vt:lpstr>
      <vt:lpstr>Public mode</vt:lpstr>
      <vt:lpstr>Summary of modes</vt:lpstr>
      <vt:lpstr>Summary of modes</vt:lpstr>
      <vt:lpstr>Defining Derived classes</vt:lpstr>
      <vt:lpstr>PowerPoint Presentation</vt:lpstr>
      <vt:lpstr>Examples</vt:lpstr>
      <vt:lpstr>Public inheritance</vt:lpstr>
      <vt:lpstr>Public derivation</vt:lpstr>
      <vt:lpstr>Program-public mode of derivation</vt:lpstr>
      <vt:lpstr>PowerPoint Presentation</vt:lpstr>
      <vt:lpstr>PowerPoint Presentation</vt:lpstr>
      <vt:lpstr>PowerPoint Presentation</vt:lpstr>
      <vt:lpstr>PowerPoint Presentation</vt:lpstr>
      <vt:lpstr>Private inheritance</vt:lpstr>
      <vt:lpstr>Program-private mode of derivation</vt:lpstr>
      <vt:lpstr>PowerPoint Presentation</vt:lpstr>
      <vt:lpstr>Protected inheritance</vt:lpstr>
      <vt:lpstr>PowerPoint Presentation</vt:lpstr>
      <vt:lpstr>Program-protected mode of derivation</vt:lpstr>
      <vt:lpstr>PowerPoint Presentation</vt:lpstr>
      <vt:lpstr>Understanding Inheritance Restrictions</vt:lpstr>
      <vt:lpstr>Single Inheritance</vt:lpstr>
      <vt:lpstr>PowerPoint Presentation</vt:lpstr>
      <vt:lpstr>Single Inheritance</vt:lpstr>
      <vt:lpstr>PowerPoint Presentation</vt:lpstr>
      <vt:lpstr>PowerPoint Presentation</vt:lpstr>
      <vt:lpstr>Multiple Inheritance</vt:lpstr>
      <vt:lpstr>Multilevel Inheritance</vt:lpstr>
      <vt:lpstr>Multilevel Inheritance</vt:lpstr>
      <vt:lpstr>PowerPoint Presentation</vt:lpstr>
      <vt:lpstr>Hierarchical Inheritance</vt:lpstr>
      <vt:lpstr>Hybrid Inheritance</vt:lpstr>
      <vt:lpstr>Hybrid Inheritance continued..</vt:lpstr>
      <vt:lpstr>PowerPoint Presentation</vt:lpstr>
      <vt:lpstr>PowerPoint Presentation</vt:lpstr>
      <vt:lpstr>PowerPoint Presentation</vt:lpstr>
      <vt:lpstr>PowerPoint Presentation</vt:lpstr>
      <vt:lpstr>(Ambiguities during inheritance) Ambiguity in multiple inheritance</vt:lpstr>
      <vt:lpstr>Program example-Ambiguity and solution[Ambiguity problem in multiple inheritance)</vt:lpstr>
      <vt:lpstr>(Ambiguities during inheritance) Ambiguity in hybrid inheritance[or Multipath inheritance]</vt:lpstr>
      <vt:lpstr>Solution to ambiguity problem during hybrid( or multipath inheritance) Virtual Base Class</vt:lpstr>
      <vt:lpstr>Program-Ambiguity problem in hybrid inheritance</vt:lpstr>
      <vt:lpstr>Virtual Base Class(Solution)-Ambiguity problem in hybrid inheritance</vt:lpstr>
      <vt:lpstr>Function Overriding</vt:lpstr>
      <vt:lpstr>Program-Function overriding</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Inheritance</dc:title>
  <dc:creator>DELL</dc:creator>
  <cp:lastModifiedBy>shilpa9888679493@outlook.com</cp:lastModifiedBy>
  <cp:revision>139</cp:revision>
  <dcterms:created xsi:type="dcterms:W3CDTF">2011-10-08T05:14:57Z</dcterms:created>
  <dcterms:modified xsi:type="dcterms:W3CDTF">2021-03-27T05:32:55Z</dcterms:modified>
</cp:coreProperties>
</file>