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16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52642-5A83-4BD6-8EBF-F7ED5ADE31DB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51D6-1F80-411B-8B33-CED053CB9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9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751D6-1F80-411B-8B33-CED053CB945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7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751D6-1F80-411B-8B33-CED053CB945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1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effectLst/>
                <a:latin typeface="Roboto"/>
              </a:rPr>
              <a:t>There are certain conditions needed to be satisfied to update a view. If any one of these conditions is </a:t>
            </a:r>
            <a:r>
              <a:rPr lang="en-US" b="1" i="0" dirty="0">
                <a:effectLst/>
                <a:latin typeface="Roboto"/>
              </a:rPr>
              <a:t>not</a:t>
            </a:r>
            <a:r>
              <a:rPr lang="en-US" b="0" i="0" dirty="0">
                <a:effectLst/>
                <a:latin typeface="Roboto"/>
              </a:rPr>
              <a:t> met, then we will not be allowed to update the view.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Roboto"/>
              </a:rPr>
              <a:t>The SELECT statement which is used to create the view should not include GROUP BY clause or ORDER BY clause.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Roboto"/>
              </a:rPr>
              <a:t>The SELECT statement should not have the DISTINCT keyword.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Roboto"/>
              </a:rPr>
              <a:t>The View should have all NOT NULL values.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Roboto"/>
              </a:rPr>
              <a:t>The view should not be created using nested queries or complex queries.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effectLst/>
                <a:latin typeface="Roboto"/>
              </a:rPr>
              <a:t>The view should be created from a single table. If the view is created using multiple tables then we will not be allowed to update the view.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751D6-1F80-411B-8B33-CED053CB945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4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54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77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41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08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4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4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20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0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9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1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94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7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94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7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0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7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3FDC09-4E74-4167-B2C3-B0B1408188EC}" type="datetimeFigureOut">
              <a:rPr lang="en-IN" smtClean="0"/>
              <a:t>11-09-2020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C3EAD4-1BCA-4B26-AE67-B0EC54AC6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89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8F9E-E9DA-4DBA-BE6E-C30F2D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38BAF-3C9B-4DD6-841D-98F826A6D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Views in SQL are kind of virtual tables. A view also has rows and columns as they are in a real table in the database. We can create a view by selecting fields from one or more tables present in the database. A View can either have all the rows of a table or specific rows based on certain condition.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94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BC22-5917-4504-B198-2D23DBBD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Roboto"/>
              </a:rPr>
              <a:t>CREATING VIEWS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5594-3C7B-4530-AD95-CFC370F9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We can create View using </a:t>
            </a:r>
            <a:r>
              <a:rPr lang="en-US" b="1" i="0" dirty="0">
                <a:effectLst/>
                <a:latin typeface="Roboto"/>
              </a:rPr>
              <a:t>CREATE VIEW</a:t>
            </a:r>
            <a:r>
              <a:rPr lang="en-US" b="0" i="0" dirty="0">
                <a:effectLst/>
                <a:latin typeface="Roboto"/>
              </a:rPr>
              <a:t> statement. A View can be created from a single table or multiple tables.</a:t>
            </a:r>
          </a:p>
          <a:p>
            <a:pPr marL="0" indent="0">
              <a:buNone/>
            </a:pP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view_name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SELECT column1, column2.....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condition;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67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0029-31CD-4AEC-835B-795B6E05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view from 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493D-900D-4B2F-87E3-2CC58F5E1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VIEW </a:t>
            </a:r>
            <a:r>
              <a:rPr lang="en-IN" dirty="0" err="1"/>
              <a:t>MarksView</a:t>
            </a:r>
            <a:r>
              <a:rPr lang="en-IN" dirty="0"/>
              <a:t> AS</a:t>
            </a:r>
          </a:p>
          <a:p>
            <a:pPr marL="0" indent="0">
              <a:buNone/>
            </a:pPr>
            <a:r>
              <a:rPr lang="en-IN" dirty="0"/>
              <a:t>SELECT StudentDetails.NAME, </a:t>
            </a:r>
            <a:r>
              <a:rPr lang="en-IN" dirty="0" err="1"/>
              <a:t>StudentDetails.ADDRESS</a:t>
            </a:r>
            <a:r>
              <a:rPr lang="en-IN" dirty="0"/>
              <a:t>, </a:t>
            </a:r>
            <a:r>
              <a:rPr lang="en-IN" dirty="0" err="1"/>
              <a:t>StudentMarks.MARKS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StudentDetails</a:t>
            </a:r>
            <a:r>
              <a:rPr lang="en-IN" dirty="0"/>
              <a:t>, </a:t>
            </a:r>
            <a:r>
              <a:rPr lang="en-IN" dirty="0" err="1"/>
              <a:t>StudentMarks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WHERE StudentDetails.NAME = StudentMarks.NAME;</a:t>
            </a:r>
          </a:p>
        </p:txBody>
      </p:sp>
    </p:spTree>
    <p:extLst>
      <p:ext uri="{BB962C8B-B14F-4D97-AF65-F5344CB8AC3E}">
        <p14:creationId xmlns:p14="http://schemas.microsoft.com/office/powerpoint/2010/main" val="166443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EB4B-E450-4F23-A029-627BC9F8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Roboto"/>
              </a:rPr>
              <a:t>DELETING VIEWS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58B0B-C055-4A31-B413-F31DA392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SQL allows us to delete an existing View. We can delete or drop a View using the DROP statement.</a:t>
            </a:r>
          </a:p>
          <a:p>
            <a:pPr marL="0" indent="0">
              <a:buNone/>
            </a:pPr>
            <a:endParaRPr lang="en-US" dirty="0">
              <a:latin typeface="Roboto"/>
            </a:endParaRPr>
          </a:p>
          <a:p>
            <a:pPr marL="0" indent="0">
              <a:buNone/>
            </a:pPr>
            <a:r>
              <a:rPr lang="en-US" dirty="0"/>
              <a:t>DROP VIEW </a:t>
            </a:r>
            <a:r>
              <a:rPr lang="en-US" dirty="0" err="1"/>
              <a:t>view_name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view_name</a:t>
            </a:r>
            <a:r>
              <a:rPr lang="en-US" dirty="0"/>
              <a:t>: Name of the View which we want to delete.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39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E885-04C5-4E0D-AA8C-952F8943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Roboto"/>
              </a:rPr>
              <a:t>UPDATING VIEWS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06B8-560A-4169-BF84-0F52A8BB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We can use the </a:t>
            </a:r>
            <a:r>
              <a:rPr lang="en-US" b="1" i="0" dirty="0">
                <a:effectLst/>
                <a:latin typeface="Roboto"/>
              </a:rPr>
              <a:t>CREATE OR REPLACE VIEW</a:t>
            </a:r>
            <a:r>
              <a:rPr lang="en-US" b="0" i="0" dirty="0">
                <a:effectLst/>
                <a:latin typeface="Roboto"/>
              </a:rPr>
              <a:t> statement to add or remove fields from a 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57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6991-3D35-430F-8E0C-E15A9B89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/>
              </a:rPr>
              <a:t>Inserting a row in a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6CBD-B729-4B8E-A78A-7DC8DAF2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We can insert a row in a View in a same way as we do in a table. We can use the INSERT INTO statement of SQL to insert a row in a View.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Roboto"/>
              </a:rPr>
              <a:t>Syntax</a:t>
            </a:r>
            <a:r>
              <a:rPr lang="en-US" b="0" i="0" dirty="0">
                <a:effectLst/>
                <a:latin typeface="Roboto"/>
              </a:rPr>
              <a:t>:</a:t>
            </a:r>
          </a:p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view_name</a:t>
            </a:r>
            <a:r>
              <a:rPr lang="en-US" dirty="0"/>
              <a:t>(column1, column2 , column3,..) </a:t>
            </a:r>
          </a:p>
          <a:p>
            <a:pPr marL="0" indent="0">
              <a:buNone/>
            </a:pPr>
            <a:r>
              <a:rPr lang="en-US" dirty="0"/>
              <a:t>VALUES(value1, value2, value3..);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view_name</a:t>
            </a:r>
            <a:r>
              <a:rPr lang="en-US" dirty="0"/>
              <a:t>: Name of the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07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4C75-2DAE-4E16-8635-E5E732BE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/>
              </a:rPr>
              <a:t>Deleting a row from a View</a:t>
            </a:r>
            <a:r>
              <a:rPr lang="en-US" b="0" i="0" dirty="0">
                <a:effectLst/>
                <a:latin typeface="Roboto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0184-2289-4D81-964A-A144A8A1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Roboto"/>
              </a:rPr>
              <a:t>Deleting rows from a view is also as simple as deleting rows from a table. We can use the DELETE statement of SQL to delete rows from a view. Also deleting a row from a view first delete the row from the actual table and the change is then reflected in the view.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view_name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condition;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view_name:Name</a:t>
            </a:r>
            <a:r>
              <a:rPr lang="en-US" dirty="0"/>
              <a:t> of view from where we want to delete rows</a:t>
            </a:r>
          </a:p>
          <a:p>
            <a:pPr marL="0" indent="0">
              <a:buNone/>
            </a:pPr>
            <a:r>
              <a:rPr lang="en-US" dirty="0"/>
              <a:t>condition: Condition to select rows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50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87B4-AB8D-4569-A3AF-F77A525D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5286-7BDD-4E87-8155-C65A7A3B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view details for student table for only students whose </a:t>
            </a:r>
            <a:r>
              <a:rPr lang="en-IN" dirty="0" err="1"/>
              <a:t>cgpa</a:t>
            </a:r>
            <a:r>
              <a:rPr lang="en-IN" dirty="0"/>
              <a:t> is greater than 6.</a:t>
            </a:r>
          </a:p>
          <a:p>
            <a:r>
              <a:rPr lang="en-IN" dirty="0"/>
              <a:t>Create another view </a:t>
            </a:r>
            <a:r>
              <a:rPr lang="en-IN" dirty="0" err="1"/>
              <a:t>studentname</a:t>
            </a:r>
            <a:r>
              <a:rPr lang="en-IN" dirty="0"/>
              <a:t> from student where names of student starting with Alphabet A is there.</a:t>
            </a:r>
          </a:p>
          <a:p>
            <a:r>
              <a:rPr lang="en-IN" dirty="0"/>
              <a:t>Insert a new value in the view details</a:t>
            </a:r>
          </a:p>
          <a:p>
            <a:r>
              <a:rPr lang="en-IN" dirty="0"/>
              <a:t>Delete the newly inserted value from the view details</a:t>
            </a:r>
          </a:p>
          <a:p>
            <a:r>
              <a:rPr lang="en-IN" dirty="0"/>
              <a:t>Update any value in the view student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554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153</TotalTime>
  <Words>546</Words>
  <Application>Microsoft Office PowerPoint</Application>
  <PresentationFormat>Widescreen</PresentationFormat>
  <Paragraphs>52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Roboto</vt:lpstr>
      <vt:lpstr>Parallax</vt:lpstr>
      <vt:lpstr>Views</vt:lpstr>
      <vt:lpstr>CREATING VIEWS</vt:lpstr>
      <vt:lpstr>Create view from multiple tables</vt:lpstr>
      <vt:lpstr>DELETING VIEWS</vt:lpstr>
      <vt:lpstr>UPDATING VIEWS</vt:lpstr>
      <vt:lpstr>Inserting a row in a view</vt:lpstr>
      <vt:lpstr>Deleting a row from a View: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SQL-continued</dc:title>
  <dc:creator>c.shivali@yahoo.com</dc:creator>
  <cp:lastModifiedBy>nahita pathania</cp:lastModifiedBy>
  <cp:revision>28</cp:revision>
  <dcterms:created xsi:type="dcterms:W3CDTF">2020-08-19T07:49:22Z</dcterms:created>
  <dcterms:modified xsi:type="dcterms:W3CDTF">2020-09-11T05:50:28Z</dcterms:modified>
</cp:coreProperties>
</file>