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24F7-E0DF-44CE-9B56-DD63622B513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1D82-4F19-410F-80C0-5F9711BE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Lecture-3</a:t>
            </a:r>
            <a:endParaRPr lang="en-US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16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4" y="1690687"/>
            <a:ext cx="10098742" cy="1402137"/>
          </a:xfrm>
        </p:spPr>
      </p:pic>
    </p:spTree>
    <p:extLst>
      <p:ext uri="{BB962C8B-B14F-4D97-AF65-F5344CB8AC3E}">
        <p14:creationId xmlns:p14="http://schemas.microsoft.com/office/powerpoint/2010/main" val="16842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2055"/>
            <a:ext cx="10515600" cy="985309"/>
          </a:xfrm>
        </p:spPr>
      </p:pic>
    </p:spTree>
    <p:extLst>
      <p:ext uri="{BB962C8B-B14F-4D97-AF65-F5344CB8AC3E}">
        <p14:creationId xmlns:p14="http://schemas.microsoft.com/office/powerpoint/2010/main" val="43477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365"/>
            <a:ext cx="10013576" cy="1411649"/>
          </a:xfrm>
        </p:spPr>
      </p:pic>
    </p:spTree>
    <p:extLst>
      <p:ext uri="{BB962C8B-B14F-4D97-AF65-F5344CB8AC3E}">
        <p14:creationId xmlns:p14="http://schemas.microsoft.com/office/powerpoint/2010/main" val="322730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54" y="1344707"/>
            <a:ext cx="9897763" cy="1304364"/>
          </a:xfrm>
        </p:spPr>
      </p:pic>
    </p:spTree>
    <p:extLst>
      <p:ext uri="{BB962C8B-B14F-4D97-AF65-F5344CB8AC3E}">
        <p14:creationId xmlns:p14="http://schemas.microsoft.com/office/powerpoint/2010/main" val="268526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64023"/>
            <a:ext cx="10000129" cy="1573306"/>
          </a:xfrm>
        </p:spPr>
      </p:pic>
    </p:spTree>
    <p:extLst>
      <p:ext uri="{BB962C8B-B14F-4D97-AF65-F5344CB8AC3E}">
        <p14:creationId xmlns:p14="http://schemas.microsoft.com/office/powerpoint/2010/main" val="69398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Direct proof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1338213"/>
            <a:ext cx="10510750" cy="759527"/>
          </a:xfrm>
        </p:spPr>
      </p:pic>
    </p:spTree>
    <p:extLst>
      <p:ext uri="{BB962C8B-B14F-4D97-AF65-F5344CB8AC3E}">
        <p14:creationId xmlns:p14="http://schemas.microsoft.com/office/powerpoint/2010/main" val="301650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Direct proof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872"/>
            <a:ext cx="10053918" cy="853916"/>
          </a:xfrm>
        </p:spPr>
      </p:pic>
    </p:spTree>
    <p:extLst>
      <p:ext uri="{BB962C8B-B14F-4D97-AF65-F5344CB8AC3E}">
        <p14:creationId xmlns:p14="http://schemas.microsoft.com/office/powerpoint/2010/main" val="95966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Proof by contraposition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252477"/>
            <a:ext cx="9251577" cy="751135"/>
          </a:xfrm>
        </p:spPr>
      </p:pic>
    </p:spTree>
    <p:extLst>
      <p:ext uri="{BB962C8B-B14F-4D97-AF65-F5344CB8AC3E}">
        <p14:creationId xmlns:p14="http://schemas.microsoft.com/office/powerpoint/2010/main" val="47850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Proof by contradiction method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23951"/>
            <a:ext cx="9663953" cy="902390"/>
          </a:xfrm>
        </p:spPr>
      </p:pic>
    </p:spTree>
    <p:extLst>
      <p:ext uri="{BB962C8B-B14F-4D97-AF65-F5344CB8AC3E}">
        <p14:creationId xmlns:p14="http://schemas.microsoft.com/office/powerpoint/2010/main" val="3512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5" y="1398494"/>
            <a:ext cx="4580964" cy="238012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4"/>
          <a:stretch/>
        </p:blipFill>
        <p:spPr>
          <a:xfrm>
            <a:off x="636495" y="3778623"/>
            <a:ext cx="10927976" cy="2057401"/>
          </a:xfrm>
        </p:spPr>
      </p:pic>
    </p:spTree>
    <p:extLst>
      <p:ext uri="{BB962C8B-B14F-4D97-AF65-F5344CB8AC3E}">
        <p14:creationId xmlns:p14="http://schemas.microsoft.com/office/powerpoint/2010/main" val="33489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919447" cy="783571"/>
          </a:xfrm>
        </p:spPr>
      </p:pic>
    </p:spTree>
    <p:extLst>
      <p:ext uri="{BB962C8B-B14F-4D97-AF65-F5344CB8AC3E}">
        <p14:creationId xmlns:p14="http://schemas.microsoft.com/office/powerpoint/2010/main" val="36682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8" y="1690688"/>
            <a:ext cx="10067261" cy="1106300"/>
          </a:xfrm>
        </p:spPr>
      </p:pic>
    </p:spTree>
    <p:extLst>
      <p:ext uri="{BB962C8B-B14F-4D97-AF65-F5344CB8AC3E}">
        <p14:creationId xmlns:p14="http://schemas.microsoft.com/office/powerpoint/2010/main" val="322004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91"/>
          <a:stretch/>
        </p:blipFill>
        <p:spPr>
          <a:xfrm>
            <a:off x="838199" y="1690688"/>
            <a:ext cx="10322860" cy="1133193"/>
          </a:xfrm>
        </p:spPr>
      </p:pic>
    </p:spTree>
    <p:extLst>
      <p:ext uri="{BB962C8B-B14F-4D97-AF65-F5344CB8AC3E}">
        <p14:creationId xmlns:p14="http://schemas.microsoft.com/office/powerpoint/2010/main" val="142528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1519517"/>
            <a:ext cx="10529047" cy="2119644"/>
          </a:xfrm>
        </p:spPr>
      </p:pic>
    </p:spTree>
    <p:extLst>
      <p:ext uri="{BB962C8B-B14F-4D97-AF65-F5344CB8AC3E}">
        <p14:creationId xmlns:p14="http://schemas.microsoft.com/office/powerpoint/2010/main" val="232456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74941" cy="971830"/>
          </a:xfrm>
        </p:spPr>
      </p:pic>
    </p:spTree>
    <p:extLst>
      <p:ext uri="{BB962C8B-B14F-4D97-AF65-F5344CB8AC3E}">
        <p14:creationId xmlns:p14="http://schemas.microsoft.com/office/powerpoint/2010/main" val="29336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7" y="2057401"/>
            <a:ext cx="9345706" cy="1855694"/>
          </a:xfrm>
        </p:spPr>
      </p:pic>
    </p:spTree>
    <p:extLst>
      <p:ext uri="{BB962C8B-B14F-4D97-AF65-F5344CB8AC3E}">
        <p14:creationId xmlns:p14="http://schemas.microsoft.com/office/powerpoint/2010/main" val="273591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Universal quantification and Existential quantification 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65" y="1562581"/>
            <a:ext cx="9691294" cy="1167171"/>
          </a:xfrm>
        </p:spPr>
      </p:pic>
    </p:spTree>
    <p:extLst>
      <p:ext uri="{BB962C8B-B14F-4D97-AF65-F5344CB8AC3E}">
        <p14:creationId xmlns:p14="http://schemas.microsoft.com/office/powerpoint/2010/main" val="1688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Myungjo Std M</vt:lpstr>
      <vt:lpstr>Arial</vt:lpstr>
      <vt:lpstr>Calibri</vt:lpstr>
      <vt:lpstr>Calibri Light</vt:lpstr>
      <vt:lpstr>Office Theme</vt:lpstr>
      <vt:lpstr>Lecture-3</vt:lpstr>
      <vt:lpstr>Predicate</vt:lpstr>
      <vt:lpstr>Predicate</vt:lpstr>
      <vt:lpstr>Predicate</vt:lpstr>
      <vt:lpstr>Predicate</vt:lpstr>
      <vt:lpstr>Universal quantification</vt:lpstr>
      <vt:lpstr>Universal quantification</vt:lpstr>
      <vt:lpstr>Universal quantification and Existential quantification </vt:lpstr>
      <vt:lpstr>Universal quantification and Existential quantification </vt:lpstr>
      <vt:lpstr>Universal quantification and Existential quantification </vt:lpstr>
      <vt:lpstr>Universal quantification and Existential quantification </vt:lpstr>
      <vt:lpstr>Universal quantification and Existential quantification </vt:lpstr>
      <vt:lpstr>Universal quantification and Existential quantification </vt:lpstr>
      <vt:lpstr>Universal quantification and Existential quantification </vt:lpstr>
      <vt:lpstr>Direct proof</vt:lpstr>
      <vt:lpstr>Direct proof</vt:lpstr>
      <vt:lpstr>Proof by contraposition</vt:lpstr>
      <vt:lpstr>Proof by contradiction method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2020-08-05T02:37:45Z</dcterms:created>
  <dcterms:modified xsi:type="dcterms:W3CDTF">2020-08-05T03:29:56Z</dcterms:modified>
</cp:coreProperties>
</file>