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7-29T16:04:05.4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67B265A-5562-4ACF-9D37-6A9E582C043A}" emma:medium="tactile" emma:mode="ink">
          <msink:context xmlns:msink="http://schemas.microsoft.com/ink/2010/main" type="writingRegion" rotatedBoundingBox="4333,5379 4348,5379 4348,5394 4333,5394"/>
        </emma:interpretation>
      </emma:emma>
    </inkml:annotationXML>
    <inkml:traceGroup>
      <inkml:annotationXML>
        <emma:emma xmlns:emma="http://www.w3.org/2003/04/emma" version="1.0">
          <emma:interpretation id="{84A343A9-3502-44F9-98A7-E8508BE36499}" emma:medium="tactile" emma:mode="ink">
            <msink:context xmlns:msink="http://schemas.microsoft.com/ink/2010/main" type="paragraph" rotatedBoundingBox="4333,5379 4348,5379 4348,5394 4333,53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F63CCF-16B7-47A8-A5EF-8A82E5D5A4D2}" emma:medium="tactile" emma:mode="ink">
              <msink:context xmlns:msink="http://schemas.microsoft.com/ink/2010/main" type="line" rotatedBoundingBox="4333,5379 4348,5379 4348,5394 4333,5394"/>
            </emma:interpretation>
          </emma:emma>
        </inkml:annotationXML>
        <inkml:traceGroup>
          <inkml:annotationXML>
            <emma:emma xmlns:emma="http://www.w3.org/2003/04/emma" version="1.0">
              <emma:interpretation id="{4AC9418A-3CEB-4353-ABAE-E3448D631B48}" emma:medium="tactile" emma:mode="ink">
                <msink:context xmlns:msink="http://schemas.microsoft.com/ink/2010/main" type="inkWord" rotatedBoundingBox="4333,5379 4348,5379 4348,5394 4333,5394"/>
              </emma:interpretation>
            </emma:emma>
          </inkml:annotationXML>
          <inkml:trace contextRef="#ctx0" brushRef="#br0">0 0</inkml:trace>
          <inkml:trace contextRef="#ctx0" brushRef="#br0" timeOffset="-486.0858">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7-29T16:04:05.4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0 0</inkml:trace>
  <inkml:trace contextRef="#ctx0" brushRef="#br0" timeOffset="-486.0858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7-29T16:04:05.4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0 0</inkml:trace>
  <inkml:trace contextRef="#ctx0" brushRef="#br0" timeOffset="-486.0858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7-29T16:04:05.4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0 0</inkml:trace>
  <inkml:trace contextRef="#ctx0" brushRef="#br0" timeOffset="-486.0858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7-29T16:04:05.4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0 0</inkml:trace>
  <inkml:trace contextRef="#ctx0" brushRef="#br0" timeOffset="-486.0858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6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7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1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5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CE98-AE57-4034-B0A1-DE708D28031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6DC-28F1-4B28-BED2-B82B4BF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6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788" y="2220819"/>
            <a:ext cx="9099177" cy="1325563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7030A0"/>
                </a:solidFill>
              </a:rPr>
              <a:t>Proof and Logics</a:t>
            </a:r>
            <a:endParaRPr lang="en-US" sz="9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1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of Negation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06" y="1839072"/>
            <a:ext cx="4316505" cy="4104528"/>
          </a:xfrm>
        </p:spPr>
      </p:pic>
    </p:spTree>
    <p:extLst>
      <p:ext uri="{BB962C8B-B14F-4D97-AF65-F5344CB8AC3E}">
        <p14:creationId xmlns:p14="http://schemas.microsoft.com/office/powerpoint/2010/main" val="362961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of Conjunction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12" y="1506071"/>
            <a:ext cx="7716341" cy="4572000"/>
          </a:xfrm>
        </p:spPr>
      </p:pic>
    </p:spTree>
    <p:extLst>
      <p:ext uri="{BB962C8B-B14F-4D97-AF65-F5344CB8AC3E}">
        <p14:creationId xmlns:p14="http://schemas.microsoft.com/office/powerpoint/2010/main" val="4902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of Disjunction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53" y="1492624"/>
            <a:ext cx="5567082" cy="4497925"/>
          </a:xfrm>
        </p:spPr>
      </p:pic>
    </p:spTree>
    <p:extLst>
      <p:ext uri="{BB962C8B-B14F-4D97-AF65-F5344CB8AC3E}">
        <p14:creationId xmlns:p14="http://schemas.microsoft.com/office/powerpoint/2010/main" val="35737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of Disjunction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53" y="1492624"/>
            <a:ext cx="5567082" cy="4497925"/>
          </a:xfrm>
        </p:spPr>
      </p:pic>
    </p:spTree>
    <p:extLst>
      <p:ext uri="{BB962C8B-B14F-4D97-AF65-F5344CB8AC3E}">
        <p14:creationId xmlns:p14="http://schemas.microsoft.com/office/powerpoint/2010/main" val="264539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Exclusive OR </a:t>
            </a:r>
            <a:r>
              <a:rPr lang="en-US" dirty="0" err="1" smtClean="0"/>
              <a:t>or</a:t>
            </a:r>
            <a:r>
              <a:rPr lang="en-US" dirty="0" smtClean="0"/>
              <a:t> XOR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8" y="1529324"/>
            <a:ext cx="10013577" cy="2007252"/>
          </a:xfrm>
        </p:spPr>
      </p:pic>
    </p:spTree>
    <p:extLst>
      <p:ext uri="{BB962C8B-B14F-4D97-AF65-F5344CB8AC3E}">
        <p14:creationId xmlns:p14="http://schemas.microsoft.com/office/powerpoint/2010/main" val="403126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Exclusive OR </a:t>
            </a:r>
            <a:r>
              <a:rPr lang="en-US" dirty="0" err="1" smtClean="0"/>
              <a:t>or</a:t>
            </a:r>
            <a:r>
              <a:rPr lang="en-US" dirty="0" smtClean="0"/>
              <a:t> XOR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59859"/>
            <a:ext cx="9663954" cy="4087906"/>
          </a:xfrm>
        </p:spPr>
      </p:pic>
    </p:spTree>
    <p:extLst>
      <p:ext uri="{BB962C8B-B14F-4D97-AF65-F5344CB8AC3E}">
        <p14:creationId xmlns:p14="http://schemas.microsoft.com/office/powerpoint/2010/main" val="155843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29" y="1559859"/>
            <a:ext cx="9090211" cy="463923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559901" y="1936482"/>
              <a:ext cx="36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8021" y="1924602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29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559901" y="1936482"/>
              <a:ext cx="36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021" y="1924602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10235"/>
            <a:ext cx="11008659" cy="5230906"/>
          </a:xfrm>
        </p:spPr>
      </p:pic>
    </p:spTree>
    <p:extLst>
      <p:ext uri="{BB962C8B-B14F-4D97-AF65-F5344CB8AC3E}">
        <p14:creationId xmlns:p14="http://schemas.microsoft.com/office/powerpoint/2010/main" val="344996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Converse, Contrapositive and Inverse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559901" y="1936482"/>
              <a:ext cx="36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021" y="1924602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6482"/>
            <a:ext cx="10148047" cy="3724730"/>
          </a:xfrm>
        </p:spPr>
      </p:pic>
    </p:spTree>
    <p:extLst>
      <p:ext uri="{BB962C8B-B14F-4D97-AF65-F5344CB8AC3E}">
        <p14:creationId xmlns:p14="http://schemas.microsoft.com/office/powerpoint/2010/main" val="344215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559901" y="1936482"/>
              <a:ext cx="36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021" y="1924602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36482"/>
            <a:ext cx="10067365" cy="2374509"/>
          </a:xfrm>
        </p:spPr>
      </p:pic>
    </p:spTree>
    <p:extLst>
      <p:ext uri="{BB962C8B-B14F-4D97-AF65-F5344CB8AC3E}">
        <p14:creationId xmlns:p14="http://schemas.microsoft.com/office/powerpoint/2010/main" val="147902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and Logics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12" y="1277471"/>
            <a:ext cx="9937376" cy="5002305"/>
          </a:xfrm>
        </p:spPr>
      </p:pic>
    </p:spTree>
    <p:extLst>
      <p:ext uri="{BB962C8B-B14F-4D97-AF65-F5344CB8AC3E}">
        <p14:creationId xmlns:p14="http://schemas.microsoft.com/office/powerpoint/2010/main" val="264618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559901" y="1936482"/>
              <a:ext cx="36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021" y="1924602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88459"/>
            <a:ext cx="9865659" cy="4168588"/>
          </a:xfrm>
        </p:spPr>
      </p:pic>
    </p:spTree>
    <p:extLst>
      <p:ext uri="{BB962C8B-B14F-4D97-AF65-F5344CB8AC3E}">
        <p14:creationId xmlns:p14="http://schemas.microsoft.com/office/powerpoint/2010/main" val="200008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and Logics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9" y="1690688"/>
            <a:ext cx="8538882" cy="3836053"/>
          </a:xfrm>
        </p:spPr>
      </p:pic>
    </p:spTree>
    <p:extLst>
      <p:ext uri="{BB962C8B-B14F-4D97-AF65-F5344CB8AC3E}">
        <p14:creationId xmlns:p14="http://schemas.microsoft.com/office/powerpoint/2010/main" val="185617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US" dirty="0" smtClean="0"/>
              <a:t>Negation of a proposition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1721224"/>
            <a:ext cx="7977229" cy="2823882"/>
          </a:xfrm>
        </p:spPr>
      </p:pic>
    </p:spTree>
    <p:extLst>
      <p:ext uri="{BB962C8B-B14F-4D97-AF65-F5344CB8AC3E}">
        <p14:creationId xmlns:p14="http://schemas.microsoft.com/office/powerpoint/2010/main" val="73803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US" dirty="0" smtClean="0"/>
              <a:t>Negation of a proposition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8" y="1896035"/>
            <a:ext cx="7153836" cy="3025588"/>
          </a:xfrm>
        </p:spPr>
      </p:pic>
    </p:spTree>
    <p:extLst>
      <p:ext uri="{BB962C8B-B14F-4D97-AF65-F5344CB8AC3E}">
        <p14:creationId xmlns:p14="http://schemas.microsoft.com/office/powerpoint/2010/main" val="343237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US" dirty="0" smtClean="0"/>
              <a:t>Negation of a proposition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3513"/>
            <a:ext cx="8332694" cy="2692651"/>
          </a:xfrm>
        </p:spPr>
      </p:pic>
    </p:spTree>
    <p:extLst>
      <p:ext uri="{BB962C8B-B14F-4D97-AF65-F5344CB8AC3E}">
        <p14:creationId xmlns:p14="http://schemas.microsoft.com/office/powerpoint/2010/main" val="265317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US" dirty="0" smtClean="0"/>
              <a:t>Conjunction of propositions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8494"/>
            <a:ext cx="9421906" cy="2138082"/>
          </a:xfrm>
        </p:spPr>
      </p:pic>
    </p:spTree>
    <p:extLst>
      <p:ext uri="{BB962C8B-B14F-4D97-AF65-F5344CB8AC3E}">
        <p14:creationId xmlns:p14="http://schemas.microsoft.com/office/powerpoint/2010/main" val="185946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US" dirty="0" smtClean="0"/>
              <a:t>Conjunction of propositions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4" y="1358153"/>
            <a:ext cx="9343256" cy="2299447"/>
          </a:xfrm>
        </p:spPr>
      </p:pic>
    </p:spTree>
    <p:extLst>
      <p:ext uri="{BB962C8B-B14F-4D97-AF65-F5344CB8AC3E}">
        <p14:creationId xmlns:p14="http://schemas.microsoft.com/office/powerpoint/2010/main" val="197996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US" dirty="0" smtClean="0"/>
              <a:t>Disjunction of propositions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" y="1586753"/>
            <a:ext cx="9625352" cy="2743200"/>
          </a:xfrm>
        </p:spPr>
      </p:pic>
    </p:spTree>
    <p:extLst>
      <p:ext uri="{BB962C8B-B14F-4D97-AF65-F5344CB8AC3E}">
        <p14:creationId xmlns:p14="http://schemas.microsoft.com/office/powerpoint/2010/main" val="176904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67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Proof and Logics</vt:lpstr>
      <vt:lpstr>Proof and Logics</vt:lpstr>
      <vt:lpstr>Proof and Logics</vt:lpstr>
      <vt:lpstr>Negation of a proposition</vt:lpstr>
      <vt:lpstr>Negation of a proposition</vt:lpstr>
      <vt:lpstr>Negation of a proposition</vt:lpstr>
      <vt:lpstr>Conjunction of propositions</vt:lpstr>
      <vt:lpstr>Conjunction of propositions</vt:lpstr>
      <vt:lpstr>Disjunction of propositions</vt:lpstr>
      <vt:lpstr>Truth table of Negation </vt:lpstr>
      <vt:lpstr>Truth table of Conjunction </vt:lpstr>
      <vt:lpstr>Truth table of Disjunction </vt:lpstr>
      <vt:lpstr>Truth table of Disjunction </vt:lpstr>
      <vt:lpstr>Exclusive OR or XOR</vt:lpstr>
      <vt:lpstr>Exclusive OR or XOR</vt:lpstr>
      <vt:lpstr>Conditional statements </vt:lpstr>
      <vt:lpstr>Conditional statements </vt:lpstr>
      <vt:lpstr>Converse, Contrapositive and Inverse</vt:lpstr>
      <vt:lpstr>Question 1</vt:lpstr>
      <vt:lpstr>Question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and Logics</dc:title>
  <dc:creator>Windows User</dc:creator>
  <cp:lastModifiedBy>Windows User</cp:lastModifiedBy>
  <cp:revision>9</cp:revision>
  <dcterms:created xsi:type="dcterms:W3CDTF">2020-07-29T15:29:09Z</dcterms:created>
  <dcterms:modified xsi:type="dcterms:W3CDTF">2020-07-29T17:00:29Z</dcterms:modified>
</cp:coreProperties>
</file>