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76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6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3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8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68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BE99-39B5-43F7-928C-FABFD89C102C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85D00-AD84-458B-9A6D-2AC2DC6DB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3729" y="72296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</a:t>
            </a:r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2 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4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2212"/>
            <a:ext cx="9798423" cy="3509681"/>
          </a:xfrm>
        </p:spPr>
      </p:pic>
    </p:spTree>
    <p:extLst>
      <p:ext uri="{BB962C8B-B14F-4D97-AF65-F5344CB8AC3E}">
        <p14:creationId xmlns:p14="http://schemas.microsoft.com/office/powerpoint/2010/main" val="169344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2" y="520794"/>
            <a:ext cx="9829799" cy="1869140"/>
          </a:xfrm>
        </p:spPr>
      </p:pic>
    </p:spTree>
    <p:extLst>
      <p:ext uri="{BB962C8B-B14F-4D97-AF65-F5344CB8AC3E}">
        <p14:creationId xmlns:p14="http://schemas.microsoft.com/office/powerpoint/2010/main" val="2200219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82" y="1183341"/>
            <a:ext cx="7584142" cy="3603811"/>
          </a:xfrm>
        </p:spPr>
      </p:pic>
    </p:spTree>
    <p:extLst>
      <p:ext uri="{BB962C8B-B14F-4D97-AF65-F5344CB8AC3E}">
        <p14:creationId xmlns:p14="http://schemas.microsoft.com/office/powerpoint/2010/main" val="142113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14" y="1037303"/>
            <a:ext cx="9419598" cy="1436956"/>
          </a:xfrm>
        </p:spPr>
      </p:pic>
    </p:spTree>
    <p:extLst>
      <p:ext uri="{BB962C8B-B14F-4D97-AF65-F5344CB8AC3E}">
        <p14:creationId xmlns:p14="http://schemas.microsoft.com/office/powerpoint/2010/main" val="223229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479177"/>
            <a:ext cx="10367681" cy="3898672"/>
          </a:xfrm>
        </p:spPr>
      </p:pic>
    </p:spTree>
    <p:extLst>
      <p:ext uri="{BB962C8B-B14F-4D97-AF65-F5344CB8AC3E}">
        <p14:creationId xmlns:p14="http://schemas.microsoft.com/office/powerpoint/2010/main" val="99305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57" y="900953"/>
            <a:ext cx="7333397" cy="907659"/>
          </a:xfrm>
        </p:spPr>
      </p:pic>
    </p:spTree>
    <p:extLst>
      <p:ext uri="{BB962C8B-B14F-4D97-AF65-F5344CB8AC3E}">
        <p14:creationId xmlns:p14="http://schemas.microsoft.com/office/powerpoint/2010/main" val="253858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72" y="1264509"/>
            <a:ext cx="9013728" cy="954256"/>
          </a:xfrm>
        </p:spPr>
      </p:pic>
    </p:spTree>
    <p:extLst>
      <p:ext uri="{BB962C8B-B14F-4D97-AF65-F5344CB8AC3E}">
        <p14:creationId xmlns:p14="http://schemas.microsoft.com/office/powerpoint/2010/main" val="896588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91" y="457200"/>
            <a:ext cx="7683862" cy="1183341"/>
          </a:xfrm>
        </p:spPr>
      </p:pic>
    </p:spTree>
    <p:extLst>
      <p:ext uri="{BB962C8B-B14F-4D97-AF65-F5344CB8AC3E}">
        <p14:creationId xmlns:p14="http://schemas.microsoft.com/office/powerpoint/2010/main" val="213563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Predicate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541" y="1547709"/>
            <a:ext cx="7167283" cy="126272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847" y="2796988"/>
            <a:ext cx="6736977" cy="63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9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Converse, Contrapositive and Inverse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06" y="1411940"/>
            <a:ext cx="10488706" cy="2595283"/>
          </a:xfrm>
        </p:spPr>
      </p:pic>
    </p:spTree>
    <p:extLst>
      <p:ext uri="{BB962C8B-B14F-4D97-AF65-F5344CB8AC3E}">
        <p14:creationId xmlns:p14="http://schemas.microsoft.com/office/powerpoint/2010/main" val="30382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Converse, Contrapositive and Inverse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8997"/>
            <a:ext cx="9865659" cy="1537273"/>
          </a:xfrm>
        </p:spPr>
      </p:pic>
    </p:spTree>
    <p:extLst>
      <p:ext uri="{BB962C8B-B14F-4D97-AF65-F5344CB8AC3E}">
        <p14:creationId xmlns:p14="http://schemas.microsoft.com/office/powerpoint/2010/main" val="195481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Bi-conditional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45" y="1458602"/>
            <a:ext cx="10475208" cy="2481386"/>
          </a:xfrm>
        </p:spPr>
      </p:pic>
    </p:spTree>
    <p:extLst>
      <p:ext uri="{BB962C8B-B14F-4D97-AF65-F5344CB8AC3E}">
        <p14:creationId xmlns:p14="http://schemas.microsoft.com/office/powerpoint/2010/main" val="339956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Bi-conditional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20" y="1512618"/>
            <a:ext cx="7165291" cy="3449346"/>
          </a:xfrm>
        </p:spPr>
      </p:pic>
    </p:spTree>
    <p:extLst>
      <p:ext uri="{BB962C8B-B14F-4D97-AF65-F5344CB8AC3E}">
        <p14:creationId xmlns:p14="http://schemas.microsoft.com/office/powerpoint/2010/main" val="22734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 and contradiction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54" y="1524444"/>
            <a:ext cx="10107570" cy="3531650"/>
          </a:xfrm>
        </p:spPr>
      </p:pic>
    </p:spTree>
    <p:extLst>
      <p:ext uri="{BB962C8B-B14F-4D97-AF65-F5344CB8AC3E}">
        <p14:creationId xmlns:p14="http://schemas.microsoft.com/office/powerpoint/2010/main" val="99334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Tautology and contradiction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8399929" cy="3432641"/>
          </a:xfrm>
        </p:spPr>
      </p:pic>
    </p:spTree>
    <p:extLst>
      <p:ext uri="{BB962C8B-B14F-4D97-AF65-F5344CB8AC3E}">
        <p14:creationId xmlns:p14="http://schemas.microsoft.com/office/powerpoint/2010/main" val="264420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342" y="2043953"/>
            <a:ext cx="7799293" cy="2206192"/>
          </a:xfrm>
        </p:spPr>
      </p:pic>
    </p:spTree>
    <p:extLst>
      <p:ext uri="{BB962C8B-B14F-4D97-AF65-F5344CB8AC3E}">
        <p14:creationId xmlns:p14="http://schemas.microsoft.com/office/powerpoint/2010/main" val="1528894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Demorgan’s</a:t>
            </a:r>
            <a:r>
              <a:rPr lang="en-US" dirty="0" smtClean="0"/>
              <a:t> law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220200" cy="1039065"/>
          </a:xfrm>
        </p:spPr>
      </p:pic>
    </p:spTree>
    <p:extLst>
      <p:ext uri="{BB962C8B-B14F-4D97-AF65-F5344CB8AC3E}">
        <p14:creationId xmlns:p14="http://schemas.microsoft.com/office/powerpoint/2010/main" val="121643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28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Converse, Contrapositive and Inverse</vt:lpstr>
      <vt:lpstr>Converse, Contrapositive and Inverse</vt:lpstr>
      <vt:lpstr>Bi-conditional</vt:lpstr>
      <vt:lpstr>Bi-conditional</vt:lpstr>
      <vt:lpstr>Tautology and contradiction</vt:lpstr>
      <vt:lpstr>Tautology and contradiction</vt:lpstr>
      <vt:lpstr>Demorgan’s law</vt:lpstr>
      <vt:lpstr>Demorgan’s law</vt:lpstr>
      <vt:lpstr>Demorgan’s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</cp:revision>
  <dcterms:created xsi:type="dcterms:W3CDTF">2020-07-30T16:06:12Z</dcterms:created>
  <dcterms:modified xsi:type="dcterms:W3CDTF">2020-07-31T02:51:13Z</dcterms:modified>
</cp:coreProperties>
</file>