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3" r:id="rId18"/>
    <p:sldId id="264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9453-A462-41F9-B8C4-1F7B726B59C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242B-6924-4AE4-8311-51886A174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3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9453-A462-41F9-B8C4-1F7B726B59C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242B-6924-4AE4-8311-51886A174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3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9453-A462-41F9-B8C4-1F7B726B59C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242B-6924-4AE4-8311-51886A174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8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9453-A462-41F9-B8C4-1F7B726B59C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242B-6924-4AE4-8311-51886A174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8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9453-A462-41F9-B8C4-1F7B726B59C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242B-6924-4AE4-8311-51886A174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3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9453-A462-41F9-B8C4-1F7B726B59C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242B-6924-4AE4-8311-51886A174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9453-A462-41F9-B8C4-1F7B726B59C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242B-6924-4AE4-8311-51886A174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9453-A462-41F9-B8C4-1F7B726B59C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242B-6924-4AE4-8311-51886A174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6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9453-A462-41F9-B8C4-1F7B726B59C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242B-6924-4AE4-8311-51886A174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9453-A462-41F9-B8C4-1F7B726B59C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242B-6924-4AE4-8311-51886A174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8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9453-A462-41F9-B8C4-1F7B726B59C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242B-6924-4AE4-8311-51886A174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6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49453-A462-41F9-B8C4-1F7B726B59C2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F242B-6924-4AE4-8311-51886A174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Lecture-4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834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61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41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44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909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257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48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37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59" y="208344"/>
            <a:ext cx="7014259" cy="133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31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193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29" y="557243"/>
            <a:ext cx="8723281" cy="82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5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38" y="709794"/>
            <a:ext cx="9704161" cy="63622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" t="-2345" r="-408" b="2345"/>
          <a:stretch/>
        </p:blipFill>
        <p:spPr>
          <a:xfrm>
            <a:off x="838140" y="1663793"/>
            <a:ext cx="9876799" cy="114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20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327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95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23" y="515087"/>
            <a:ext cx="9407058" cy="102563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8" y="1840650"/>
            <a:ext cx="11439692" cy="42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5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03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5326"/>
            <a:ext cx="10285070" cy="150516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86" y="1979271"/>
            <a:ext cx="9976413" cy="17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8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5"/>
          <a:stretch/>
        </p:blipFill>
        <p:spPr>
          <a:xfrm>
            <a:off x="1365814" y="625034"/>
            <a:ext cx="8831482" cy="86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1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25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86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38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</Words>
  <Application>Microsoft Office PowerPoint</Application>
  <PresentationFormat>Widescreen</PresentationFormat>
  <Paragraphs>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Lecture-4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Lecture-4 </dc:title>
  <dc:creator>Windows User</dc:creator>
  <cp:lastModifiedBy>Windows User</cp:lastModifiedBy>
  <cp:revision>7</cp:revision>
  <dcterms:created xsi:type="dcterms:W3CDTF">2020-08-10T15:45:33Z</dcterms:created>
  <dcterms:modified xsi:type="dcterms:W3CDTF">2020-08-13T07:23:09Z</dcterms:modified>
</cp:coreProperties>
</file>