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>
      <p:cViewPr varScale="1">
        <p:scale>
          <a:sx n="134" d="100"/>
          <a:sy n="134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2A74-7582-3F76-915F-DA44EB5B4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F91B8-7132-F4D0-DFDC-9EF5769B5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00F6-8DE5-8203-9E94-5B9D9ABC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57C9-1890-054D-A8AC-CEC2C9F2B7C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DDB9-F3D3-035B-B7BB-F00BBA0D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77C3-42DD-AE37-DB54-D822ECB7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0B7-5D0B-0E4E-81EE-6F32B712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0639197" r:id="rId1"/>
    <p:sldLayoutId id="2400639198" r:id="rId2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9A5F-9E79-0F05-3D64-6F9F2DFD9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140968"/>
            <a:ext cx="6858000" cy="17907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 and Pre-trained CNN 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Sequential Data using Recurrent Neural Networks 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5463B-9002-4628-F9EC-4569E44B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817" y="4036318"/>
            <a:ext cx="6858000" cy="1241822"/>
          </a:xfrm>
        </p:spPr>
        <p:txBody>
          <a:bodyPr/>
          <a:lstStyle/>
          <a:p>
            <a:r>
              <a:rPr lang="en-US" dirty="0"/>
              <a:t>UNIT-V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1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86ABA7-C00B-8508-CB1E-AEE3739A9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7"/>
          <a:stretch/>
        </p:blipFill>
        <p:spPr>
          <a:xfrm>
            <a:off x="12274" y="980728"/>
            <a:ext cx="9024222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1">
  <a:themeElements>
    <a:clrScheme name="Theme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Macintosh PowerPoint</Application>
  <PresentationFormat>On-screen Show (4:3)</PresentationFormat>
  <Paragraphs>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Times New Roman</vt:lpstr>
      <vt:lpstr>Theme21</vt:lpstr>
      <vt:lpstr>    Autoencoders and Pre-trained CNN   Modelling Sequential Data using Recurrent Neural Networks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Pranjal Kumar</cp:lastModifiedBy>
  <cp:revision>6</cp:revision>
  <dcterms:created xsi:type="dcterms:W3CDTF">2024-03-28T10:48:44Z</dcterms:created>
  <dcterms:modified xsi:type="dcterms:W3CDTF">2024-03-31T16:31:57Z</dcterms:modified>
  <cp:category/>
</cp:coreProperties>
</file>