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31433-EB45-43C7-A8CE-7A925F6F7BCD}" v="6" dt="2025-09-22T17:20:26.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shma S" userId="e4e416210dc59da9" providerId="LiveId" clId="{0558EB06-6DDC-43AB-ACA5-C73A50572ADB}"/>
    <pc:docChg chg="custSel modSld">
      <pc:chgData name="Reshma S" userId="e4e416210dc59da9" providerId="LiveId" clId="{0558EB06-6DDC-43AB-ACA5-C73A50572ADB}" dt="2025-09-22T17:20:26.921" v="50" actId="20577"/>
      <pc:docMkLst>
        <pc:docMk/>
      </pc:docMkLst>
      <pc:sldChg chg="modSp mod">
        <pc:chgData name="Reshma S" userId="e4e416210dc59da9" providerId="LiveId" clId="{0558EB06-6DDC-43AB-ACA5-C73A50572ADB}" dt="2025-09-22T17:05:15.229" v="23" actId="27636"/>
        <pc:sldMkLst>
          <pc:docMk/>
          <pc:sldMk cId="3738333213" sldId="256"/>
        </pc:sldMkLst>
        <pc:spChg chg="mod">
          <ac:chgData name="Reshma S" userId="e4e416210dc59da9" providerId="LiveId" clId="{0558EB06-6DDC-43AB-ACA5-C73A50572ADB}" dt="2025-09-22T17:05:15.229" v="23" actId="27636"/>
          <ac:spMkLst>
            <pc:docMk/>
            <pc:sldMk cId="3738333213" sldId="256"/>
            <ac:spMk id="3" creationId="{3D361173-6A49-1788-D26E-6377EF4A72B5}"/>
          </ac:spMkLst>
        </pc:spChg>
      </pc:sldChg>
      <pc:sldChg chg="addSp delSp modSp mod">
        <pc:chgData name="Reshma S" userId="e4e416210dc59da9" providerId="LiveId" clId="{0558EB06-6DDC-43AB-ACA5-C73A50572ADB}" dt="2025-09-22T17:08:34.132" v="47" actId="1076"/>
        <pc:sldMkLst>
          <pc:docMk/>
          <pc:sldMk cId="1494155354" sldId="267"/>
        </pc:sldMkLst>
        <pc:spChg chg="add del mod">
          <ac:chgData name="Reshma S" userId="e4e416210dc59da9" providerId="LiveId" clId="{0558EB06-6DDC-43AB-ACA5-C73A50572ADB}" dt="2025-09-22T17:07:25.730" v="28" actId="931"/>
          <ac:spMkLst>
            <pc:docMk/>
            <pc:sldMk cId="1494155354" sldId="267"/>
            <ac:spMk id="4" creationId="{04A871EF-1542-D315-8B5F-2EA745350E6A}"/>
          </ac:spMkLst>
        </pc:spChg>
        <pc:picChg chg="add mod">
          <ac:chgData name="Reshma S" userId="e4e416210dc59da9" providerId="LiveId" clId="{0558EB06-6DDC-43AB-ACA5-C73A50572ADB}" dt="2025-09-22T17:07:38.884" v="34" actId="1076"/>
          <ac:picMkLst>
            <pc:docMk/>
            <pc:sldMk cId="1494155354" sldId="267"/>
            <ac:picMk id="6" creationId="{DC97AC70-2500-DEAC-F6FA-BD68DB4B2429}"/>
          </ac:picMkLst>
        </pc:picChg>
        <pc:picChg chg="add mod">
          <ac:chgData name="Reshma S" userId="e4e416210dc59da9" providerId="LiveId" clId="{0558EB06-6DDC-43AB-ACA5-C73A50572ADB}" dt="2025-09-22T17:08:05.641" v="40" actId="14100"/>
          <ac:picMkLst>
            <pc:docMk/>
            <pc:sldMk cId="1494155354" sldId="267"/>
            <ac:picMk id="8" creationId="{F071166C-D871-D0D7-0C11-DA5DC07DCAFC}"/>
          </ac:picMkLst>
        </pc:picChg>
        <pc:picChg chg="add mod">
          <ac:chgData name="Reshma S" userId="e4e416210dc59da9" providerId="LiveId" clId="{0558EB06-6DDC-43AB-ACA5-C73A50572ADB}" dt="2025-09-22T17:08:34.132" v="47" actId="1076"/>
          <ac:picMkLst>
            <pc:docMk/>
            <pc:sldMk cId="1494155354" sldId="267"/>
            <ac:picMk id="10" creationId="{F1E5B0DC-7A11-E2E2-5E03-9D79628FEE71}"/>
          </ac:picMkLst>
        </pc:picChg>
        <pc:picChg chg="del">
          <ac:chgData name="Reshma S" userId="e4e416210dc59da9" providerId="LiveId" clId="{0558EB06-6DDC-43AB-ACA5-C73A50572ADB}" dt="2025-09-22T17:05:27.761" v="24" actId="478"/>
          <ac:picMkLst>
            <pc:docMk/>
            <pc:sldMk cId="1494155354" sldId="267"/>
            <ac:picMk id="20" creationId="{A4796D81-2037-D0CB-6604-58D05F8D68D1}"/>
          </ac:picMkLst>
        </pc:picChg>
        <pc:picChg chg="del">
          <ac:chgData name="Reshma S" userId="e4e416210dc59da9" providerId="LiveId" clId="{0558EB06-6DDC-43AB-ACA5-C73A50572ADB}" dt="2025-09-22T17:05:37.414" v="25" actId="478"/>
          <ac:picMkLst>
            <pc:docMk/>
            <pc:sldMk cId="1494155354" sldId="267"/>
            <ac:picMk id="24" creationId="{90E4771D-60C2-D00E-23DC-7D7F332F5720}"/>
          </ac:picMkLst>
        </pc:picChg>
        <pc:picChg chg="del">
          <ac:chgData name="Reshma S" userId="e4e416210dc59da9" providerId="LiveId" clId="{0558EB06-6DDC-43AB-ACA5-C73A50572ADB}" dt="2025-09-22T17:05:44.759" v="27" actId="478"/>
          <ac:picMkLst>
            <pc:docMk/>
            <pc:sldMk cId="1494155354" sldId="267"/>
            <ac:picMk id="26" creationId="{0657A467-0D9E-5A04-F79C-485227E9AF80}"/>
          </ac:picMkLst>
        </pc:picChg>
      </pc:sldChg>
      <pc:sldChg chg="modSp mod">
        <pc:chgData name="Reshma S" userId="e4e416210dc59da9" providerId="LiveId" clId="{0558EB06-6DDC-43AB-ACA5-C73A50572ADB}" dt="2025-09-22T17:20:26.921" v="50" actId="20577"/>
        <pc:sldMkLst>
          <pc:docMk/>
          <pc:sldMk cId="2892229118" sldId="269"/>
        </pc:sldMkLst>
        <pc:spChg chg="mod">
          <ac:chgData name="Reshma S" userId="e4e416210dc59da9" providerId="LiveId" clId="{0558EB06-6DDC-43AB-ACA5-C73A50572ADB}" dt="2025-09-22T17:20:26.921" v="50" actId="20577"/>
          <ac:spMkLst>
            <pc:docMk/>
            <pc:sldMk cId="2892229118" sldId="269"/>
            <ac:spMk id="3" creationId="{D5E3A889-645E-2EF9-6D19-1F54DAECD3C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opiaananth100-creator.github.io/nan-mudhalv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27F-ECCF-992A-8269-CF0FFFFFC5E9}"/>
              </a:ext>
            </a:extLst>
          </p:cNvPr>
          <p:cNvSpPr>
            <a:spLocks noGrp="1"/>
          </p:cNvSpPr>
          <p:nvPr>
            <p:ph type="ctrTitle"/>
          </p:nvPr>
        </p:nvSpPr>
        <p:spPr>
          <a:xfrm>
            <a:off x="665019" y="518336"/>
            <a:ext cx="10352603" cy="1187533"/>
          </a:xfrm>
        </p:spPr>
        <p:txBody>
          <a:bodyPr anchor="ctr">
            <a:normAutofit/>
          </a:bodyPr>
          <a:lstStyle/>
          <a:p>
            <a:pPr algn="ctr"/>
            <a:r>
              <a:rPr lang="en-IN"/>
              <a:t>Digital </a:t>
            </a:r>
            <a:r>
              <a:rPr lang="en-IN" err="1"/>
              <a:t>protfilio</a:t>
            </a:r>
            <a:endParaRPr lang="en-US"/>
          </a:p>
        </p:txBody>
      </p:sp>
      <p:sp>
        <p:nvSpPr>
          <p:cNvPr id="3" name="Subtitle 2">
            <a:extLst>
              <a:ext uri="{FF2B5EF4-FFF2-40B4-BE49-F238E27FC236}">
                <a16:creationId xmlns:a16="http://schemas.microsoft.com/office/drawing/2014/main" id="{3D361173-6A49-1788-D26E-6377EF4A72B5}"/>
              </a:ext>
            </a:extLst>
          </p:cNvPr>
          <p:cNvSpPr>
            <a:spLocks noGrp="1"/>
          </p:cNvSpPr>
          <p:nvPr>
            <p:ph type="subTitle" idx="1"/>
          </p:nvPr>
        </p:nvSpPr>
        <p:spPr>
          <a:xfrm>
            <a:off x="1174378" y="1705869"/>
            <a:ext cx="10214058" cy="4633795"/>
          </a:xfrm>
        </p:spPr>
        <p:txBody>
          <a:bodyPr anchor="ctr">
            <a:normAutofit fontScale="92500"/>
          </a:bodyPr>
          <a:lstStyle/>
          <a:p>
            <a:pPr algn="l"/>
            <a:r>
              <a:rPr lang="en-IN" sz="4400" dirty="0"/>
              <a:t>Name :</a:t>
            </a:r>
            <a:r>
              <a:rPr lang="en-IN" sz="4400" dirty="0" err="1"/>
              <a:t>S.Gopi</a:t>
            </a:r>
            <a:r>
              <a:rPr lang="en-IN" sz="4400" dirty="0"/>
              <a:t> </a:t>
            </a:r>
            <a:r>
              <a:rPr lang="en-IN" sz="4400" dirty="0" err="1"/>
              <a:t>aAnath</a:t>
            </a:r>
            <a:endParaRPr lang="en-IN" sz="4400" dirty="0"/>
          </a:p>
          <a:p>
            <a:pPr algn="l"/>
            <a:r>
              <a:rPr lang="en-IN" sz="4400" dirty="0"/>
              <a:t>REGISTER NO AND NMID : 222404617 (asunm1301222404617)</a:t>
            </a:r>
            <a:endParaRPr lang="en-IN" sz="4400" b="1" dirty="0"/>
          </a:p>
          <a:p>
            <a:pPr algn="l"/>
            <a:r>
              <a:rPr lang="en-IN" sz="4400" dirty="0"/>
              <a:t>Department: </a:t>
            </a:r>
            <a:r>
              <a:rPr lang="en-IN" sz="4400" b="1" dirty="0" err="1"/>
              <a:t>Bsc</a:t>
            </a:r>
            <a:r>
              <a:rPr lang="en-IN" sz="4400" b="1" dirty="0"/>
              <a:t> cs(Ai) specialization</a:t>
            </a:r>
            <a:r>
              <a:rPr lang="en-IN" sz="4400" dirty="0"/>
              <a:t> </a:t>
            </a:r>
          </a:p>
          <a:p>
            <a:pPr algn="l"/>
            <a:r>
              <a:rPr lang="en-IN" sz="4400" dirty="0"/>
              <a:t>College :</a:t>
            </a:r>
            <a:r>
              <a:rPr lang="en-IN" sz="4400" b="1" dirty="0" err="1"/>
              <a:t>agurachand</a:t>
            </a:r>
            <a:r>
              <a:rPr lang="en-IN" sz="4400" dirty="0"/>
              <a:t> </a:t>
            </a:r>
            <a:r>
              <a:rPr lang="en-IN" sz="4400" b="1" dirty="0" err="1"/>
              <a:t>manmull</a:t>
            </a:r>
            <a:r>
              <a:rPr lang="en-IN" sz="4400" dirty="0"/>
              <a:t> </a:t>
            </a:r>
            <a:r>
              <a:rPr lang="en-IN" sz="4400" dirty="0" err="1"/>
              <a:t>jain</a:t>
            </a:r>
            <a:r>
              <a:rPr lang="en-IN" sz="4400" dirty="0"/>
              <a:t>           </a:t>
            </a:r>
            <a:r>
              <a:rPr lang="en-IN" sz="4400" b="1" dirty="0"/>
              <a:t>college</a:t>
            </a:r>
            <a:r>
              <a:rPr lang="en-IN" sz="4400" dirty="0"/>
              <a:t> / </a:t>
            </a:r>
            <a:r>
              <a:rPr lang="en-IN" sz="4400" b="1" dirty="0"/>
              <a:t>Madras</a:t>
            </a:r>
            <a:r>
              <a:rPr lang="en-IN" sz="4400" dirty="0"/>
              <a:t> </a:t>
            </a:r>
            <a:r>
              <a:rPr lang="en-IN" sz="4400" b="1" dirty="0"/>
              <a:t>University</a:t>
            </a:r>
            <a:r>
              <a:rPr lang="en-IN" sz="4400" dirty="0"/>
              <a:t> </a:t>
            </a:r>
            <a:r>
              <a:rPr lang="en-IN" sz="4400" b="1" dirty="0" err="1"/>
              <a:t>afillated</a:t>
            </a:r>
            <a:endParaRPr lang="en-IN" sz="4400" b="1" dirty="0"/>
          </a:p>
          <a:p>
            <a:pPr algn="l"/>
            <a:endParaRPr lang="en-IN" sz="4000" dirty="0"/>
          </a:p>
        </p:txBody>
      </p:sp>
    </p:spTree>
    <p:extLst>
      <p:ext uri="{BB962C8B-B14F-4D97-AF65-F5344CB8AC3E}">
        <p14:creationId xmlns:p14="http://schemas.microsoft.com/office/powerpoint/2010/main" val="373833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1763-11C9-C5C4-0A43-8B9E97BAFCB1}"/>
              </a:ext>
            </a:extLst>
          </p:cNvPr>
          <p:cNvSpPr>
            <a:spLocks noGrp="1"/>
          </p:cNvSpPr>
          <p:nvPr>
            <p:ph type="title"/>
          </p:nvPr>
        </p:nvSpPr>
        <p:spPr/>
        <p:txBody>
          <a:bodyPr>
            <a:normAutofit/>
          </a:bodyPr>
          <a:lstStyle/>
          <a:p>
            <a:r>
              <a:rPr lang="en-IN" sz="4400"/>
              <a:t>7.</a:t>
            </a:r>
            <a:r>
              <a:rPr lang="en-IN" sz="4400" b="1"/>
              <a:t>Result &amp; screenshot :</a:t>
            </a:r>
            <a:endParaRPr lang="en-US" sz="4400"/>
          </a:p>
        </p:txBody>
      </p:sp>
      <p:sp>
        <p:nvSpPr>
          <p:cNvPr id="3" name="Content Placeholder 2">
            <a:extLst>
              <a:ext uri="{FF2B5EF4-FFF2-40B4-BE49-F238E27FC236}">
                <a16:creationId xmlns:a16="http://schemas.microsoft.com/office/drawing/2014/main" id="{B5FF355A-2F69-75D6-AEAD-AA041D6B43FC}"/>
              </a:ext>
            </a:extLst>
          </p:cNvPr>
          <p:cNvSpPr>
            <a:spLocks noGrp="1"/>
          </p:cNvSpPr>
          <p:nvPr>
            <p:ph idx="1"/>
          </p:nvPr>
        </p:nvSpPr>
        <p:spPr/>
        <p:txBody>
          <a:bodyPr anchor="t">
            <a:normAutofit/>
          </a:bodyPr>
          <a:lstStyle/>
          <a:p>
            <a:r>
              <a:rPr lang="en-IN" sz="4000"/>
              <a:t>The website successfully presents personal and academic details. The Contact page allows direct interaction. Screenshots show the dashboard, certificates, and resume sections clearly.</a:t>
            </a:r>
          </a:p>
          <a:p>
            <a:pPr marL="0" indent="0">
              <a:buNone/>
            </a:pPr>
            <a:endParaRPr lang="en-US"/>
          </a:p>
        </p:txBody>
      </p:sp>
    </p:spTree>
    <p:extLst>
      <p:ext uri="{BB962C8B-B14F-4D97-AF65-F5344CB8AC3E}">
        <p14:creationId xmlns:p14="http://schemas.microsoft.com/office/powerpoint/2010/main" val="5695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16FA-2DB7-1DF4-E9B8-CCD68C14A624}"/>
              </a:ext>
            </a:extLst>
          </p:cNvPr>
          <p:cNvSpPr>
            <a:spLocks noGrp="1"/>
          </p:cNvSpPr>
          <p:nvPr>
            <p:ph type="title"/>
          </p:nvPr>
        </p:nvSpPr>
        <p:spPr>
          <a:xfrm>
            <a:off x="685801" y="160319"/>
            <a:ext cx="10131425" cy="860960"/>
          </a:xfrm>
        </p:spPr>
        <p:txBody>
          <a:bodyPr/>
          <a:lstStyle/>
          <a:p>
            <a:r>
              <a:rPr lang="en-IN"/>
              <a:t>7.</a:t>
            </a:r>
            <a:r>
              <a:rPr lang="en-IN" sz="4000" b="1"/>
              <a:t>Result &amp; screenshot:</a:t>
            </a:r>
            <a:endParaRPr lang="en-US"/>
          </a:p>
        </p:txBody>
      </p:sp>
      <p:pic>
        <p:nvPicPr>
          <p:cNvPr id="22" name="Picture 21">
            <a:extLst>
              <a:ext uri="{FF2B5EF4-FFF2-40B4-BE49-F238E27FC236}">
                <a16:creationId xmlns:a16="http://schemas.microsoft.com/office/drawing/2014/main" id="{36364063-EF7D-9860-BA16-A919AE4E4786}"/>
              </a:ext>
            </a:extLst>
          </p:cNvPr>
          <p:cNvPicPr>
            <a:picLocks noChangeAspect="1"/>
          </p:cNvPicPr>
          <p:nvPr/>
        </p:nvPicPr>
        <p:blipFill>
          <a:blip r:embed="rId2"/>
          <a:stretch>
            <a:fillRect/>
          </a:stretch>
        </p:blipFill>
        <p:spPr>
          <a:xfrm>
            <a:off x="6523948" y="1225322"/>
            <a:ext cx="3819586" cy="2029155"/>
          </a:xfrm>
          <a:prstGeom prst="rect">
            <a:avLst/>
          </a:prstGeom>
        </p:spPr>
      </p:pic>
      <p:pic>
        <p:nvPicPr>
          <p:cNvPr id="6" name="Content Placeholder 5">
            <a:extLst>
              <a:ext uri="{FF2B5EF4-FFF2-40B4-BE49-F238E27FC236}">
                <a16:creationId xmlns:a16="http://schemas.microsoft.com/office/drawing/2014/main" id="{DC97AC70-2500-DEAC-F6FA-BD68DB4B2429}"/>
              </a:ext>
            </a:extLst>
          </p:cNvPr>
          <p:cNvPicPr>
            <a:picLocks noGrp="1" noChangeAspect="1"/>
          </p:cNvPicPr>
          <p:nvPr>
            <p:ph idx="1"/>
          </p:nvPr>
        </p:nvPicPr>
        <p:blipFill>
          <a:blip r:embed="rId3"/>
          <a:stretch>
            <a:fillRect/>
          </a:stretch>
        </p:blipFill>
        <p:spPr>
          <a:xfrm>
            <a:off x="1156330" y="1225321"/>
            <a:ext cx="3819586" cy="2029155"/>
          </a:xfrm>
        </p:spPr>
      </p:pic>
      <p:pic>
        <p:nvPicPr>
          <p:cNvPr id="8" name="Picture 7">
            <a:extLst>
              <a:ext uri="{FF2B5EF4-FFF2-40B4-BE49-F238E27FC236}">
                <a16:creationId xmlns:a16="http://schemas.microsoft.com/office/drawing/2014/main" id="{F071166C-D871-D0D7-0C11-DA5DC07DCAFC}"/>
              </a:ext>
            </a:extLst>
          </p:cNvPr>
          <p:cNvPicPr>
            <a:picLocks noChangeAspect="1"/>
          </p:cNvPicPr>
          <p:nvPr/>
        </p:nvPicPr>
        <p:blipFill>
          <a:blip r:embed="rId4"/>
          <a:stretch>
            <a:fillRect/>
          </a:stretch>
        </p:blipFill>
        <p:spPr>
          <a:xfrm>
            <a:off x="1156330" y="3887429"/>
            <a:ext cx="3926947" cy="2086191"/>
          </a:xfrm>
          <a:prstGeom prst="rect">
            <a:avLst/>
          </a:prstGeom>
        </p:spPr>
      </p:pic>
      <p:pic>
        <p:nvPicPr>
          <p:cNvPr id="10" name="Picture 9">
            <a:extLst>
              <a:ext uri="{FF2B5EF4-FFF2-40B4-BE49-F238E27FC236}">
                <a16:creationId xmlns:a16="http://schemas.microsoft.com/office/drawing/2014/main" id="{F1E5B0DC-7A11-E2E2-5E03-9D79628FEE71}"/>
              </a:ext>
            </a:extLst>
          </p:cNvPr>
          <p:cNvPicPr>
            <a:picLocks noChangeAspect="1"/>
          </p:cNvPicPr>
          <p:nvPr/>
        </p:nvPicPr>
        <p:blipFill>
          <a:blip r:embed="rId5"/>
          <a:stretch>
            <a:fillRect/>
          </a:stretch>
        </p:blipFill>
        <p:spPr>
          <a:xfrm>
            <a:off x="6523948" y="3810212"/>
            <a:ext cx="4072297" cy="2163408"/>
          </a:xfrm>
          <a:prstGeom prst="rect">
            <a:avLst/>
          </a:prstGeom>
        </p:spPr>
      </p:pic>
    </p:spTree>
    <p:extLst>
      <p:ext uri="{BB962C8B-B14F-4D97-AF65-F5344CB8AC3E}">
        <p14:creationId xmlns:p14="http://schemas.microsoft.com/office/powerpoint/2010/main" val="14941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70BF-D6FA-9B6D-2655-1221E2D45298}"/>
              </a:ext>
            </a:extLst>
          </p:cNvPr>
          <p:cNvSpPr>
            <a:spLocks noGrp="1"/>
          </p:cNvSpPr>
          <p:nvPr>
            <p:ph type="title"/>
          </p:nvPr>
        </p:nvSpPr>
        <p:spPr/>
        <p:txBody>
          <a:bodyPr/>
          <a:lstStyle/>
          <a:p>
            <a:r>
              <a:rPr lang="en-IN" sz="4400"/>
              <a:t>8</a:t>
            </a:r>
            <a:r>
              <a:rPr lang="en-IN"/>
              <a:t>.</a:t>
            </a:r>
            <a:r>
              <a:rPr lang="en-IN" sz="4400"/>
              <a:t>conclusion:</a:t>
            </a:r>
            <a:endParaRPr lang="en-US"/>
          </a:p>
        </p:txBody>
      </p:sp>
      <p:sp>
        <p:nvSpPr>
          <p:cNvPr id="3" name="Content Placeholder 2">
            <a:extLst>
              <a:ext uri="{FF2B5EF4-FFF2-40B4-BE49-F238E27FC236}">
                <a16:creationId xmlns:a16="http://schemas.microsoft.com/office/drawing/2014/main" id="{6F9E164C-EDCA-651C-116E-349D018E3556}"/>
              </a:ext>
            </a:extLst>
          </p:cNvPr>
          <p:cNvSpPr>
            <a:spLocks noGrp="1"/>
          </p:cNvSpPr>
          <p:nvPr>
            <p:ph idx="1"/>
          </p:nvPr>
        </p:nvSpPr>
        <p:spPr/>
        <p:txBody>
          <a:bodyPr anchor="t">
            <a:normAutofit lnSpcReduction="10000"/>
          </a:bodyPr>
          <a:lstStyle/>
          <a:p>
            <a:r>
              <a:rPr lang="en-IN" sz="4000"/>
              <a:t>The personal website provides a complete digital portfolio. It centralizes skills, certificates, and resume in one place. The site is easy to update and maintain. Future improvements can include blogs and project showcases.</a:t>
            </a:r>
            <a:endParaRPr lang="en-US" sz="4000"/>
          </a:p>
        </p:txBody>
      </p:sp>
    </p:spTree>
    <p:extLst>
      <p:ext uri="{BB962C8B-B14F-4D97-AF65-F5344CB8AC3E}">
        <p14:creationId xmlns:p14="http://schemas.microsoft.com/office/powerpoint/2010/main" val="8159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E452-25CB-430C-6667-AC0327FD8489}"/>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D5E3A889-645E-2EF9-6D19-1F54DAECD3C8}"/>
              </a:ext>
            </a:extLst>
          </p:cNvPr>
          <p:cNvSpPr>
            <a:spLocks noGrp="1"/>
          </p:cNvSpPr>
          <p:nvPr>
            <p:ph idx="1"/>
          </p:nvPr>
        </p:nvSpPr>
        <p:spPr/>
        <p:txBody>
          <a:bodyPr>
            <a:normAutofit/>
          </a:bodyPr>
          <a:lstStyle/>
          <a:p>
            <a:r>
              <a:rPr lang="en-IN" sz="3600">
                <a:hlinkClick r:id="rId2"/>
              </a:rPr>
              <a:t>https://gopiaananth100-creator.github.io/nan-mudhalvan/</a:t>
            </a:r>
            <a:endParaRPr lang="en-IN" sz="3600"/>
          </a:p>
          <a:p>
            <a:r>
              <a:rPr lang="en-IN" sz="3600"/>
              <a:t>THANKS </a:t>
            </a:r>
            <a:r>
              <a:rPr lang="en-IN" sz="3600" dirty="0"/>
              <a:t>FOR GIVING THIS OPPURTUNITY</a:t>
            </a:r>
          </a:p>
        </p:txBody>
      </p:sp>
    </p:spTree>
    <p:extLst>
      <p:ext uri="{BB962C8B-B14F-4D97-AF65-F5344CB8AC3E}">
        <p14:creationId xmlns:p14="http://schemas.microsoft.com/office/powerpoint/2010/main" val="289222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3334-1135-8DA1-6936-2894EF0DE0DC}"/>
              </a:ext>
            </a:extLst>
          </p:cNvPr>
          <p:cNvSpPr>
            <a:spLocks noGrp="1"/>
          </p:cNvSpPr>
          <p:nvPr>
            <p:ph type="title"/>
          </p:nvPr>
        </p:nvSpPr>
        <p:spPr>
          <a:xfrm>
            <a:off x="685801" y="685800"/>
            <a:ext cx="10131425" cy="1456267"/>
          </a:xfrm>
        </p:spPr>
        <p:txBody>
          <a:bodyPr>
            <a:normAutofit/>
          </a:bodyPr>
          <a:lstStyle/>
          <a:p>
            <a:r>
              <a:rPr lang="en-IN" sz="4800"/>
              <a:t>Project title;</a:t>
            </a:r>
            <a:endParaRPr lang="en-US" sz="4800"/>
          </a:p>
        </p:txBody>
      </p:sp>
      <p:sp>
        <p:nvSpPr>
          <p:cNvPr id="3" name="Content Placeholder 2">
            <a:extLst>
              <a:ext uri="{FF2B5EF4-FFF2-40B4-BE49-F238E27FC236}">
                <a16:creationId xmlns:a16="http://schemas.microsoft.com/office/drawing/2014/main" id="{FFE6E477-426B-09D1-4081-12DBA76FC7DE}"/>
              </a:ext>
            </a:extLst>
          </p:cNvPr>
          <p:cNvSpPr>
            <a:spLocks noGrp="1"/>
          </p:cNvSpPr>
          <p:nvPr>
            <p:ph idx="1"/>
          </p:nvPr>
        </p:nvSpPr>
        <p:spPr>
          <a:xfrm>
            <a:off x="1258784" y="2875258"/>
            <a:ext cx="9558442" cy="1591293"/>
          </a:xfrm>
        </p:spPr>
        <p:txBody>
          <a:bodyPr>
            <a:normAutofit/>
          </a:bodyPr>
          <a:lstStyle/>
          <a:p>
            <a:pPr marL="0" indent="0" algn="ctr">
              <a:buNone/>
            </a:pPr>
            <a:r>
              <a:rPr lang="en-IN" sz="2400"/>
              <a:t> </a:t>
            </a:r>
            <a:r>
              <a:rPr lang="en-IN" sz="6000" b="1"/>
              <a:t>My  Digital Portofolio</a:t>
            </a:r>
            <a:endParaRPr lang="en-IN" sz="4800" b="1">
              <a:ea typeface="Calibri"/>
              <a:cs typeface="Calibri"/>
            </a:endParaRPr>
          </a:p>
        </p:txBody>
      </p:sp>
    </p:spTree>
    <p:extLst>
      <p:ext uri="{BB962C8B-B14F-4D97-AF65-F5344CB8AC3E}">
        <p14:creationId xmlns:p14="http://schemas.microsoft.com/office/powerpoint/2010/main" val="152119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4966-551F-0616-235A-7FD26B691455}"/>
              </a:ext>
            </a:extLst>
          </p:cNvPr>
          <p:cNvSpPr>
            <a:spLocks noGrp="1"/>
          </p:cNvSpPr>
          <p:nvPr>
            <p:ph type="title"/>
          </p:nvPr>
        </p:nvSpPr>
        <p:spPr>
          <a:xfrm>
            <a:off x="1567543" y="415636"/>
            <a:ext cx="9249683" cy="1151907"/>
          </a:xfrm>
        </p:spPr>
        <p:txBody>
          <a:bodyPr/>
          <a:lstStyle/>
          <a:p>
            <a:r>
              <a:rPr lang="en-IN" sz="4000"/>
              <a:t>Agenda</a:t>
            </a:r>
            <a:r>
              <a:rPr lang="en-IN"/>
              <a:t> ;</a:t>
            </a:r>
            <a:endParaRPr lang="en-US"/>
          </a:p>
        </p:txBody>
      </p:sp>
      <p:sp>
        <p:nvSpPr>
          <p:cNvPr id="3" name="Content Placeholder 2">
            <a:extLst>
              <a:ext uri="{FF2B5EF4-FFF2-40B4-BE49-F238E27FC236}">
                <a16:creationId xmlns:a16="http://schemas.microsoft.com/office/drawing/2014/main" id="{167941E8-C422-A5B1-FF61-3953EA226FEC}"/>
              </a:ext>
            </a:extLst>
          </p:cNvPr>
          <p:cNvSpPr>
            <a:spLocks noGrp="1"/>
          </p:cNvSpPr>
          <p:nvPr>
            <p:ph idx="1"/>
          </p:nvPr>
        </p:nvSpPr>
        <p:spPr>
          <a:xfrm>
            <a:off x="1567543" y="1448790"/>
            <a:ext cx="9249683" cy="4993574"/>
          </a:xfrm>
        </p:spPr>
        <p:txBody>
          <a:bodyPr anchor="t">
            <a:normAutofit fontScale="25000" lnSpcReduction="20000"/>
          </a:bodyPr>
          <a:lstStyle/>
          <a:p>
            <a:pPr marL="342900" indent="-342900">
              <a:buFont typeface="+mj-lt"/>
              <a:buAutoNum type="arabicPeriod"/>
            </a:pPr>
            <a:r>
              <a:rPr lang="en-IN" sz="14400"/>
              <a:t>Problem Statement
Project Overview
End Users
Tools &amp; Technologies
Portfolio Design &amp; Layout
Features &amp; Functionality
Results &amp; Screenshots
Conclusion
GitHub Link</a:t>
            </a:r>
          </a:p>
          <a:p>
            <a:pPr marL="342900" indent="-342900">
              <a:buFont typeface="+mj-lt"/>
              <a:buAutoNum type="arabicPeriod"/>
            </a:pPr>
            <a:endParaRPr lang="en-US" sz="2400"/>
          </a:p>
        </p:txBody>
      </p:sp>
    </p:spTree>
    <p:extLst>
      <p:ext uri="{BB962C8B-B14F-4D97-AF65-F5344CB8AC3E}">
        <p14:creationId xmlns:p14="http://schemas.microsoft.com/office/powerpoint/2010/main" val="200484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7A4B-CC4D-D2F6-C453-3B0B708C43D6}"/>
              </a:ext>
            </a:extLst>
          </p:cNvPr>
          <p:cNvSpPr>
            <a:spLocks noGrp="1"/>
          </p:cNvSpPr>
          <p:nvPr>
            <p:ph type="title"/>
          </p:nvPr>
        </p:nvSpPr>
        <p:spPr/>
        <p:txBody>
          <a:bodyPr>
            <a:normAutofit/>
          </a:bodyPr>
          <a:lstStyle/>
          <a:p>
            <a:pPr marL="742950" indent="-742950">
              <a:buFont typeface="+mj-lt"/>
              <a:buAutoNum type="arabicPeriod"/>
            </a:pPr>
            <a:r>
              <a:rPr lang="en-IN" sz="4000" b="1"/>
              <a:t>Problem statement :</a:t>
            </a:r>
            <a:endParaRPr lang="en-US" sz="4000" b="1"/>
          </a:p>
        </p:txBody>
      </p:sp>
      <p:sp>
        <p:nvSpPr>
          <p:cNvPr id="3" name="Content Placeholder 2">
            <a:extLst>
              <a:ext uri="{FF2B5EF4-FFF2-40B4-BE49-F238E27FC236}">
                <a16:creationId xmlns:a16="http://schemas.microsoft.com/office/drawing/2014/main" id="{4E2DCF6D-D6DC-65FF-122B-E473BAA98884}"/>
              </a:ext>
            </a:extLst>
          </p:cNvPr>
          <p:cNvSpPr>
            <a:spLocks noGrp="1"/>
          </p:cNvSpPr>
          <p:nvPr>
            <p:ph idx="1"/>
          </p:nvPr>
        </p:nvSpPr>
        <p:spPr>
          <a:xfrm>
            <a:off x="868127" y="2065867"/>
            <a:ext cx="9949099" cy="3836169"/>
          </a:xfrm>
        </p:spPr>
        <p:txBody>
          <a:bodyPr>
            <a:normAutofit fontScale="92500"/>
          </a:bodyPr>
          <a:lstStyle/>
          <a:p>
            <a:r>
              <a:rPr lang="en-IN" sz="4000"/>
              <a:t>Fresher's often lack a professional online space to present their skills, projects, and certificates. Traditional resumes are static and difficult to update. A digital portfolio solves this by creating a single, shareable, and responsive platform. This improves visibility, credibility, and opportunities.</a:t>
            </a:r>
          </a:p>
          <a:p>
            <a:endParaRPr lang="en-US" sz="3200"/>
          </a:p>
        </p:txBody>
      </p:sp>
    </p:spTree>
    <p:extLst>
      <p:ext uri="{BB962C8B-B14F-4D97-AF65-F5344CB8AC3E}">
        <p14:creationId xmlns:p14="http://schemas.microsoft.com/office/powerpoint/2010/main" val="284574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FDF4-A4F9-8FC6-5F3B-64C96FEDDB85}"/>
              </a:ext>
            </a:extLst>
          </p:cNvPr>
          <p:cNvSpPr>
            <a:spLocks noGrp="1"/>
          </p:cNvSpPr>
          <p:nvPr>
            <p:ph type="title"/>
          </p:nvPr>
        </p:nvSpPr>
        <p:spPr/>
        <p:txBody>
          <a:bodyPr>
            <a:normAutofit/>
          </a:bodyPr>
          <a:lstStyle/>
          <a:p>
            <a:r>
              <a:rPr lang="en-IN" sz="4000"/>
              <a:t>2. </a:t>
            </a:r>
            <a:r>
              <a:rPr lang="en-IN" sz="4000" b="1"/>
              <a:t>Project</a:t>
            </a:r>
            <a:r>
              <a:rPr lang="en-IN" sz="4000"/>
              <a:t> </a:t>
            </a:r>
            <a:r>
              <a:rPr lang="en-IN" sz="4000" b="1"/>
              <a:t>Overview</a:t>
            </a:r>
            <a:r>
              <a:rPr lang="en-IN" sz="4000"/>
              <a:t> :</a:t>
            </a:r>
            <a:endParaRPr lang="en-US" sz="4000"/>
          </a:p>
        </p:txBody>
      </p:sp>
      <p:sp>
        <p:nvSpPr>
          <p:cNvPr id="3" name="Content Placeholder 2">
            <a:extLst>
              <a:ext uri="{FF2B5EF4-FFF2-40B4-BE49-F238E27FC236}">
                <a16:creationId xmlns:a16="http://schemas.microsoft.com/office/drawing/2014/main" id="{93598A5A-3C62-EAA7-24D4-8B5BA4E1BF60}"/>
              </a:ext>
            </a:extLst>
          </p:cNvPr>
          <p:cNvSpPr>
            <a:spLocks noGrp="1"/>
          </p:cNvSpPr>
          <p:nvPr>
            <p:ph idx="1"/>
          </p:nvPr>
        </p:nvSpPr>
        <p:spPr>
          <a:xfrm>
            <a:off x="685801" y="2065867"/>
            <a:ext cx="10131425" cy="3649133"/>
          </a:xfrm>
        </p:spPr>
        <p:txBody>
          <a:bodyPr>
            <a:noAutofit/>
          </a:bodyPr>
          <a:lstStyle/>
          <a:p>
            <a:r>
              <a:rPr lang="en-IN" sz="4000"/>
              <a:t>The project is a responsive personal website designed to showcase identity, education, skills, certificates, and projects. It is simple to navigate and visually professional. The website includes sections for About, Skills, Projects, and Contact.</a:t>
            </a:r>
            <a:endParaRPr lang="en-US" sz="4000"/>
          </a:p>
        </p:txBody>
      </p:sp>
    </p:spTree>
    <p:extLst>
      <p:ext uri="{BB962C8B-B14F-4D97-AF65-F5344CB8AC3E}">
        <p14:creationId xmlns:p14="http://schemas.microsoft.com/office/powerpoint/2010/main" val="129810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27DC-5296-C0C1-7B8F-34D9E7A93D91}"/>
              </a:ext>
            </a:extLst>
          </p:cNvPr>
          <p:cNvSpPr>
            <a:spLocks noGrp="1"/>
          </p:cNvSpPr>
          <p:nvPr>
            <p:ph type="title"/>
          </p:nvPr>
        </p:nvSpPr>
        <p:spPr/>
        <p:txBody>
          <a:bodyPr>
            <a:normAutofit/>
          </a:bodyPr>
          <a:lstStyle/>
          <a:p>
            <a:r>
              <a:rPr lang="en-IN" sz="4000"/>
              <a:t>3.</a:t>
            </a:r>
            <a:r>
              <a:rPr lang="en-IN" sz="4400" b="1"/>
              <a:t>End user</a:t>
            </a:r>
            <a:endParaRPr lang="en-US" sz="4000"/>
          </a:p>
        </p:txBody>
      </p:sp>
      <p:sp>
        <p:nvSpPr>
          <p:cNvPr id="7" name="Title 1">
            <a:extLst>
              <a:ext uri="{FF2B5EF4-FFF2-40B4-BE49-F238E27FC236}">
                <a16:creationId xmlns:a16="http://schemas.microsoft.com/office/drawing/2014/main" id="{8A221B01-D349-B2F7-8311-A03D612C9B73}"/>
              </a:ext>
            </a:extLst>
          </p:cNvPr>
          <p:cNvSpPr>
            <a:spLocks noGrp="1"/>
          </p:cNvSpPr>
          <p:nvPr>
            <p:ph type="title"/>
          </p:nvPr>
        </p:nvSpPr>
        <p:spPr>
          <a:xfrm rot="10800000" flipV="1">
            <a:off x="838198" y="2065867"/>
            <a:ext cx="10131425" cy="3764917"/>
          </a:xfrm>
        </p:spPr>
        <p:txBody>
          <a:bodyPr>
            <a:noAutofit/>
          </a:bodyPr>
          <a:lstStyle/>
          <a:p>
            <a:pPr marL="571500" indent="-571500">
              <a:buFont typeface="Arial" panose="020B0604020202020204" pitchFamily="34" charset="0"/>
              <a:buChar char="•"/>
            </a:pPr>
            <a:r>
              <a:rPr lang="en-IN" sz="4000"/>
              <a:t>The website mainly targets recruiters, hiring managers, and placement officers. They can view skills, certificates, and resumes at a glance.  Faculty members can review achievements and progress. </a:t>
            </a:r>
            <a:br>
              <a:rPr lang="en-IN" sz="4000"/>
            </a:br>
            <a:endParaRPr lang="en-US" sz="4000"/>
          </a:p>
        </p:txBody>
      </p:sp>
    </p:spTree>
    <p:extLst>
      <p:ext uri="{BB962C8B-B14F-4D97-AF65-F5344CB8AC3E}">
        <p14:creationId xmlns:p14="http://schemas.microsoft.com/office/powerpoint/2010/main" val="254229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2FA8-E644-0AE0-8CF6-33CE4EFCCA44}"/>
              </a:ext>
            </a:extLst>
          </p:cNvPr>
          <p:cNvSpPr>
            <a:spLocks noGrp="1"/>
          </p:cNvSpPr>
          <p:nvPr>
            <p:ph type="title"/>
          </p:nvPr>
        </p:nvSpPr>
        <p:spPr/>
        <p:txBody>
          <a:bodyPr/>
          <a:lstStyle/>
          <a:p>
            <a:r>
              <a:rPr lang="en-IN"/>
              <a:t>4. </a:t>
            </a:r>
            <a:r>
              <a:rPr lang="en-IN" b="1"/>
              <a:t>Tools and technologies : </a:t>
            </a:r>
            <a:endParaRPr lang="en-US"/>
          </a:p>
        </p:txBody>
      </p:sp>
      <p:sp>
        <p:nvSpPr>
          <p:cNvPr id="3" name="Content Placeholder 2">
            <a:extLst>
              <a:ext uri="{FF2B5EF4-FFF2-40B4-BE49-F238E27FC236}">
                <a16:creationId xmlns:a16="http://schemas.microsoft.com/office/drawing/2014/main" id="{C0910740-11B2-EA62-5F98-9A7369B718E4}"/>
              </a:ext>
            </a:extLst>
          </p:cNvPr>
          <p:cNvSpPr>
            <a:spLocks noGrp="1"/>
          </p:cNvSpPr>
          <p:nvPr>
            <p:ph idx="1"/>
          </p:nvPr>
        </p:nvSpPr>
        <p:spPr/>
        <p:txBody>
          <a:bodyPr>
            <a:normAutofit lnSpcReduction="10000"/>
          </a:bodyPr>
          <a:lstStyle/>
          <a:p>
            <a:r>
              <a:rPr lang="en-IN" sz="4000"/>
              <a:t>The website was developed using HTML, CSS, and JavaScript. GitHub was used for version control and deployment. VS Code was the main code editor. The site is hosted online for accessibility. These tools ensure a responsive, lightweight, and professional</a:t>
            </a:r>
            <a:r>
              <a:rPr lang="en-IN"/>
              <a:t> </a:t>
            </a:r>
            <a:r>
              <a:rPr lang="en-IN" sz="4000"/>
              <a:t>output</a:t>
            </a:r>
            <a:r>
              <a:rPr lang="en-IN"/>
              <a:t>.</a:t>
            </a:r>
            <a:endParaRPr lang="en-US"/>
          </a:p>
        </p:txBody>
      </p:sp>
    </p:spTree>
    <p:extLst>
      <p:ext uri="{BB962C8B-B14F-4D97-AF65-F5344CB8AC3E}">
        <p14:creationId xmlns:p14="http://schemas.microsoft.com/office/powerpoint/2010/main" val="367917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5A5B-7D8E-623F-FA33-83550D4BF8FD}"/>
              </a:ext>
            </a:extLst>
          </p:cNvPr>
          <p:cNvSpPr>
            <a:spLocks noGrp="1"/>
          </p:cNvSpPr>
          <p:nvPr>
            <p:ph type="title"/>
          </p:nvPr>
        </p:nvSpPr>
        <p:spPr/>
        <p:txBody>
          <a:bodyPr>
            <a:normAutofit/>
          </a:bodyPr>
          <a:lstStyle/>
          <a:p>
            <a:r>
              <a:rPr lang="en-IN" sz="4400"/>
              <a:t>5.</a:t>
            </a:r>
            <a:r>
              <a:rPr lang="en-IN" sz="4400" b="1"/>
              <a:t>Website Design &amp; layout : </a:t>
            </a:r>
            <a:endParaRPr lang="en-US" sz="4400"/>
          </a:p>
        </p:txBody>
      </p:sp>
      <p:sp>
        <p:nvSpPr>
          <p:cNvPr id="3" name="Content Placeholder 2">
            <a:extLst>
              <a:ext uri="{FF2B5EF4-FFF2-40B4-BE49-F238E27FC236}">
                <a16:creationId xmlns:a16="http://schemas.microsoft.com/office/drawing/2014/main" id="{E1899ADF-E453-E0D5-316C-38B26ABF5CA9}"/>
              </a:ext>
            </a:extLst>
          </p:cNvPr>
          <p:cNvSpPr>
            <a:spLocks noGrp="1"/>
          </p:cNvSpPr>
          <p:nvPr>
            <p:ph idx="1"/>
          </p:nvPr>
        </p:nvSpPr>
        <p:spPr>
          <a:xfrm>
            <a:off x="914400" y="1911927"/>
            <a:ext cx="9902826" cy="4203865"/>
          </a:xfrm>
        </p:spPr>
        <p:txBody>
          <a:bodyPr>
            <a:noAutofit/>
          </a:bodyPr>
          <a:lstStyle/>
          <a:p>
            <a:r>
              <a:rPr lang="en-IN" sz="4000"/>
              <a:t>The design is clean and simple with easy navigation. The navigation bar includes Home, Certificate, Resume, and Contact links. The Home . The About section highlights education, skills, and location. A profile photo is also included for personalization.</a:t>
            </a:r>
            <a:endParaRPr lang="en-US" sz="4000"/>
          </a:p>
        </p:txBody>
      </p:sp>
    </p:spTree>
    <p:extLst>
      <p:ext uri="{BB962C8B-B14F-4D97-AF65-F5344CB8AC3E}">
        <p14:creationId xmlns:p14="http://schemas.microsoft.com/office/powerpoint/2010/main" val="154671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9553-92E7-62C4-4D20-437358A27D5A}"/>
              </a:ext>
            </a:extLst>
          </p:cNvPr>
          <p:cNvSpPr>
            <a:spLocks noGrp="1"/>
          </p:cNvSpPr>
          <p:nvPr>
            <p:ph type="title"/>
          </p:nvPr>
        </p:nvSpPr>
        <p:spPr/>
        <p:txBody>
          <a:bodyPr>
            <a:normAutofit/>
          </a:bodyPr>
          <a:lstStyle/>
          <a:p>
            <a:r>
              <a:rPr lang="en-IN" sz="4400"/>
              <a:t>6.</a:t>
            </a:r>
            <a:r>
              <a:rPr lang="en-IN" sz="4400" b="1"/>
              <a:t>futFeatures &amp; Functionality</a:t>
            </a:r>
            <a:endParaRPr lang="en-US" sz="4400"/>
          </a:p>
        </p:txBody>
      </p:sp>
      <p:sp>
        <p:nvSpPr>
          <p:cNvPr id="3" name="Content Placeholder 2">
            <a:extLst>
              <a:ext uri="{FF2B5EF4-FFF2-40B4-BE49-F238E27FC236}">
                <a16:creationId xmlns:a16="http://schemas.microsoft.com/office/drawing/2014/main" id="{1031EFDD-EBBA-7FE8-6C62-76FF5BC574E2}"/>
              </a:ext>
            </a:extLst>
          </p:cNvPr>
          <p:cNvSpPr>
            <a:spLocks noGrp="1"/>
          </p:cNvSpPr>
          <p:nvPr>
            <p:ph idx="1"/>
          </p:nvPr>
        </p:nvSpPr>
        <p:spPr/>
        <p:txBody>
          <a:bodyPr anchor="t">
            <a:normAutofit lnSpcReduction="10000"/>
          </a:bodyPr>
          <a:lstStyle/>
          <a:p>
            <a:r>
              <a:rPr lang="en-IN" sz="4000"/>
              <a:t>The site includes a professional dashboard with personal information. Certificates are showcased in a structured format. The Resume can be downloaded directly. The layout is responsive, making it work on desktops and mobiles.</a:t>
            </a:r>
            <a:endParaRPr lang="en-US" sz="4000"/>
          </a:p>
        </p:txBody>
      </p:sp>
    </p:spTree>
    <p:extLst>
      <p:ext uri="{BB962C8B-B14F-4D97-AF65-F5344CB8AC3E}">
        <p14:creationId xmlns:p14="http://schemas.microsoft.com/office/powerpoint/2010/main" val="287244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5</TotalTime>
  <Words>468</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Digital protfilio</vt:lpstr>
      <vt:lpstr>Project title;</vt:lpstr>
      <vt:lpstr>Agenda ;</vt:lpstr>
      <vt:lpstr>Problem statement :</vt:lpstr>
      <vt:lpstr>2. Project Overview :</vt:lpstr>
      <vt:lpstr>3.End user</vt:lpstr>
      <vt:lpstr>4. Tools and technologies : </vt:lpstr>
      <vt:lpstr>5.Website Design &amp; layout : </vt:lpstr>
      <vt:lpstr>6.futFeatures &amp; Functionality</vt:lpstr>
      <vt:lpstr>7.Result &amp; screenshot :</vt:lpstr>
      <vt:lpstr>7.Result &amp; screenshot:</vt:lpstr>
      <vt:lpstr>8.conclusion: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arunachalamthirumalai552@gmail.com</dc:creator>
  <cp:lastModifiedBy>Reshma S</cp:lastModifiedBy>
  <cp:revision>2</cp:revision>
  <dcterms:created xsi:type="dcterms:W3CDTF">2025-09-06T06:22:02Z</dcterms:created>
  <dcterms:modified xsi:type="dcterms:W3CDTF">2025-09-22T17:20:28Z</dcterms:modified>
</cp:coreProperties>
</file>