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9"/>
  </p:handoutMasterIdLst>
  <p:sldIdLst>
    <p:sldId id="375" r:id="rId2"/>
    <p:sldId id="407" r:id="rId3"/>
    <p:sldId id="384" r:id="rId4"/>
    <p:sldId id="408" r:id="rId5"/>
    <p:sldId id="410" r:id="rId6"/>
    <p:sldId id="411" r:id="rId7"/>
    <p:sldId id="41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993" autoAdjust="0"/>
  </p:normalViewPr>
  <p:slideViewPr>
    <p:cSldViewPr snapToGrid="0" snapToObjects="1">
      <p:cViewPr varScale="1">
        <p:scale>
          <a:sx n="82" d="100"/>
          <a:sy n="82" d="100"/>
        </p:scale>
        <p:origin x="720" y="77"/>
      </p:cViewPr>
      <p:guideLst/>
    </p:cSldViewPr>
  </p:slideViewPr>
  <p:outlineViewPr>
    <p:cViewPr>
      <p:scale>
        <a:sx n="33" d="100"/>
        <a:sy n="33" d="100"/>
      </p:scale>
      <p:origin x="0" y="-44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2696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2F17359-000A-9044-B834-9FBD0018D5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98B882-BA21-D947-B59A-B375F7B018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73F5E-F60B-3D42-A6DD-6D5611C2F6EE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9AD5B-1A75-1A4A-8459-A96AB79E9D2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9C6818-84EB-2D43-AA44-FC64C4595B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A1AC-D174-D44D-BB31-612041F19A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1703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946" y="0"/>
            <a:ext cx="6098946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5286196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2715790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7A90A1-A930-7E45-A0C6-7B528BC17B68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28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928264"/>
            <a:ext cx="5822209" cy="4427316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1B97752-63E3-7E41-86AA-8084AC3E48D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4498670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45521CA-473D-274E-A252-50E49A3E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1928264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27254B-5501-7248-A89F-42912B5A8BD2}"/>
              </a:ext>
            </a:extLst>
          </p:cNvPr>
          <p:cNvCxnSpPr>
            <a:cxnSpLocks/>
          </p:cNvCxnSpPr>
          <p:nvPr userDrawn="1"/>
        </p:nvCxnSpPr>
        <p:spPr>
          <a:xfrm>
            <a:off x="0" y="1405468"/>
            <a:ext cx="12192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00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21" descr="Woman on tablet ">
            <a:extLst>
              <a:ext uri="{FF2B5EF4-FFF2-40B4-BE49-F238E27FC236}">
                <a16:creationId xmlns:a16="http://schemas.microsoft.com/office/drawing/2014/main" id="{79F82B97-E9C9-C740-AE3A-A0BB4822DD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4487" y="0"/>
            <a:ext cx="11067514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24487" y="-1"/>
            <a:ext cx="11067514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4B436F-A511-A141-900B-BA20A19A1BCE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087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21" descr="Woman on tablet ">
            <a:extLst>
              <a:ext uri="{FF2B5EF4-FFF2-40B4-BE49-F238E27FC236}">
                <a16:creationId xmlns:a16="http://schemas.microsoft.com/office/drawing/2014/main" id="{79F82B97-E9C9-C740-AE3A-A0BB4822DD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A57CAA2-2658-B441-A787-4B54C65D3BF1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238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0668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35662" y="339644"/>
            <a:ext cx="5014993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856" y="339644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8C2B99-ED08-1F48-BE5D-40E40D09C7B7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87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08843" y="3482977"/>
            <a:ext cx="10961177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9B33817-49F3-B440-A271-466603AE1964}"/>
              </a:ext>
            </a:extLst>
          </p:cNvPr>
          <p:cNvCxnSpPr>
            <a:cxnSpLocks/>
          </p:cNvCxnSpPr>
          <p:nvPr userDrawn="1"/>
        </p:nvCxnSpPr>
        <p:spPr>
          <a:xfrm>
            <a:off x="0" y="421214"/>
            <a:ext cx="12192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576316B-7498-2E42-9B52-88BF1C9DF4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67465" y="568512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51775DA-49A0-2F4D-9F21-5D20DA6BA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844" y="568512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4562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2192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0C0F668-C1BA-A349-A542-9E54E73E8178}"/>
              </a:ext>
            </a:extLst>
          </p:cNvPr>
          <p:cNvCxnSpPr>
            <a:cxnSpLocks/>
          </p:cNvCxnSpPr>
          <p:nvPr userDrawn="1"/>
        </p:nvCxnSpPr>
        <p:spPr>
          <a:xfrm>
            <a:off x="4961621" y="339644"/>
            <a:ext cx="0" cy="2806512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1244" y="339644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623" y="339644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26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2192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1244" y="568512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623" y="568512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414763-7D4F-994A-AAA9-7DC46C19D816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7065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B2D7F8-9505-6148-BEA2-27C4290F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27321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9ADB053-F5D5-D34D-B6E3-A8AB7297F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67963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75E12F7-C53F-EB47-8D86-3CE7D6B2A8F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627322" y="1468740"/>
            <a:ext cx="4672156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C3895DE-E9F7-5A41-91A4-BC8DE509C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67963" y="1468740"/>
            <a:ext cx="4695165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07371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B2D7F8-9505-6148-BEA2-27C4290F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9ADB053-F5D5-D34D-B6E3-A8AB7297F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3265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75E12F7-C53F-EB47-8D86-3CE7D6B2A8F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4" y="1468740"/>
            <a:ext cx="4672156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C3895DE-E9F7-5A41-91A4-BC8DE509C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33265" y="1468740"/>
            <a:ext cx="4695165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28CCA37-00BD-0A43-8647-67DD0510A7E3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1966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CD5966-5C30-E943-A71E-F48460A377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969977-F5DB-3A45-9E9E-556F0938C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6D6BBCB-7852-8449-BC02-C5471A775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25055FA-EC63-034E-B383-78552FAEA37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3" y="1468740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63F1262-F0B7-5B4F-A1EE-7A2D9835E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68740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F5877A-6F1B-5C4C-8792-78CDE344D0E0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81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3055" y="0"/>
            <a:ext cx="6098946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525627-537D-D740-918D-FD8895672A9F}"/>
              </a:ext>
            </a:extLst>
          </p:cNvPr>
          <p:cNvCxnSpPr>
            <a:cxnSpLocks/>
          </p:cNvCxnSpPr>
          <p:nvPr userDrawn="1"/>
        </p:nvCxnSpPr>
        <p:spPr>
          <a:xfrm>
            <a:off x="0" y="1720312"/>
            <a:ext cx="60930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2492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C5233AE2-5078-C34D-8EAD-6F7B344F52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699EEF-FB75-1A46-B6B6-39CCF65A9EA4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CD5966-5C30-E943-A71E-F48460A377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969977-F5DB-3A45-9E9E-556F0938C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6D6BBCB-7852-8449-BC02-C5471A775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25055FA-EC63-034E-B383-78552FAEA37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3" y="1468740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63F1262-F0B7-5B4F-A1EE-7A2D9835E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68740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F5877A-6F1B-5C4C-8792-78CDE344D0E0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9690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92623" y="588936"/>
            <a:ext cx="11432584" cy="5976637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41291C-383F-CF4B-AB8E-2B40741A62AF}"/>
              </a:ext>
            </a:extLst>
          </p:cNvPr>
          <p:cNvCxnSpPr>
            <a:cxnSpLocks/>
          </p:cNvCxnSpPr>
          <p:nvPr userDrawn="1"/>
        </p:nvCxnSpPr>
        <p:spPr>
          <a:xfrm>
            <a:off x="0" y="292426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34C5937-11C0-4E5A-867C-7AB68EA53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19577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92623" y="292426"/>
            <a:ext cx="10219457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516C013-C8E5-B44C-B6D6-DE71D0CC52C4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4E2D069-321B-434C-BB63-530EE51B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21835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134319" y="0"/>
            <a:ext cx="1105768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A0415B-CCA3-7142-BDAA-6DAC63FB634C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3040D77-4CF4-4BFB-9FFB-8C9746D39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92647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A34E77-65E8-214A-93DD-907ECB950F42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9C15D6B-DF62-4A31-87F3-2084A6C59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478934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93359" y="1"/>
            <a:ext cx="519864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1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907ACF-A34F-FE4A-8511-B7FE12F69496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2570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519864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11877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08797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4037ED-B73E-2946-8FAC-2803EA71C585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2672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34319" y="1"/>
            <a:ext cx="1105768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1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907ACF-A34F-FE4A-8511-B7FE12F69496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3944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2000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69E9592-D634-1947-B3FB-EB3B7F16FF28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6D456EAF-F3B8-AF4A-90FF-4B0693C56A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7FB4ADF-1B3E-A442-B2C9-518CBE7637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9966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46059" y="292426"/>
            <a:ext cx="6297515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13354" y="4418889"/>
            <a:ext cx="3289100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3355" y="5080791"/>
            <a:ext cx="3289100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39C4094-208E-7E4A-848A-F76A1573073A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35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34319" y="0"/>
            <a:ext cx="11057681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525627-537D-D740-918D-FD8895672A9F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684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445942" y="292426"/>
            <a:ext cx="6297515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4418889"/>
            <a:ext cx="4609683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2" y="5080791"/>
            <a:ext cx="4609683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E71BC7-72EE-294C-9A39-61A77EE295A0}"/>
              </a:ext>
            </a:extLst>
          </p:cNvPr>
          <p:cNvCxnSpPr>
            <a:cxnSpLocks/>
          </p:cNvCxnSpPr>
          <p:nvPr userDrawn="1"/>
        </p:nvCxnSpPr>
        <p:spPr>
          <a:xfrm>
            <a:off x="392623" y="5080791"/>
            <a:ext cx="4609683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7384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5581" y="4418889"/>
            <a:ext cx="3289100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2" y="5080791"/>
            <a:ext cx="3289100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6AC280-5A8D-B048-BECC-9C306F32508F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9061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1F4417F7-7CDE-DF44-9B0E-AC44EE99BF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3429000"/>
            <a:ext cx="4609683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2" y="4090902"/>
            <a:ext cx="4609683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9F22032-BAB9-744C-B14E-54350BBD1C71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23809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F9F391E-143D-F948-ADAE-29AEA3C1EBFB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339645"/>
            <a:ext cx="1021945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noProof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6">
            <a:extLst>
              <a:ext uri="{FF2B5EF4-FFF2-40B4-BE49-F238E27FC236}">
                <a16:creationId xmlns:a16="http://schemas.microsoft.com/office/drawing/2014/main" id="{B3776AA3-9860-D247-8A43-85FD58FFFD43}"/>
              </a:ext>
            </a:extLst>
          </p:cNvPr>
          <p:cNvSpPr/>
          <p:nvPr/>
        </p:nvSpPr>
        <p:spPr>
          <a:xfrm>
            <a:off x="392622" y="229400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2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7" name="Rectangle: Rounded Corners 16">
            <a:extLst>
              <a:ext uri="{FF2B5EF4-FFF2-40B4-BE49-F238E27FC236}">
                <a16:creationId xmlns:a16="http://schemas.microsoft.com/office/drawing/2014/main" id="{F5244B71-4557-B64C-8C28-456C7623AE5B}"/>
              </a:ext>
            </a:extLst>
          </p:cNvPr>
          <p:cNvSpPr/>
          <p:nvPr userDrawn="1"/>
        </p:nvSpPr>
        <p:spPr>
          <a:xfrm>
            <a:off x="392622" y="3519693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2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61" name="Rectangle: Rounded Corners 16">
            <a:extLst>
              <a:ext uri="{FF2B5EF4-FFF2-40B4-BE49-F238E27FC236}">
                <a16:creationId xmlns:a16="http://schemas.microsoft.com/office/drawing/2014/main" id="{1A5F3004-02A9-1E43-A3E5-8ABCD5ED1A1C}"/>
              </a:ext>
            </a:extLst>
          </p:cNvPr>
          <p:cNvSpPr/>
          <p:nvPr userDrawn="1"/>
        </p:nvSpPr>
        <p:spPr>
          <a:xfrm>
            <a:off x="392622" y="4784289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2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98" name="Rectangle: Rounded Corners 16">
            <a:extLst>
              <a:ext uri="{FF2B5EF4-FFF2-40B4-BE49-F238E27FC236}">
                <a16:creationId xmlns:a16="http://schemas.microsoft.com/office/drawing/2014/main" id="{491E125D-06D1-A343-A3C9-CBC63A66CDC0}"/>
              </a:ext>
            </a:extLst>
          </p:cNvPr>
          <p:cNvSpPr/>
          <p:nvPr userDrawn="1"/>
        </p:nvSpPr>
        <p:spPr>
          <a:xfrm>
            <a:off x="5605550" y="229400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683052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0" name="Rectangle: Rounded Corners 16">
            <a:extLst>
              <a:ext uri="{FF2B5EF4-FFF2-40B4-BE49-F238E27FC236}">
                <a16:creationId xmlns:a16="http://schemas.microsoft.com/office/drawing/2014/main" id="{9DDF7684-5C6D-B344-A059-87C2BDD8657A}"/>
              </a:ext>
            </a:extLst>
          </p:cNvPr>
          <p:cNvSpPr/>
          <p:nvPr userDrawn="1"/>
        </p:nvSpPr>
        <p:spPr>
          <a:xfrm>
            <a:off x="5610992" y="3519693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683052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2" name="Rectangle: Rounded Corners 16">
            <a:extLst>
              <a:ext uri="{FF2B5EF4-FFF2-40B4-BE49-F238E27FC236}">
                <a16:creationId xmlns:a16="http://schemas.microsoft.com/office/drawing/2014/main" id="{FE14D617-9285-9D4D-84E4-7BBD145B397E}"/>
              </a:ext>
            </a:extLst>
          </p:cNvPr>
          <p:cNvSpPr/>
          <p:nvPr userDrawn="1"/>
        </p:nvSpPr>
        <p:spPr>
          <a:xfrm>
            <a:off x="5610992" y="4784289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683052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22571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22570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22571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22570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22571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22570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00441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6500441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500441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6500441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500441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6500441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8A232C0-1AC5-164D-B8B6-CC8F07CF2E21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307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F9F391E-143D-F948-ADAE-29AEA3C1EBFB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6">
            <a:extLst>
              <a:ext uri="{FF2B5EF4-FFF2-40B4-BE49-F238E27FC236}">
                <a16:creationId xmlns:a16="http://schemas.microsoft.com/office/drawing/2014/main" id="{B3776AA3-9860-D247-8A43-85FD58FFFD43}"/>
              </a:ext>
            </a:extLst>
          </p:cNvPr>
          <p:cNvSpPr/>
          <p:nvPr/>
        </p:nvSpPr>
        <p:spPr>
          <a:xfrm>
            <a:off x="392623" y="2356447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3" y="2428792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Rectangle: Rounded Corners 16">
            <a:extLst>
              <a:ext uri="{FF2B5EF4-FFF2-40B4-BE49-F238E27FC236}">
                <a16:creationId xmlns:a16="http://schemas.microsoft.com/office/drawing/2014/main" id="{F5244B71-4557-B64C-8C28-456C7623AE5B}"/>
              </a:ext>
            </a:extLst>
          </p:cNvPr>
          <p:cNvSpPr/>
          <p:nvPr userDrawn="1"/>
        </p:nvSpPr>
        <p:spPr>
          <a:xfrm>
            <a:off x="392623" y="3582132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3" y="3654477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61" name="Rectangle: Rounded Corners 16">
            <a:extLst>
              <a:ext uri="{FF2B5EF4-FFF2-40B4-BE49-F238E27FC236}">
                <a16:creationId xmlns:a16="http://schemas.microsoft.com/office/drawing/2014/main" id="{1A5F3004-02A9-1E43-A3E5-8ABCD5ED1A1C}"/>
              </a:ext>
            </a:extLst>
          </p:cNvPr>
          <p:cNvSpPr/>
          <p:nvPr userDrawn="1"/>
        </p:nvSpPr>
        <p:spPr>
          <a:xfrm>
            <a:off x="392623" y="484672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3" y="491907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98" name="Rectangle: Rounded Corners 16">
            <a:extLst>
              <a:ext uri="{FF2B5EF4-FFF2-40B4-BE49-F238E27FC236}">
                <a16:creationId xmlns:a16="http://schemas.microsoft.com/office/drawing/2014/main" id="{491E125D-06D1-A343-A3C9-CBC63A66CDC0}"/>
              </a:ext>
            </a:extLst>
          </p:cNvPr>
          <p:cNvSpPr/>
          <p:nvPr userDrawn="1"/>
        </p:nvSpPr>
        <p:spPr>
          <a:xfrm>
            <a:off x="6472581" y="2356447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544641" y="2428792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0" name="Rectangle: Rounded Corners 16">
            <a:extLst>
              <a:ext uri="{FF2B5EF4-FFF2-40B4-BE49-F238E27FC236}">
                <a16:creationId xmlns:a16="http://schemas.microsoft.com/office/drawing/2014/main" id="{9DDF7684-5C6D-B344-A059-87C2BDD8657A}"/>
              </a:ext>
            </a:extLst>
          </p:cNvPr>
          <p:cNvSpPr/>
          <p:nvPr userDrawn="1"/>
        </p:nvSpPr>
        <p:spPr>
          <a:xfrm>
            <a:off x="6472581" y="3582132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44641" y="3654477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2" name="Rectangle: Rounded Corners 16">
            <a:extLst>
              <a:ext uri="{FF2B5EF4-FFF2-40B4-BE49-F238E27FC236}">
                <a16:creationId xmlns:a16="http://schemas.microsoft.com/office/drawing/2014/main" id="{FE14D617-9285-9D4D-84E4-7BBD145B397E}"/>
              </a:ext>
            </a:extLst>
          </p:cNvPr>
          <p:cNvSpPr/>
          <p:nvPr userDrawn="1"/>
        </p:nvSpPr>
        <p:spPr>
          <a:xfrm>
            <a:off x="6472581" y="484672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44641" y="491907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13862" y="2574890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13862" y="2328032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13862" y="3807945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13862" y="3561087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13862" y="5068709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13862" y="4821851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358765" y="2574890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358764" y="2328032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358765" y="3807945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358764" y="3561087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358765" y="5068709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358764" y="4821851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02679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5">
            <a:extLst>
              <a:ext uri="{FF2B5EF4-FFF2-40B4-BE49-F238E27FC236}">
                <a16:creationId xmlns:a16="http://schemas.microsoft.com/office/drawing/2014/main" id="{D2B2CC15-A5D6-7646-B184-255F86FB708E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9F391E-143D-F948-ADAE-29AEA3C1EBFB}" type="datetimeFigureOut">
              <a:rPr lang="en-US" smtClean="0"/>
              <a:pPr/>
              <a:t>5/5/2023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FEFF75-79D2-EE46-877B-299D1510E6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10113030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30896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30896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730896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49266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949266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949266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488785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2488784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488785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2488784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2488785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2488784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766655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766655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766655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766655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766655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766655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D604C81-B013-4641-9B16-5E9ECBD30CBA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16817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5">
            <a:extLst>
              <a:ext uri="{FF2B5EF4-FFF2-40B4-BE49-F238E27FC236}">
                <a16:creationId xmlns:a16="http://schemas.microsoft.com/office/drawing/2014/main" id="{C76CA39F-4826-EC4A-B911-A0B38E489269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9F391E-143D-F948-ADAE-29AEA3C1EBFB}" type="datetimeFigureOut">
              <a:rPr lang="en-US" smtClean="0"/>
              <a:pPr/>
              <a:t>5/5/2023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FEFF75-79D2-EE46-877B-299D1510E6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974810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2038081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3" y="221546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3" y="3441149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3" y="4705745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544641" y="221546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44641" y="3441149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44641" y="4705745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13862" y="2361562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13862" y="2114704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13862" y="3594617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13862" y="3347759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13862" y="4855381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13862" y="4608523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358765" y="2361562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358764" y="2114704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358765" y="3594617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358764" y="3347759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358765" y="4855381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358764" y="4608523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AF7CBB0-F32C-B84C-AEEA-FA0944BBB865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58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1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4FF4E3-951F-F040-800F-0DDAC2CCC507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422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011521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011522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A21F7CE-A4E6-574A-B490-8FC432772886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512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1369070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057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91DF7114-976E-3345-A7C4-77F951EA42C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2" y="1507066"/>
            <a:ext cx="1013437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067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CCA2E80D-B045-2346-9C1F-70BFBD4AF7B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1369070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0B4699-8C04-D74B-BFAF-27221E81DEBB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870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215342"/>
            <a:ext cx="5822209" cy="4427316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1B97752-63E3-7E41-86AA-8084AC3E48D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5286196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45521CA-473D-274E-A252-50E49A3E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2715790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71328B3-338C-BB43-A9F5-AACCE2E54E86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695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02FA6-24E0-3C4A-8B7A-F529DB122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45A71-C369-2A42-A14F-2BD1985F7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70798-FB93-8742-9A92-FA7A241AFA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56824-A55C-4F44-B9CB-109B027241D7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2A715-D537-DD4B-8BE6-1E573155F1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9E735-B191-784C-98F7-65384DACA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58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3" r:id="rId2"/>
    <p:sldLayoutId id="2147483670" r:id="rId3"/>
    <p:sldLayoutId id="2147483674" r:id="rId4"/>
    <p:sldLayoutId id="2147483676" r:id="rId5"/>
    <p:sldLayoutId id="2147483675" r:id="rId6"/>
    <p:sldLayoutId id="2147483677" r:id="rId7"/>
    <p:sldLayoutId id="2147483678" r:id="rId8"/>
    <p:sldLayoutId id="2147483679" r:id="rId9"/>
    <p:sldLayoutId id="2147483681" r:id="rId10"/>
    <p:sldLayoutId id="2147483682" r:id="rId11"/>
    <p:sldLayoutId id="2147483686" r:id="rId12"/>
    <p:sldLayoutId id="2147483683" r:id="rId13"/>
    <p:sldLayoutId id="2147483685" r:id="rId14"/>
    <p:sldLayoutId id="2147483684" r:id="rId15"/>
    <p:sldLayoutId id="2147483680" r:id="rId16"/>
    <p:sldLayoutId id="2147483691" r:id="rId17"/>
    <p:sldLayoutId id="2147483692" r:id="rId18"/>
    <p:sldLayoutId id="2147483693" r:id="rId19"/>
    <p:sldLayoutId id="2147483694" r:id="rId20"/>
    <p:sldLayoutId id="2147483688" r:id="rId21"/>
    <p:sldLayoutId id="2147483687" r:id="rId22"/>
    <p:sldLayoutId id="2147483689" r:id="rId23"/>
    <p:sldLayoutId id="2147483690" r:id="rId24"/>
    <p:sldLayoutId id="2147483695" r:id="rId25"/>
    <p:sldLayoutId id="2147483696" r:id="rId26"/>
    <p:sldLayoutId id="2147483697" r:id="rId27"/>
    <p:sldLayoutId id="2147483698" r:id="rId28"/>
    <p:sldLayoutId id="2147483703" r:id="rId29"/>
    <p:sldLayoutId id="2147483704" r:id="rId30"/>
    <p:sldLayoutId id="2147483705" r:id="rId31"/>
    <p:sldLayoutId id="2147483706" r:id="rId32"/>
    <p:sldLayoutId id="2147483700" r:id="rId33"/>
    <p:sldLayoutId id="2147483699" r:id="rId34"/>
    <p:sldLayoutId id="2147483701" r:id="rId35"/>
    <p:sldLayoutId id="2147483702" r:id="rId3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21" descr="Woman on tablet ">
            <a:extLst>
              <a:ext uri="{FF2B5EF4-FFF2-40B4-BE49-F238E27FC236}">
                <a16:creationId xmlns:a16="http://schemas.microsoft.com/office/drawing/2014/main" id="{DB20DB88-CBCC-9A4A-BA0A-4807E1B8E8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duotone>
              <a:prstClr val="black"/>
              <a:schemeClr val="accent3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32" r="4632"/>
          <a:stretch/>
        </p:blipFill>
        <p:spPr>
          <a:xfrm>
            <a:off x="0" y="0"/>
            <a:ext cx="12192000" cy="685800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8362CB-F41D-164B-BAC7-F91A6E68A2AC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524000" y="4040155"/>
            <a:ext cx="4179375" cy="1241780"/>
          </a:xfrm>
        </p:spPr>
        <p:txBody>
          <a:bodyPr/>
          <a:lstStyle/>
          <a:p>
            <a:r>
              <a:rPr lang="en-US" dirty="0"/>
              <a:t>		</a:t>
            </a:r>
            <a:endParaRPr lang="en-US" sz="3600" dirty="0"/>
          </a:p>
          <a:p>
            <a:endParaRPr lang="id-ID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9516ACA-375D-1140-8EDA-CE04AAC75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5983" y="2311348"/>
            <a:ext cx="4179376" cy="2387600"/>
          </a:xfrm>
        </p:spPr>
        <p:txBody>
          <a:bodyPr/>
          <a:lstStyle/>
          <a:p>
            <a:pPr algn="ctr"/>
            <a:r>
              <a:rPr lang="en-US" b="1" dirty="0"/>
              <a:t>ROADMAP TO LEARN JAVA SCRIPT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91AFDC-1309-2CC5-7667-6F7C2E53CC67}"/>
              </a:ext>
            </a:extLst>
          </p:cNvPr>
          <p:cNvSpPr txBox="1"/>
          <p:nvPr/>
        </p:nvSpPr>
        <p:spPr>
          <a:xfrm>
            <a:off x="9095466" y="5140394"/>
            <a:ext cx="1483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/>
                </a:solidFill>
              </a:rPr>
              <a:t>By Naga Gopi</a:t>
            </a:r>
          </a:p>
        </p:txBody>
      </p:sp>
    </p:spTree>
    <p:extLst>
      <p:ext uri="{BB962C8B-B14F-4D97-AF65-F5344CB8AC3E}">
        <p14:creationId xmlns:p14="http://schemas.microsoft.com/office/powerpoint/2010/main" val="4285847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21" descr="Woman on tablet ">
            <a:extLst>
              <a:ext uri="{FF2B5EF4-FFF2-40B4-BE49-F238E27FC236}">
                <a16:creationId xmlns:a16="http://schemas.microsoft.com/office/drawing/2014/main" id="{DB20DB88-CBCC-9A4A-BA0A-4807E1B8E8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duotone>
              <a:prstClr val="black"/>
              <a:schemeClr val="accent3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32" r="4632"/>
          <a:stretch/>
        </p:blipFill>
        <p:spPr>
          <a:xfrm>
            <a:off x="1059674" y="0"/>
            <a:ext cx="11057681" cy="685800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8362CB-F41D-164B-BAC7-F91A6E68A2AC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449355" y="629816"/>
            <a:ext cx="7302759" cy="5598367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1.Variable key words in java script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cap="none" dirty="0"/>
              <a:t>var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cap="none" dirty="0"/>
              <a:t>let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cap="none" dirty="0"/>
              <a:t>const</a:t>
            </a:r>
          </a:p>
          <a:p>
            <a:endParaRPr lang="en-US" dirty="0"/>
          </a:p>
          <a:p>
            <a:r>
              <a:rPr lang="en-US" dirty="0"/>
              <a:t>2.Data types</a:t>
            </a:r>
          </a:p>
          <a:p>
            <a:r>
              <a:rPr lang="en-US" cap="none" dirty="0"/>
              <a:t>2.1 Primitive	 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cap="none" dirty="0"/>
              <a:t>String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cap="none" dirty="0"/>
              <a:t>Number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cap="none" dirty="0"/>
              <a:t>un defined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cap="none" dirty="0"/>
              <a:t>Boolean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cap="none" dirty="0"/>
              <a:t>null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2.2 non primitive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cap="none" dirty="0"/>
              <a:t>object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cap="none" dirty="0"/>
              <a:t>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610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5" descr="People reviewing floor plans">
            <a:extLst>
              <a:ext uri="{FF2B5EF4-FFF2-40B4-BE49-F238E27FC236}">
                <a16:creationId xmlns:a16="http://schemas.microsoft.com/office/drawing/2014/main" id="{C4C2D77A-C801-9B4E-B6FB-9402525D52F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duotone>
              <a:prstClr val="black"/>
              <a:schemeClr val="accent3">
                <a:tint val="45000"/>
                <a:satMod val="400000"/>
              </a:schemeClr>
            </a:duotone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8362CB-F41D-164B-BAC7-F91A6E68A2AC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524000" y="233266"/>
            <a:ext cx="6183086" cy="6176866"/>
          </a:xfrm>
        </p:spPr>
        <p:txBody>
          <a:bodyPr/>
          <a:lstStyle/>
          <a:p>
            <a:r>
              <a:rPr lang="en-US" dirty="0"/>
              <a:t>3. Scopes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3.1 Global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3.2</a:t>
            </a:r>
            <a:r>
              <a:rPr lang="en-IN" dirty="0"/>
              <a:t> local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cap="none" dirty="0">
                <a:solidFill>
                  <a:schemeClr val="bg1"/>
                </a:solidFill>
              </a:rPr>
              <a:t>block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cap="none" dirty="0"/>
              <a:t>functional</a:t>
            </a:r>
            <a:endParaRPr lang="en-IN" cap="none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/>
              <a:t>4. Operators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cap="none" dirty="0">
                <a:solidFill>
                  <a:schemeClr val="bg1"/>
                </a:solidFill>
              </a:rPr>
              <a:t>arithmetic </a:t>
            </a:r>
            <a:r>
              <a:rPr lang="en-IN" cap="none" dirty="0"/>
              <a:t>[+ - % */]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cap="none" dirty="0">
                <a:solidFill>
                  <a:schemeClr val="bg1"/>
                </a:solidFill>
              </a:rPr>
              <a:t>assignment</a:t>
            </a:r>
            <a:r>
              <a:rPr lang="en-IN" cap="none" dirty="0"/>
              <a:t> [=,+=,-=,*=,%=,/+]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cap="none" dirty="0">
                <a:solidFill>
                  <a:schemeClr val="bg1"/>
                </a:solidFill>
              </a:rPr>
              <a:t>bit wise [&amp;=,^=,~=]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cap="none" dirty="0"/>
              <a:t>shift assignment [&lt;&lt;=,&gt;&gt;=,&gt;&gt;&gt;=]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cap="none" dirty="0">
                <a:solidFill>
                  <a:schemeClr val="bg1"/>
                </a:solidFill>
              </a:rPr>
              <a:t>logical [&amp;&amp;,||]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cap="none" dirty="0"/>
              <a:t>comparison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cap="none" dirty="0">
                <a:solidFill>
                  <a:schemeClr val="bg1"/>
                </a:solidFill>
              </a:rPr>
              <a:t>ternary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cap="none" dirty="0"/>
              <a:t>type of operator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id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864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5" descr="People reviewing floor plans">
            <a:extLst>
              <a:ext uri="{FF2B5EF4-FFF2-40B4-BE49-F238E27FC236}">
                <a16:creationId xmlns:a16="http://schemas.microsoft.com/office/drawing/2014/main" id="{C4C2D77A-C801-9B4E-B6FB-9402525D52F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duotone>
              <a:prstClr val="black"/>
              <a:schemeClr val="accent3">
                <a:tint val="45000"/>
                <a:satMod val="400000"/>
              </a:schemeClr>
            </a:duotone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8362CB-F41D-164B-BAC7-F91A6E68A2AC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524000" y="1091681"/>
            <a:ext cx="6183086" cy="4851919"/>
          </a:xfrm>
        </p:spPr>
        <p:txBody>
          <a:bodyPr/>
          <a:lstStyle/>
          <a:p>
            <a:r>
              <a:rPr lang="en-US" dirty="0"/>
              <a:t>5. Conditional statement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cap="none" dirty="0">
                <a:solidFill>
                  <a:schemeClr val="bg1"/>
                </a:solidFill>
              </a:rPr>
              <a:t>If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cap="none" dirty="0"/>
              <a:t>Else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cap="none" dirty="0"/>
              <a:t>else if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cap="none" dirty="0">
                <a:solidFill>
                  <a:schemeClr val="bg1"/>
                </a:solidFill>
              </a:rPr>
              <a:t>switch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/>
              <a:t>6. functions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cap="none" dirty="0">
                <a:solidFill>
                  <a:schemeClr val="bg1"/>
                </a:solidFill>
              </a:rPr>
              <a:t>normal function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cap="none" dirty="0"/>
              <a:t>anonymous function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cap="none" dirty="0">
                <a:solidFill>
                  <a:schemeClr val="bg1"/>
                </a:solidFill>
              </a:rPr>
              <a:t>arrow function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cap="none" dirty="0"/>
              <a:t>immediately invoked function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cap="none" dirty="0"/>
              <a:t>“this”key word function</a:t>
            </a:r>
          </a:p>
          <a:p>
            <a:endParaRPr lang="en-IN" cap="none" dirty="0"/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id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854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5" descr="People reviewing floor plans">
            <a:extLst>
              <a:ext uri="{FF2B5EF4-FFF2-40B4-BE49-F238E27FC236}">
                <a16:creationId xmlns:a16="http://schemas.microsoft.com/office/drawing/2014/main" id="{C4C2D77A-C801-9B4E-B6FB-9402525D52F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duotone>
              <a:prstClr val="black"/>
              <a:schemeClr val="accent3">
                <a:tint val="45000"/>
                <a:satMod val="400000"/>
              </a:schemeClr>
            </a:duotone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8362CB-F41D-164B-BAC7-F91A6E68A2AC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524000" y="634483"/>
            <a:ext cx="6183086" cy="530911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7. </a:t>
            </a:r>
            <a:r>
              <a:rPr lang="en-US" sz="2200" dirty="0"/>
              <a:t>String methods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cap="none" dirty="0">
                <a:solidFill>
                  <a:schemeClr val="bg1"/>
                </a:solidFill>
              </a:rPr>
              <a:t>length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cap="none" dirty="0"/>
              <a:t>slice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cap="none" dirty="0"/>
              <a:t>sub string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cap="none" dirty="0"/>
              <a:t>split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cap="none" dirty="0"/>
              <a:t>replace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cap="none" dirty="0"/>
              <a:t>to upper case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cap="none" dirty="0"/>
              <a:t>to lowercase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cap="none" dirty="0"/>
              <a:t>concat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cap="none" dirty="0"/>
              <a:t>trim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cap="none" dirty="0"/>
              <a:t>trim start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cap="none" dirty="0"/>
              <a:t>trim end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cap="none" dirty="0"/>
              <a:t>pad start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cap="none" dirty="0"/>
              <a:t>pad end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cap="none" dirty="0"/>
              <a:t>char code at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chemeClr val="bg1"/>
              </a:solidFill>
            </a:endParaRPr>
          </a:p>
          <a:p>
            <a:endParaRPr lang="en-IN" dirty="0"/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id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172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5" descr="People reviewing floor plans">
            <a:extLst>
              <a:ext uri="{FF2B5EF4-FFF2-40B4-BE49-F238E27FC236}">
                <a16:creationId xmlns:a16="http://schemas.microsoft.com/office/drawing/2014/main" id="{C4C2D77A-C801-9B4E-B6FB-9402525D52F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duotone>
              <a:prstClr val="black"/>
              <a:schemeClr val="accent3">
                <a:tint val="45000"/>
                <a:satMod val="400000"/>
              </a:schemeClr>
            </a:duotone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8362CB-F41D-164B-BAC7-F91A6E68A2AC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524000" y="466530"/>
            <a:ext cx="6183086" cy="5654351"/>
          </a:xfrm>
        </p:spPr>
        <p:txBody>
          <a:bodyPr>
            <a:normAutofit/>
          </a:bodyPr>
          <a:lstStyle/>
          <a:p>
            <a:r>
              <a:rPr lang="en-US" dirty="0"/>
              <a:t>8. Array methods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cap="none" dirty="0"/>
              <a:t>Map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cap="none" dirty="0"/>
              <a:t>Tostring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cap="none" dirty="0"/>
              <a:t>Filter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cap="none" dirty="0"/>
              <a:t>Sort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cap="none" dirty="0"/>
              <a:t>Find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cap="none" dirty="0"/>
              <a:t>index of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cap="none" dirty="0"/>
              <a:t>Match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cap="none" dirty="0"/>
              <a:t>Shift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cap="none" dirty="0"/>
              <a:t>un shift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cap="none" dirty="0"/>
              <a:t>Search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cap="none" dirty="0"/>
              <a:t>Pop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cap="none" dirty="0"/>
              <a:t>Puh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cap="none" dirty="0"/>
              <a:t>Join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cap="none" dirty="0"/>
              <a:t>splice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chemeClr val="bg1"/>
              </a:solidFill>
            </a:endParaRPr>
          </a:p>
          <a:p>
            <a:endParaRPr lang="en-IN" dirty="0"/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id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184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5" descr="People reviewing floor plans">
            <a:extLst>
              <a:ext uri="{FF2B5EF4-FFF2-40B4-BE49-F238E27FC236}">
                <a16:creationId xmlns:a16="http://schemas.microsoft.com/office/drawing/2014/main" id="{C4C2D77A-C801-9B4E-B6FB-9402525D52F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duotone>
              <a:prstClr val="black"/>
              <a:schemeClr val="accent3">
                <a:tint val="45000"/>
                <a:satMod val="400000"/>
              </a:schemeClr>
            </a:duotone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124487" y="37591"/>
            <a:ext cx="11067514" cy="6857999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8362CB-F41D-164B-BAC7-F91A6E68A2AC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524000" y="466530"/>
            <a:ext cx="8478416" cy="5654351"/>
          </a:xfrm>
        </p:spPr>
        <p:txBody>
          <a:bodyPr>
            <a:normAutofit/>
          </a:bodyPr>
          <a:lstStyle/>
          <a:p>
            <a:r>
              <a:rPr lang="en-US" dirty="0"/>
              <a:t>9. loops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cap="none" dirty="0"/>
              <a:t>for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cap="none"/>
              <a:t>While</a:t>
            </a:r>
            <a:endParaRPr lang="en-IN" cap="none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cap="none"/>
              <a:t>do </a:t>
            </a:r>
            <a:r>
              <a:rPr lang="en-IN" cap="none" dirty="0"/>
              <a:t>while</a:t>
            </a:r>
          </a:p>
          <a:p>
            <a:r>
              <a:rPr lang="en-IN" cap="none" dirty="0"/>
              <a:t>   ___________________________________________________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chemeClr val="bg1"/>
              </a:solidFill>
            </a:endParaRPr>
          </a:p>
          <a:p>
            <a:endParaRPr lang="en-IN" dirty="0"/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id-ID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5B60A7-4DCE-6960-5E06-85431A70FE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120" y="2509935"/>
            <a:ext cx="7884366" cy="35176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ED95D6-B0DF-883E-F143-649F3D00C2CD}"/>
              </a:ext>
            </a:extLst>
          </p:cNvPr>
          <p:cNvSpPr txBox="1"/>
          <p:nvPr/>
        </p:nvSpPr>
        <p:spPr>
          <a:xfrm>
            <a:off x="9060025" y="5804746"/>
            <a:ext cx="14089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IN" sz="2000" dirty="0">
                <a:solidFill>
                  <a:schemeClr val="bg1">
                    <a:lumMod val="95000"/>
                  </a:schemeClr>
                </a:solidFill>
              </a:rPr>
              <a:t>Naga Gopi</a:t>
            </a:r>
          </a:p>
          <a:p>
            <a:endParaRPr lang="en-IN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602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ol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15D1BB"/>
      </a:accent1>
      <a:accent2>
        <a:srgbClr val="0FB4DB"/>
      </a:accent2>
      <a:accent3>
        <a:srgbClr val="0D81BB"/>
      </a:accent3>
      <a:accent4>
        <a:srgbClr val="045FC4"/>
      </a:accent4>
      <a:accent5>
        <a:srgbClr val="953FF3"/>
      </a:accent5>
      <a:accent6>
        <a:srgbClr val="C03EF4"/>
      </a:accent6>
      <a:hlink>
        <a:srgbClr val="8F8F8F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Your Title goes Here" id="{216E2A47-1B33-481B-B469-F891BA0BB112}" vid="{A834A686-415F-444B-99EF-70560C1C6F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Modern clean sophisticated presentation</Template>
  <TotalTime>57</TotalTime>
  <Words>158</Words>
  <Application>Microsoft Office PowerPoint</Application>
  <PresentationFormat>Widescreen</PresentationFormat>
  <Paragraphs>93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Sagona ExtraLight</vt:lpstr>
      <vt:lpstr>Speak Pro</vt:lpstr>
      <vt:lpstr>Wingdings</vt:lpstr>
      <vt:lpstr>Office Theme</vt:lpstr>
      <vt:lpstr>ROADMAP TO LEARN JAVA SCRIPT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ROADMAP TO LEARN JAVA SCRIPT </dc:title>
  <dc:creator>jarugu chandini</dc:creator>
  <cp:lastModifiedBy>jarugu chandini</cp:lastModifiedBy>
  <cp:revision>2</cp:revision>
  <dcterms:created xsi:type="dcterms:W3CDTF">2023-05-05T12:35:32Z</dcterms:created>
  <dcterms:modified xsi:type="dcterms:W3CDTF">2023-05-05T13:34:36Z</dcterms:modified>
</cp:coreProperties>
</file>