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pibca24aascc-sketch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67765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NAME:GOPINATH.P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 212405373 AND F10D19954B0591D9DF8463E128A88614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76136-00B9-6323-1F2A-9856B25BC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3" y="3157242"/>
            <a:ext cx="5159022" cy="2738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434CF-604F-F608-83B2-B3FF318B7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78" y="3157242"/>
            <a:ext cx="5294487" cy="2738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EACB-651A-7A65-6D35-6979790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52709"/>
            <a:ext cx="10972800" cy="449954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6C0FB-A65F-9997-4DFA-E1B6F0D0E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942129"/>
            <a:ext cx="10681336" cy="34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1A573-121E-4B80-714A-5566E77C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2547788"/>
            <a:ext cx="8410224" cy="17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79306-5E28-1BB7-AE3C-D88BD989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289346"/>
            <a:ext cx="9008534" cy="23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AD552-DFE8-E38A-8472-52C0083B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159"/>
            <a:ext cx="12192000" cy="32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8FF36-C869-71D2-3FAB-1A4A2655EE69}"/>
              </a:ext>
            </a:extLst>
          </p:cNvPr>
          <p:cNvSpPr txBox="1"/>
          <p:nvPr/>
        </p:nvSpPr>
        <p:spPr>
          <a:xfrm>
            <a:off x="422573" y="1857375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Built a modern portfolio website combining creativity &amp;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Demonstrates practical coding projects and technicalskills.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certifications, blog posts &amp; advancedfeatures.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070578"/>
            <a:ext cx="10972800" cy="3584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https://gopibca24aascc-sketch.github.io/TNSDC-FWD-Digitalportfolio/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/>
              <a:t>PERSONAL</a:t>
            </a:r>
            <a:r>
              <a:rPr lang="en-US" sz="2800" b="1"/>
              <a:t> PORTFOLIO WEBSITE USING FRONT-END </a:t>
            </a:r>
            <a:r>
              <a:rPr lang="en-US" sz="2800" b="1" i="1"/>
              <a:t>DEVELOPMENT</a:t>
            </a:r>
            <a:r>
              <a:rPr lang="en-US" sz="2800" b="1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00D58-4581-3241-8B66-44AADFD5573F}"/>
              </a:ext>
            </a:extLst>
          </p:cNvPr>
          <p:cNvSpPr txBox="1"/>
          <p:nvPr/>
        </p:nvSpPr>
        <p:spPr>
          <a:xfrm>
            <a:off x="706373" y="2254151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Many students lack a professional platform to showcase their coding skills and projects.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Traditional resumes don't demonstrate practicalapplications or creativity.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Solution: A portfolio website with interactive projects and a responsive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8DB35-5C00-70CA-71DF-D175DA6E56AD}"/>
              </a:ext>
            </a:extLst>
          </p:cNvPr>
          <p:cNvSpPr txBox="1"/>
          <p:nvPr/>
        </p:nvSpPr>
        <p:spPr>
          <a:xfrm>
            <a:off x="749413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This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project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is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a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personal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portfolio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website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designed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to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Present myself as a creative web learner.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 skills &amp; real-time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 a professional contact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Build a digital identity beyond resumes.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CD999-302E-458D-4218-EEE6FDD0536C}"/>
              </a:ext>
            </a:extLst>
          </p:cNvPr>
          <p:cNvSpPr txBox="1"/>
          <p:nvPr/>
        </p:nvSpPr>
        <p:spPr>
          <a:xfrm>
            <a:off x="906576" y="2443521"/>
            <a:ext cx="6103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know both technical &amp; soft skills.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Faculty &amp; Peers - for academic presentation.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General Audience - to connect &amp; know my interests.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B3F76-47E3-A68F-46AB-C4F95926BE2A}"/>
              </a:ext>
            </a:extLst>
          </p:cNvPr>
          <p:cNvSpPr txBox="1"/>
          <p:nvPr/>
        </p:nvSpPr>
        <p:spPr>
          <a:xfrm>
            <a:off x="1666875" y="1983742"/>
            <a:ext cx="6972386" cy="204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tagline &amp; CTA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short intro with creative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Showcase - interactive apps with brief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Me - form for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CB907-B307-8591-BC93-84C8CC318715}"/>
              </a:ext>
            </a:extLst>
          </p:cNvPr>
          <p:cNvSpPr txBox="1"/>
          <p:nvPr/>
        </p:nvSpPr>
        <p:spPr>
          <a:xfrm>
            <a:off x="2007219" y="1462235"/>
            <a:ext cx="61038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Fully responsive design.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highlights with live demo links.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Clean modern gradient background.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with message submission.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rgbClr val="92D050"/>
                </a:solidFill>
              </a:rPr>
              <a:t>Showcases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3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projects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ColorPickr - Color palette generator.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2. Calcify - Stylish calculator app.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3. NoteHive - Notes app with categories &amp; search.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391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5</cp:revision>
  <dcterms:created xsi:type="dcterms:W3CDTF">2024-03-29T15:07:22Z</dcterms:created>
  <dcterms:modified xsi:type="dcterms:W3CDTF">2025-09-03T06:56:23Z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