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2.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3.xml" ContentType="application/vnd.openxmlformats-officedocument.presentationml.slideMaster+xml"/>
  <Override PartName="/ppt/theme/theme4.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9" r:id="rId1"/>
    <p:sldMasterId id="2147483671" r:id="rId2"/>
    <p:sldMasterId id="2147483683" r:id="rId3"/>
  </p:sldMasterIdLst>
  <p:notesMasterIdLst>
    <p:notesMasterId r:id="rId4"/>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2192000" cy="6858000"/>
  <p:notesSz cx="9143861" cy="6857895"/>
  <p:kinsoku lang="zh-CN" invalStChars="!%),.:;?]}¨·ˇˉ་―‖’”…‰∶、。〃々〉》」』】〕〗！＂＇％），．：；？］｀｜｝～￠" invalEndChars="([{·‘“〈《「『【〔〖（．［｛￡￥"/>
  <p:defaultTextStyle>
    <a:defPPr>
      <a:defRPr lang="zh-CN"/>
    </a:defPPr>
    <a:lvl1pPr marL="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8" d="100"/>
          <a:sy n="78"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notesMaster" Target="notesMasters/notesMaster1.xml"/><Relationship Id="rId5" Type="http://schemas.openxmlformats.org/officeDocument/2006/relationships/theme" Target="theme/theme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2" name="文本框"/>
          <p:cNvSpPr>
            <a:spLocks noGrp="1"/>
          </p:cNvSpPr>
          <p:nvPr>
            <p:ph type="hdr"/>
          </p:nvPr>
        </p:nvSpPr>
        <p:spPr>
          <a:xfrm rot="0">
            <a:off x="0"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
        <p:nvSpPr>
          <p:cNvPr id="3" name="文本框"/>
          <p:cNvSpPr>
            <a:spLocks noGrp="1"/>
          </p:cNvSpPr>
          <p:nvPr>
            <p:ph type="dt"/>
          </p:nvPr>
        </p:nvSpPr>
        <p:spPr>
          <a:xfrm rot="0">
            <a:off x="6905625" y="0"/>
            <a:ext cx="5283200" cy="344487"/>
          </a:xfrm>
          <a:prstGeom prst="rect"/>
          <a:noFill/>
          <a:ln w="12700" cmpd="sng" cap="flat">
            <a:noFill/>
            <a:prstDash val="solid"/>
            <a:miter/>
          </a:ln>
        </p:spPr>
        <p:txBody>
          <a:bodyPr vert="horz" wrap="square" lIns="91440" tIns="45720" rIns="91440" bIns="45720" anchor="t" anchorCtr="0">
            <a:prstTxWarp prst="textNoShape"/>
          </a:bodyPr>
          <a:lstStyle/>
          <a:p>
            <a:pPr marL="0" indent="0" algn="r">
              <a:buNone/>
            </a:pPr>
            <a:fld id="{CAD2D6BD-DE1B-4B5F-8B41-2702339687B9}" type="datetime1">
              <a:rPr lang="en-US" altLang="zh-CN" sz="1200">
                <a:latin typeface="Calibri" pitchFamily="0" charset="0"/>
                <a:ea typeface="等线" pitchFamily="0" charset="0"/>
                <a:cs typeface="Calibri" pitchFamily="0" charset="0"/>
              </a:rPr>
              <a:t>9/10/2025</a:t>
            </a:fld>
            <a:endParaRPr lang="zh-CN" altLang="en-US" sz="1200">
              <a:latin typeface="Calibri" pitchFamily="0" charset="0"/>
              <a:ea typeface="等线" pitchFamily="0" charset="0"/>
              <a:cs typeface="Calibri" pitchFamily="0" charset="0"/>
            </a:endParaRPr>
          </a:p>
        </p:txBody>
      </p:sp>
      <p:sp>
        <p:nvSpPr>
          <p:cNvPr id="4" name="对象"/>
          <p:cNvSpPr>
            <a:spLocks noGrp="1" noChangeAspect="1"/>
          </p:cNvSpPr>
          <p:nvPr>
            <p:ph type="sldImg" idx="2"/>
          </p:nvPr>
        </p:nvSpPr>
        <p:spPr>
          <a:xfrm rot="0">
            <a:off x="4038600" y="857250"/>
            <a:ext cx="4114800" cy="2314575"/>
          </a:xfrm>
          <a:prstGeom prst="rect"/>
          <a:solidFill>
            <a:srgbClr val="FFFFFF"/>
          </a:solidFill>
          <a:ln w="12700" cmpd="sng" cap="flat">
            <a:solidFill>
              <a:srgbClr val="000000"/>
            </a:solidFill>
            <a:prstDash val="solid"/>
            <a:miter/>
          </a:ln>
        </p:spPr>
      </p:sp>
      <p:sp>
        <p:nvSpPr>
          <p:cNvPr id="5" name="文本框"/>
          <p:cNvSpPr>
            <a:spLocks noGrp="1"/>
          </p:cNvSpPr>
          <p:nvPr>
            <p:ph type="body" idx="3"/>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6" name="文本框"/>
          <p:cNvSpPr>
            <a:spLocks noGrp="1"/>
          </p:cNvSpPr>
          <p:nvPr>
            <p:ph type="ftr"/>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l">
              <a:buNone/>
            </a:pPr>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19889869"/>
      </p:ext>
    </p:extLst>
  </p:cSld>
  <p:clrMap bg1="lt1" tx1="dk1" bg2="lt2" tx2="dk2" accent1="accent1" accent2="accent2" accent3="accent3" accent4="accent4" accent5="accent5" accent6="accent6" hlink="hlink" folHlink="folHlink"/>
  <p:hf sldNum="1" hdr="0" ftr="0" dt="0"/>
  <p:notesStyle>
    <a:lvl1pPr marL="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200" b="0" i="0" u="none" strike="noStrike" kern="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158"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59" name="文本框"/>
          <p:cNvSpPr>
            <a:spLocks noGrp="1"/>
          </p:cNvSpPr>
          <p:nvPr>
            <p:ph type="body" idx="1"/>
          </p:nvPr>
        </p:nvSpPr>
        <p:spPr>
          <a:xfrm rot="0">
            <a:off x="1219200" y="3300412"/>
            <a:ext cx="9753600" cy="2700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3244581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042437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365277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04493643"/>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5963775"/>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3732779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4180203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565249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091981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19854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7" name="文本框"/>
          <p:cNvSpPr>
            <a:spLocks noGrp="1"/>
          </p:cNvSpPr>
          <p:nvPr>
            <p:ph type="sldNum"/>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marL="0" indent="0" algn="r">
              <a:buNone/>
            </a:pPr>
            <a:fld id="{CAD2D6BD-DE1B-4B5F-8B41-2702339687B9}" type="slidenum">
              <a:rPr lang="en-US" altLang="zh-CN" sz="1200" b="0" i="0" u="none" strike="noStrike" kern="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40889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053071593"/>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800179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2555421"/>
      </p:ext>
    </p:extLst>
  </p:cSld>
  <p:clrMapOvr>
    <a:masterClrMapping xmlns:a="http://schemas.openxmlformats.org/drawingml/2006/main"/>
  </p:clrMapOvr>
</p:sldLayout>
</file>

<file path=ppt/slideLayouts/slideLayout12.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6856421"/>
      </p:ext>
    </p:extLst>
  </p:cSld>
  <p:clrMapOvr>
    <a:masterClrMapping xmlns:a="http://schemas.openxmlformats.org/drawingml/2006/main"/>
  </p:clrMapOvr>
</p:sldLayout>
</file>

<file path=ppt/slideLayouts/slideLayout13.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7267938"/>
      </p:ext>
    </p:extLst>
  </p:cSld>
  <p:clrMapOvr>
    <a:masterClrMapping xmlns:a="http://schemas.openxmlformats.org/drawingml/2006/main"/>
  </p:clrMapOvr>
</p:sldLayout>
</file>

<file path=ppt/slideLayouts/slideLayout14.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5560621"/>
      </p:ext>
    </p:extLst>
  </p:cSld>
  <p:clrMapOvr>
    <a:masterClrMapping xmlns:a="http://schemas.openxmlformats.org/drawingml/2006/main"/>
  </p:clrMapOvr>
</p:sldLayout>
</file>

<file path=ppt/slideLayouts/slideLayout15.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2806082"/>
      </p:ext>
    </p:extLst>
  </p:cSld>
  <p:clrMapOvr>
    <a:masterClrMapping xmlns:a="http://schemas.openxmlformats.org/drawingml/2006/main"/>
  </p:clrMapOvr>
</p:sldLayout>
</file>

<file path=ppt/slideLayouts/slideLayout16.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6933774"/>
      </p:ext>
    </p:extLst>
  </p:cSld>
  <p:clrMapOvr>
    <a:masterClrMapping xmlns:a="http://schemas.openxmlformats.org/drawingml/2006/main"/>
  </p:clrMapOvr>
</p:sldLayout>
</file>

<file path=ppt/slideLayouts/slideLayout17.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0721800"/>
      </p:ext>
    </p:extLst>
  </p:cSld>
  <p:clrMapOvr>
    <a:masterClrMapping xmlns:a="http://schemas.openxmlformats.org/drawingml/2006/main"/>
  </p:clrMapOvr>
</p:sldLayout>
</file>

<file path=ppt/slideLayouts/slideLayout18.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18227600"/>
      </p:ext>
    </p:extLst>
  </p:cSld>
  <p:clrMapOvr>
    <a:masterClrMapping xmlns:a="http://schemas.openxmlformats.org/drawingml/2006/main"/>
  </p:clrMapOvr>
</p:sldLayout>
</file>

<file path=ppt/slideLayouts/slideLayout19.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11743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25844166"/>
      </p:ext>
    </p:extLst>
  </p:cSld>
  <p:clrMapOvr>
    <a:masterClrMapping xmlns:a="http://schemas.openxmlformats.org/drawingml/2006/main"/>
  </p:clrMapOvr>
</p:sldLayout>
</file>

<file path=ppt/slideLayouts/slideLayout20.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6502681"/>
      </p:ext>
    </p:extLst>
  </p:cSld>
  <p:clrMapOvr>
    <a:masterClrMapping xmlns:a="http://schemas.openxmlformats.org/drawingml/2006/main"/>
  </p:clrMapOvr>
</p:sldLayout>
</file>

<file path=ppt/slideLayouts/slideLayout21.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4715680"/>
      </p:ext>
    </p:extLst>
  </p:cSld>
  <p:clrMapOvr>
    <a:masterClrMapping xmlns:a="http://schemas.openxmlformats.org/drawingml/2006/main"/>
  </p:clrMapOvr>
</p:sldLayout>
</file>

<file path=ppt/slideLayouts/slideLayout22.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58514545"/>
      </p:ext>
    </p:extLst>
  </p:cSld>
  <p:clrMapOvr>
    <a:masterClrMapping xmlns:a="http://schemas.openxmlformats.org/drawingml/2006/main"/>
  </p:clrMapOvr>
</p:sldLayout>
</file>

<file path=ppt/slideLayouts/slideLayout23.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56870833"/>
      </p:ext>
    </p:extLst>
  </p:cSld>
  <p:clrMapOvr>
    <a:masterClrMapping xmlns:a="http://schemas.openxmlformats.org/drawingml/2006/main"/>
  </p:clrMapOvr>
</p:sldLayout>
</file>

<file path=ppt/slideLayouts/slideLayout24.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42336029"/>
      </p:ext>
    </p:extLst>
  </p:cSld>
  <p:clrMapOvr>
    <a:masterClrMapping xmlns:a="http://schemas.openxmlformats.org/drawingml/2006/main"/>
  </p:clrMapOvr>
</p:sldLayout>
</file>

<file path=ppt/slideLayouts/slideLayout25.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11629200"/>
      </p:ext>
    </p:extLst>
  </p:cSld>
  <p:clrMapOvr>
    <a:masterClrMapping xmlns:a="http://schemas.openxmlformats.org/drawingml/2006/main"/>
  </p:clrMapOvr>
</p:sldLayout>
</file>

<file path=ppt/slideLayouts/slideLayout26.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91159611"/>
      </p:ext>
    </p:extLst>
  </p:cSld>
  <p:clrMapOvr>
    <a:masterClrMapping xmlns:a="http://schemas.openxmlformats.org/drawingml/2006/main"/>
  </p:clrMapOvr>
</p:sldLayout>
</file>

<file path=ppt/slideLayouts/slideLayout27.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21040760"/>
      </p:ext>
    </p:extLst>
  </p:cSld>
  <p:clrMapOvr>
    <a:masterClrMapping xmlns:a="http://schemas.openxmlformats.org/drawingml/2006/main"/>
  </p:clrMapOvr>
</p:sldLayout>
</file>

<file path=ppt/slideLayouts/slideLayout28.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1648714"/>
      </p:ext>
    </p:extLst>
  </p:cSld>
  <p:clrMapOvr>
    <a:masterClrMapping xmlns:a="http://schemas.openxmlformats.org/drawingml/2006/main"/>
  </p:clrMapOvr>
</p:sldLayout>
</file>

<file path=ppt/slideLayouts/slideLayout29.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88614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9271635"/>
      </p:ext>
    </p:extLst>
  </p:cSld>
  <p:clrMapOvr>
    <a:masterClrMapping xmlns:a="http://schemas.openxmlformats.org/drawingml/2006/main"/>
  </p:clrMapOvr>
</p:sldLayout>
</file>

<file path=ppt/slideLayouts/slideLayout30.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1766148"/>
      </p:ext>
    </p:extLst>
  </p:cSld>
  <p:clrMapOvr>
    <a:masterClrMapping xmlns:a="http://schemas.openxmlformats.org/drawingml/2006/main"/>
  </p:clrMapOvr>
</p:sldLayout>
</file>

<file path=ppt/slideLayouts/slideLayout31.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7470181"/>
      </p:ext>
    </p:extLst>
  </p:cSld>
  <p:clrMapOvr>
    <a:masterClrMapping xmlns:a="http://schemas.openxmlformats.org/drawingml/2006/main"/>
  </p:clrMapOvr>
</p:sldLayout>
</file>

<file path=ppt/slideLayouts/slideLayout32.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7857874"/>
      </p:ext>
    </p:extLst>
  </p:cSld>
  <p:clrMapOvr>
    <a:masterClrMapping xmlns:a="http://schemas.openxmlformats.org/drawingml/2006/main"/>
  </p:clrMapOvr>
</p:sldLayout>
</file>

<file path=ppt/slideLayouts/slideLayout33.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4635013"/>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9114642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257976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451411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08448185"/>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6570199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2494067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9"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10"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11"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12" name="曲线"/>
          <p:cNvSpPr>
            <a:spLocks/>
          </p:cNvSpPr>
          <p:nvPr/>
        </p:nvSpPr>
        <p:spPr>
          <a:xfrm rot="0">
            <a:off x="8934450" y="3048000"/>
            <a:ext cx="3257550" cy="3809997"/>
          </a:xfrm>
          <a:custGeom>
            <a:gdLst>
              <a:gd name="T1" fmla="*/ 0 w 21600"/>
              <a:gd name="T2" fmla="*/ 0 h 21600"/>
              <a:gd name="T3" fmla="*/ 21600 w 21600"/>
              <a:gd name="T4" fmla="*/ 21604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13"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14"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15"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16"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17"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18"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9" name="文本框"/>
          <p:cNvSpPr>
            <a:spLocks noGrp="1"/>
          </p:cNvSpPr>
          <p:nvPr>
            <p:ph type="body" idx="1"/>
          </p:nvPr>
        </p:nvSpPr>
        <p:spPr>
          <a:xfrm rot="0">
            <a:off x="609600" y="1577975"/>
            <a:ext cx="10972800" cy="4525963"/>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20"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21"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fld id="{CAD2D6BD-DE1B-4B5F-8B41-2702339687B9}" type="datetime1">
              <a:rPr lang="en-US" altLang="zh-CN">
                <a:solidFill>
                  <a:srgbClr val="898989"/>
                </a:solidFill>
                <a:latin typeface="Calibri" pitchFamily="0" charset="0"/>
                <a:ea typeface="宋体" pitchFamily="0" charset="0"/>
                <a:cs typeface="Calibri" pitchFamily="0" charset="0"/>
              </a:rPr>
              <a:t>9/10/2025</a:t>
            </a:fld>
            <a:endParaRPr lang="zh-CN" altLang="en-US">
              <a:solidFill>
                <a:srgbClr val="898989"/>
              </a:solidFill>
              <a:latin typeface="Calibri" pitchFamily="0" charset="0"/>
              <a:ea typeface="宋体" pitchFamily="0" charset="0"/>
              <a:cs typeface="Calibri" pitchFamily="0" charset="0"/>
            </a:endParaRPr>
          </a:p>
        </p:txBody>
      </p:sp>
      <p:sp>
        <p:nvSpPr>
          <p:cNvPr id="22"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90086136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Masters/slideMaster2.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24"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25"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26"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27" name="曲线"/>
          <p:cNvSpPr>
            <a:spLocks/>
          </p:cNvSpPr>
          <p:nvPr/>
        </p:nvSpPr>
        <p:spPr>
          <a:xfrm rot="0">
            <a:off x="8934450" y="3048000"/>
            <a:ext cx="3257550" cy="3809997"/>
          </a:xfrm>
          <a:custGeom>
            <a:gdLst>
              <a:gd name="T1" fmla="*/ 0 w 21600"/>
              <a:gd name="T2" fmla="*/ 0 h 21600"/>
              <a:gd name="T3" fmla="*/ 21600 w 21600"/>
              <a:gd name="T4" fmla="*/ 21604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28"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29"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30"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31"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32"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33" name="文本框"/>
          <p:cNvSpPr>
            <a:spLocks noGrp="1"/>
          </p:cNvSpPr>
          <p:nvPr>
            <p:ph type="title"/>
          </p:nvPr>
        </p:nvSpPr>
        <p:spPr>
          <a:xfrm rot="0">
            <a:off x="3195637" y="2066925"/>
            <a:ext cx="5800725" cy="519112"/>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4" name="文本框"/>
          <p:cNvSpPr>
            <a:spLocks noGrp="1"/>
          </p:cNvSpPr>
          <p:nvPr>
            <p:ph type="body" idx="1"/>
          </p:nvPr>
        </p:nvSpPr>
        <p:spPr>
          <a:xfrm rot="0">
            <a:off x="1828800" y="3840162"/>
            <a:ext cx="8534401" cy="1714499"/>
          </a:xfrm>
          <a:prstGeom prst="rect"/>
          <a:noFill/>
          <a:ln w="12700" cmpd="sng" cap="flat">
            <a:noFill/>
            <a:prstDash val="solid"/>
            <a:miter/>
          </a:ln>
        </p:spPr>
        <p:txBody>
          <a:bodyPr vert="horz" wrap="square" lIns="91440" tIns="45720" rIns="91440" bIns="45720" anchor="t" anchorCtr="0">
            <a:prstTxWarp prst="textNoShape"/>
            <a:spAutoFit/>
          </a:bodyPr>
          <a:lstStyle/>
          <a:p>
            <a:endParaRPr lang="zh-CN" altLang="en-US"/>
          </a:p>
        </p:txBody>
      </p:sp>
      <p:sp>
        <p:nvSpPr>
          <p:cNvPr id="35"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8687704"/>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Masters/slideMaster3.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39"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40"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41"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42" name="曲线"/>
          <p:cNvSpPr>
            <a:spLocks/>
          </p:cNvSpPr>
          <p:nvPr/>
        </p:nvSpPr>
        <p:spPr>
          <a:xfrm rot="0">
            <a:off x="8934450" y="3048000"/>
            <a:ext cx="3257550" cy="3809997"/>
          </a:xfrm>
          <a:custGeom>
            <a:gdLst>
              <a:gd name="T1" fmla="*/ 0 w 21600"/>
              <a:gd name="T2" fmla="*/ 0 h 21600"/>
              <a:gd name="T3" fmla="*/ 21600 w 21600"/>
              <a:gd name="T4" fmla="*/ 21604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43"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44"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45"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46"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sp>
        <p:nvSpPr>
          <p:cNvPr id="47"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48"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49" name="文本框"/>
          <p:cNvSpPr>
            <a:spLocks noGrp="1"/>
          </p:cNvSpPr>
          <p:nvPr>
            <p:ph type="ftr"/>
          </p:nvPr>
        </p:nvSpPr>
        <p:spPr>
          <a:xfrm rot="0">
            <a:off x="4144962" y="6378575"/>
            <a:ext cx="3902075" cy="342900"/>
          </a:xfrm>
          <a:prstGeom prst="rect"/>
          <a:noFill/>
          <a:ln w="12700" cmpd="sng" cap="flat">
            <a:noFill/>
            <a:prstDash val="solid"/>
            <a:miter/>
          </a:ln>
        </p:spPr>
        <p:txBody>
          <a:bodyPr vert="horz" wrap="square" lIns="0" tIns="0" rIns="0" bIns="0" anchor="t" anchorCtr="0">
            <a:prstTxWarp prst="textNoShape"/>
            <a:spAutoFit/>
          </a:bodyPr>
          <a:lstStyle/>
          <a:p>
            <a:pPr marL="0" indent="0" algn="ctr">
              <a:buNone/>
            </a:pPr>
            <a:endParaRPr lang="zh-CN" altLang="en-US">
              <a:solidFill>
                <a:srgbClr val="898989"/>
              </a:solidFill>
              <a:latin typeface="Calibri" pitchFamily="0" charset="0"/>
              <a:ea typeface="宋体" pitchFamily="0" charset="0"/>
              <a:cs typeface="Calibri" pitchFamily="0" charset="0"/>
            </a:endParaRPr>
          </a:p>
        </p:txBody>
      </p:sp>
      <p:sp>
        <p:nvSpPr>
          <p:cNvPr id="50" name="文本框"/>
          <p:cNvSpPr>
            <a:spLocks noGrp="1"/>
          </p:cNvSpPr>
          <p:nvPr>
            <p:ph type="dt"/>
          </p:nvPr>
        </p:nvSpPr>
        <p:spPr>
          <a:xfrm rot="0">
            <a:off x="609600" y="6378575"/>
            <a:ext cx="2803525" cy="342900"/>
          </a:xfrm>
          <a:prstGeom prst="rect"/>
          <a:noFill/>
          <a:ln w="12700" cmpd="sng" cap="flat">
            <a:noFill/>
            <a:prstDash val="solid"/>
            <a:miter/>
          </a:ln>
        </p:spPr>
        <p:txBody>
          <a:bodyPr vert="horz" wrap="square" lIns="0" tIns="0" rIns="0" bIns="0" anchor="t" anchorCtr="0">
            <a:prstTxWarp prst="textNoShape"/>
            <a:spAutoFit/>
          </a:bodyPr>
          <a:lstStyle/>
          <a:p>
            <a:pPr marL="0" indent="0" algn="l">
              <a:buNone/>
            </a:pP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noGrp="1"/>
          </p:cNvSpPr>
          <p:nvPr>
            <p:ph type="sldNum"/>
          </p:nvPr>
        </p:nvSpPr>
        <p:spPr>
          <a:xfrm rot="0">
            <a:off x="11353800" y="6473825"/>
            <a:ext cx="150812" cy="19050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62"/>
              </a:spcBef>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&lt;#&gt;</a:t>
            </a:fld>
            <a:endParaRPr lang="zh-CN" altLang="en-US" sz="110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60208451"/>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sldNum="0" hdr="0" ftr="0" dt="0"/>
  <p:txStyles>
    <p:title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p:titleStyle>
    <p:bodyStyle>
      <a:lvl1pPr marL="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1pPr>
      <a:lvl2pPr marL="4572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2pPr>
      <a:lvl3pPr marL="9144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3pPr>
      <a:lvl4pPr marL="13716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4pPr>
      <a:lvl5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5pPr>
      <a:lvl6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6pPr>
      <a:lvl7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7pPr>
      <a:lvl8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8pPr>
      <a:lvl9pPr marL="1828800" indent="0" algn="l" defTabSz="914400" rtl="0" eaLnBrk="1" fontAlgn="base" latinLnBrk="0" hangingPunct="1">
        <a:lnSpc>
          <a:spcPct val="100000"/>
        </a:lnSpc>
        <a:spcBef>
          <a:spcPts val="0"/>
        </a:spcBef>
        <a:spcAft>
          <a:spcPts val="0"/>
        </a:spcAft>
        <a:buNone/>
        <a:defRPr sz="1800" b="0" i="0" u="none" baseline="0">
          <a:solidFill>
            <a:srgbClr val="000000"/>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8.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29.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29.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29.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29.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29.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29.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8.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876300" y="990600"/>
            <a:ext cx="1743075" cy="1333499"/>
            <a:chOff x="876300" y="990600"/>
            <a:chExt cx="1743075" cy="1333499"/>
          </a:xfrm>
        </p:grpSpPr>
        <p:sp>
          <p:nvSpPr>
            <p:cNvPr id="52" name="曲线"/>
            <p:cNvSpPr>
              <a:spLocks/>
            </p:cNvSpPr>
            <p:nvPr/>
          </p:nvSpPr>
          <p:spPr>
            <a:xfrm rot="0">
              <a:off x="876300" y="1266825"/>
              <a:ext cx="1228725" cy="1057274"/>
            </a:xfrm>
            <a:custGeom>
              <a:gdLst>
                <a:gd name="T1" fmla="*/ 0 w 21600"/>
                <a:gd name="T2" fmla="*/ 0 h 21600"/>
                <a:gd name="T3" fmla="*/ 21600 w 21600"/>
                <a:gd name="T4" fmla="*/ 21600 h 21600"/>
              </a:gdLst>
              <a:rect l="T1" t="T2" r="T3" b="T4"/>
              <a:pathLst>
                <a:path w="21600" h="21600">
                  <a:moveTo>
                    <a:pt x="16953" y="0"/>
                  </a:moveTo>
                  <a:lnTo>
                    <a:pt x="4646" y="0"/>
                  </a:lnTo>
                  <a:lnTo>
                    <a:pt x="0" y="10793"/>
                  </a:lnTo>
                  <a:lnTo>
                    <a:pt x="4646" y="21600"/>
                  </a:lnTo>
                  <a:lnTo>
                    <a:pt x="16953" y="21600"/>
                  </a:lnTo>
                  <a:lnTo>
                    <a:pt x="21600" y="10793"/>
                  </a:lnTo>
                  <a:lnTo>
                    <a:pt x="16953" y="0"/>
                  </a:lnTo>
                  <a:lnTo>
                    <a:pt x="16953" y="0"/>
                  </a:lnTo>
                  <a:lnTo>
                    <a:pt x="16953" y="0"/>
                  </a:lnTo>
                  <a:close/>
                </a:path>
              </a:pathLst>
            </a:custGeom>
            <a:solidFill>
              <a:srgbClr val="5FCAEE"/>
            </a:solidFill>
            <a:ln w="12700" cmpd="sng" cap="flat">
              <a:noFill/>
              <a:prstDash val="solid"/>
              <a:miter/>
            </a:ln>
          </p:spPr>
        </p:sp>
        <p:sp>
          <p:nvSpPr>
            <p:cNvPr id="53" name="曲线"/>
            <p:cNvSpPr>
              <a:spLocks/>
            </p:cNvSpPr>
            <p:nvPr/>
          </p:nvSpPr>
          <p:spPr>
            <a:xfrm rot="0">
              <a:off x="1971675" y="990600"/>
              <a:ext cx="647700" cy="561975"/>
            </a:xfrm>
            <a:custGeom>
              <a:gdLst>
                <a:gd name="T1" fmla="*/ 0 w 21600"/>
                <a:gd name="T2" fmla="*/ 0 h 21600"/>
                <a:gd name="T3" fmla="*/ 21600 w 21600"/>
                <a:gd name="T4" fmla="*/ 21600 h 21600"/>
              </a:gdLst>
              <a:rect l="T1" t="T2" r="T3" b="T4"/>
              <a:pathLst>
                <a:path w="21600" h="21600">
                  <a:moveTo>
                    <a:pt x="16898" y="0"/>
                  </a:moveTo>
                  <a:lnTo>
                    <a:pt x="4680" y="0"/>
                  </a:lnTo>
                  <a:lnTo>
                    <a:pt x="0" y="10800"/>
                  </a:lnTo>
                  <a:lnTo>
                    <a:pt x="4680" y="21600"/>
                  </a:lnTo>
                  <a:lnTo>
                    <a:pt x="16898" y="21600"/>
                  </a:lnTo>
                  <a:lnTo>
                    <a:pt x="21600" y="10800"/>
                  </a:lnTo>
                  <a:lnTo>
                    <a:pt x="16898" y="0"/>
                  </a:lnTo>
                  <a:lnTo>
                    <a:pt x="16898" y="0"/>
                  </a:lnTo>
                  <a:lnTo>
                    <a:pt x="16898" y="0"/>
                  </a:lnTo>
                  <a:close/>
                </a:path>
              </a:pathLst>
            </a:custGeom>
            <a:solidFill>
              <a:srgbClr val="2D936B"/>
            </a:solidFill>
            <a:ln w="12700" cmpd="sng" cap="flat">
              <a:noFill/>
              <a:prstDash val="solid"/>
              <a:miter/>
            </a:ln>
          </p:spPr>
        </p:sp>
      </p:grpSp>
      <p:sp>
        <p:nvSpPr>
          <p:cNvPr id="55" name="曲线"/>
          <p:cNvSpPr>
            <a:spLocks/>
          </p:cNvSpPr>
          <p:nvPr/>
        </p:nvSpPr>
        <p:spPr>
          <a:xfrm rot="0">
            <a:off x="3752850" y="1190625"/>
            <a:ext cx="1666876" cy="1438274"/>
          </a:xfrm>
          <a:custGeom>
            <a:gdLst>
              <a:gd name="T1" fmla="*/ 0 w 21600"/>
              <a:gd name="T2" fmla="*/ 0 h 21600"/>
              <a:gd name="T3" fmla="*/ 21600 w 21600"/>
              <a:gd name="T4" fmla="*/ 21600 h 21600"/>
            </a:gdLst>
            <a:rect l="T1" t="T2" r="T3" b="T4"/>
            <a:pathLst>
              <a:path w="21600" h="21600">
                <a:moveTo>
                  <a:pt x="16934" y="0"/>
                </a:moveTo>
                <a:lnTo>
                  <a:pt x="4657" y="0"/>
                </a:lnTo>
                <a:lnTo>
                  <a:pt x="0" y="10795"/>
                </a:lnTo>
                <a:lnTo>
                  <a:pt x="4657" y="21600"/>
                </a:lnTo>
                <a:lnTo>
                  <a:pt x="16934" y="21600"/>
                </a:lnTo>
                <a:lnTo>
                  <a:pt x="21600" y="10795"/>
                </a:lnTo>
                <a:lnTo>
                  <a:pt x="16934" y="0"/>
                </a:lnTo>
                <a:lnTo>
                  <a:pt x="16934" y="0"/>
                </a:lnTo>
                <a:lnTo>
                  <a:pt x="16934" y="0"/>
                </a:lnTo>
                <a:close/>
              </a:path>
            </a:pathLst>
          </a:custGeom>
          <a:solidFill>
            <a:srgbClr val="42D0A1"/>
          </a:solidFill>
          <a:ln w="12700" cmpd="sng" cap="flat">
            <a:noFill/>
            <a:prstDash val="solid"/>
            <a:miter/>
          </a:ln>
        </p:spPr>
      </p:sp>
      <p:sp>
        <p:nvSpPr>
          <p:cNvPr id="56" name="曲线"/>
          <p:cNvSpPr>
            <a:spLocks/>
          </p:cNvSpPr>
          <p:nvPr/>
        </p:nvSpPr>
        <p:spPr>
          <a:xfrm rot="0">
            <a:off x="3800475" y="5229225"/>
            <a:ext cx="723900" cy="619125"/>
          </a:xfrm>
          <a:custGeom>
            <a:gdLst>
              <a:gd name="T1" fmla="*/ 0 w 21600"/>
              <a:gd name="T2" fmla="*/ 0 h 21600"/>
              <a:gd name="T3" fmla="*/ 21619 w 21600"/>
              <a:gd name="T4" fmla="*/ 21600 h 21600"/>
            </a:gdLst>
            <a:rect l="T1" t="T2" r="T3" b="T4"/>
            <a:pathLst>
              <a:path w="21600" h="21600">
                <a:moveTo>
                  <a:pt x="16991" y="0"/>
                </a:moveTo>
                <a:lnTo>
                  <a:pt x="4608" y="0"/>
                </a:lnTo>
                <a:lnTo>
                  <a:pt x="0" y="10800"/>
                </a:lnTo>
                <a:lnTo>
                  <a:pt x="4608" y="21600"/>
                </a:lnTo>
                <a:lnTo>
                  <a:pt x="16991" y="21600"/>
                </a:lnTo>
                <a:lnTo>
                  <a:pt x="21618" y="10800"/>
                </a:lnTo>
                <a:lnTo>
                  <a:pt x="16991" y="0"/>
                </a:lnTo>
                <a:lnTo>
                  <a:pt x="16991" y="0"/>
                </a:lnTo>
                <a:lnTo>
                  <a:pt x="16991" y="0"/>
                </a:lnTo>
                <a:close/>
              </a:path>
            </a:pathLst>
          </a:custGeom>
          <a:solidFill>
            <a:srgbClr val="42AF51"/>
          </a:solidFill>
          <a:ln w="12700" cmpd="sng" cap="flat">
            <a:noFill/>
            <a:prstDash val="solid"/>
            <a:miter/>
          </a:ln>
        </p:spPr>
      </p:sp>
      <p:sp>
        <p:nvSpPr>
          <p:cNvPr id="57" name="文本框"/>
          <p:cNvSpPr>
            <a:spLocks noGrp="1"/>
          </p:cNvSpPr>
          <p:nvPr>
            <p:ph type="ctrTitle"/>
          </p:nvPr>
        </p:nvSpPr>
        <p:spPr>
          <a:xfrm rot="0">
            <a:off x="1524000" y="19050"/>
            <a:ext cx="7629525" cy="989012"/>
          </a:xfrm>
          <a:prstGeom prst="rect"/>
          <a:noFill/>
          <a:ln w="12700" cmpd="sng" cap="flat">
            <a:noFill/>
            <a:prstDash val="solid"/>
            <a:miter/>
          </a:ln>
        </p:spPr>
        <p:txBody>
          <a:bodyPr vert="horz" wrap="square" lIns="0" tIns="16510" rIns="0" bIns="0" anchor="t" anchorCtr="0">
            <a:prstTxWarp prst="textNoShape"/>
            <a:spAutoFit/>
          </a:bodyPr>
          <a:lstStyle/>
          <a:p>
            <a:pPr marL="3213100" indent="0" algn="l">
              <a:lnSpc>
                <a:spcPct val="100000"/>
              </a:lnSpc>
              <a:spcBef>
                <a:spcPts val="137"/>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58"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59"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1</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60" name="矩形" descr="STUDENT NAME: Madhavan T&#10;REGISTER NO AND NMID: asunm126212400641&#10;DEPARTMENT: BCA&#10;COLLEGE: JAYA COLLEGE OF ARTS &amp; SCIENCE/UNIVERSITY OF MADRAS"/>
          <p:cNvSpPr>
            <a:spLocks/>
          </p:cNvSpPr>
          <p:nvPr/>
        </p:nvSpPr>
        <p:spPr>
          <a:xfrm rot="0">
            <a:off x="2068512" y="3000375"/>
            <a:ext cx="8610599" cy="1900237"/>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0" cap="none" spc="0" baseline="0">
                <a:solidFill>
                  <a:schemeClr val="tx1"/>
                </a:solidFill>
                <a:latin typeface="Calibri" pitchFamily="0" charset="0"/>
                <a:ea typeface="宋体" pitchFamily="0" charset="0"/>
                <a:cs typeface="Calibri" pitchFamily="0" charset="0"/>
              </a:rPr>
              <a:t>GOPI.D</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0" cap="none" spc="0" baseline="0">
                <a:solidFill>
                  <a:schemeClr val="tx1"/>
                </a:solidFill>
                <a:latin typeface="Calibri" pitchFamily="0" charset="0"/>
                <a:ea typeface="宋体" pitchFamily="0" charset="0"/>
                <a:cs typeface="Calibri" pitchFamily="0" charset="0"/>
              </a:rPr>
              <a:t>222402054</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0" cap="none" spc="0" baseline="0">
                <a:solidFill>
                  <a:schemeClr val="tx1"/>
                </a:solidFill>
                <a:latin typeface="Calibri" pitchFamily="0" charset="0"/>
                <a:ea typeface="宋体" pitchFamily="0" charset="0"/>
                <a:cs typeface="Calibri" pitchFamily="0" charset="0"/>
              </a:rPr>
              <a:t>BSC CS with (AI)</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0" cap="none" spc="0" baseline="0">
                <a:solidFill>
                  <a:schemeClr val="tx1"/>
                </a:solidFill>
                <a:latin typeface="Calibri" pitchFamily="0" charset="0"/>
                <a:ea typeface="宋体" pitchFamily="0" charset="0"/>
                <a:cs typeface="Calibri" pitchFamily="0" charset="0"/>
              </a:rPr>
              <a:t> JAYA COLLEGE OF ARTS AND SCIENCE </a:t>
            </a:r>
            <a:endParaRPr lang="en-US" altLang="zh-CN" sz="24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0" cap="none" spc="0" baseline="0">
                <a:solidFill>
                  <a:schemeClr val="tx1"/>
                </a:solidFill>
                <a:latin typeface="Calibri" pitchFamily="0" charset="0"/>
                <a:ea typeface="宋体" pitchFamily="0" charset="0"/>
                <a:cs typeface="Calibri" pitchFamily="0" charset="0"/>
              </a:rPr>
              <a:t>           </a:t>
            </a:r>
            <a:r>
              <a:rPr lang="en-US" altLang="zh-CN" sz="2400" b="0" i="0" u="none" strike="noStrike" kern="0" cap="none" spc="0" baseline="0">
                <a:solidFill>
                  <a:schemeClr val="tx1"/>
                </a:solidFill>
                <a:latin typeface="Calibri" pitchFamily="0" charset="0"/>
                <a:ea typeface="宋体" pitchFamily="0" charset="0"/>
                <a:cs typeface="Calibri" pitchFamily="0" charset="0"/>
              </a:rPr>
              <a:t>        /MADRAS UNIVERSITY </a:t>
            </a:r>
            <a:endParaRPr lang="zh-CN" altLang="en-US" sz="2400" b="0" i="0" u="none" strike="noStrike" kern="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14035751"/>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3" name="矩形"/>
          <p:cNvSpPr>
            <a:spLocks/>
          </p:cNvSpPr>
          <p:nvPr/>
        </p:nvSpPr>
        <p:spPr>
          <a:xfrm rot="0">
            <a:off x="752475" y="6486525"/>
            <a:ext cx="1773237" cy="1524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00"/>
              </a:lnSpc>
              <a:spcBef>
                <a:spcPts val="0"/>
              </a:spcBef>
              <a:spcAft>
                <a:spcPts val="0"/>
              </a:spcAft>
              <a:buNone/>
            </a:pP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45"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46"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47" name="图片"/>
          <p:cNvPicPr>
            <a:picLocks/>
          </p:cNvPicPr>
          <p:nvPr/>
        </p:nvPicPr>
        <p:blipFill>
          <a:blip r:embed="rId1" cstate="print"/>
          <a:stretch>
            <a:fillRect/>
          </a:stretch>
        </p:blipFill>
        <p:spPr>
          <a:xfrm rot="0">
            <a:off x="66675" y="3381375"/>
            <a:ext cx="2466975" cy="3419475"/>
          </a:xfrm>
          <a:prstGeom prst="rect"/>
          <a:noFill/>
          <a:ln w="12700" cmpd="sng" cap="flat">
            <a:noFill/>
            <a:prstDash val="solid"/>
            <a:miter/>
          </a:ln>
        </p:spPr>
      </p:pic>
      <p:sp>
        <p:nvSpPr>
          <p:cNvPr id="148" name="文本框"/>
          <p:cNvSpPr>
            <a:spLocks noGrp="1"/>
          </p:cNvSpPr>
          <p:nvPr>
            <p:ph type="title"/>
          </p:nvPr>
        </p:nvSpPr>
        <p:spPr>
          <a:xfrm rot="0">
            <a:off x="739775" y="655637"/>
            <a:ext cx="8480425"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RESULTS AND SCREENSHOTS</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9"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10</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2743200" y="2354262"/>
            <a:ext cx="8534401" cy="11588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Result:</a:t>
            </a:r>
            <a:br>
              <a:rPr lang="zh-CN" altLang="en-US" sz="1800" b="0" i="0" u="none" strike="noStrike" kern="0" cap="none" spc="0" baseline="0">
                <a:solidFill>
                  <a:schemeClr val="tx1"/>
                </a:solidFill>
                <a:latin typeface="Times New Roman" pitchFamily="18" charset="0"/>
                <a:ea typeface="宋体" pitchFamily="0" charset="0"/>
                <a:cs typeface="Times New Roman" pitchFamily="18" charset="0"/>
              </a:rPr>
            </a:b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163" name="图片"/>
          <p:cNvPicPr>
            <a:picLocks noChangeAspect="1"/>
          </p:cNvPicPr>
          <p:nvPr/>
        </p:nvPicPr>
        <p:blipFill>
          <a:blip r:embed="rId2" cstate="print"/>
          <a:stretch>
            <a:fillRect/>
          </a:stretch>
        </p:blipFill>
        <p:spPr>
          <a:xfrm rot="0">
            <a:off x="3144045" y="4148989"/>
            <a:ext cx="5975909" cy="2489834"/>
          </a:xfrm>
          <a:prstGeom prst="rect"/>
          <a:noFill/>
          <a:ln w="12700" cmpd="sng" cap="flat">
            <a:noFill/>
            <a:prstDash val="solid"/>
            <a:miter/>
          </a:ln>
        </p:spPr>
      </p:pic>
    </p:spTree>
    <p:extLst>
      <p:ext uri="{BB962C8B-B14F-4D97-AF65-F5344CB8AC3E}">
        <p14:creationId xmlns:p14="http://schemas.microsoft.com/office/powerpoint/2010/main" val="59334260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1"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52"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53"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54" name="图片"/>
          <p:cNvPicPr>
            <a:picLocks/>
          </p:cNvPicPr>
          <p:nvPr/>
        </p:nvPicPr>
        <p:blipFill>
          <a:blip r:embed="rId1" cstate="print"/>
          <a:stretch>
            <a:fillRect/>
          </a:stretch>
        </p:blipFill>
        <p:spPr>
          <a:xfrm rot="0">
            <a:off x="1666875" y="6467475"/>
            <a:ext cx="76200" cy="177799"/>
          </a:xfrm>
          <a:prstGeom prst="rect"/>
          <a:noFill/>
          <a:ln w="12700" cmpd="sng" cap="flat">
            <a:noFill/>
            <a:prstDash val="solid"/>
            <a:miter/>
          </a:ln>
        </p:spPr>
      </p:pic>
      <p:sp>
        <p:nvSpPr>
          <p:cNvPr id="155" name="文本框"/>
          <p:cNvSpPr>
            <a:spLocks noGrp="1"/>
          </p:cNvSpPr>
          <p:nvPr>
            <p:ph type="title"/>
          </p:nvPr>
        </p:nvSpPr>
        <p:spPr>
          <a:xfrm rot="0">
            <a:off x="755650" y="385762"/>
            <a:ext cx="4578350" cy="73660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11</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7" name="矩形"/>
          <p:cNvSpPr>
            <a:spLocks/>
          </p:cNvSpPr>
          <p:nvPr/>
        </p:nvSpPr>
        <p:spPr>
          <a:xfrm rot="0">
            <a:off x="3048000" y="1997075"/>
            <a:ext cx="6096000" cy="24923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solidFill>
                  <a:schemeClr val="tx1"/>
                </a:solidFill>
                <a:latin typeface="Calibri" pitchFamily="0" charset="0"/>
                <a:ea typeface="宋体" pitchFamily="0" charset="0"/>
                <a:cs typeface="Calibri" pitchFamily="0" charset="0"/>
              </a:rPr>
              <a:t>Conclusion</a:t>
            </a:r>
            <a:endParaRPr lang="en-US" altLang="zh-CN" sz="1800" b="1"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alibri" pitchFamily="0" charset="0"/>
                <a:ea typeface="宋体" pitchFamily="0" charset="0"/>
                <a:cs typeface="Calibri" pitchFamily="0" charset="0"/>
              </a:rPr>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endParaRPr lang="zh-CN" altLang="en-US" sz="1800" b="0" i="0" u="none" strike="noStrike" kern="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9297141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1" name="曲线"/>
          <p:cNvSpPr>
            <a:spLocks/>
          </p:cNvSpPr>
          <p:nvPr/>
        </p:nvSpPr>
        <p:spPr>
          <a:xfrm rot="0">
            <a:off x="0" y="0"/>
            <a:ext cx="12192000" cy="6857997"/>
          </a:xfrm>
          <a:custGeom>
            <a:gdLst>
              <a:gd name="T1" fmla="*/ 0 w 21600"/>
              <a:gd name="T2" fmla="*/ 0 h 21600"/>
              <a:gd name="T3" fmla="*/ 21601 w 21600"/>
              <a:gd name="T4" fmla="*/ 21600 h 21600"/>
            </a:gdLst>
            <a:rect l="T1" t="T2" r="T3" b="T4"/>
            <a:pathLst>
              <a:path w="21600" h="21600">
                <a:moveTo>
                  <a:pt x="21601" y="0"/>
                </a:moveTo>
                <a:lnTo>
                  <a:pt x="0" y="0"/>
                </a:lnTo>
                <a:lnTo>
                  <a:pt x="0" y="21600"/>
                </a:lnTo>
                <a:lnTo>
                  <a:pt x="21601" y="21600"/>
                </a:lnTo>
                <a:lnTo>
                  <a:pt x="21601" y="0"/>
                </a:lnTo>
                <a:lnTo>
                  <a:pt x="21601" y="0"/>
                </a:lnTo>
                <a:lnTo>
                  <a:pt x="21601" y="0"/>
                </a:lnTo>
                <a:close/>
              </a:path>
            </a:pathLst>
          </a:custGeom>
          <a:solidFill>
            <a:srgbClr val="F1F1F1"/>
          </a:solidFill>
          <a:ln w="12700" cmpd="sng" cap="flat">
            <a:noFill/>
            <a:prstDash val="solid"/>
            <a:miter/>
          </a:ln>
        </p:spPr>
      </p:sp>
      <p:grpSp>
        <p:nvGrpSpPr>
          <p:cNvPr id="71" name="组合"/>
          <p:cNvGrpSpPr>
            <a:grpSpLocks/>
          </p:cNvGrpSpPr>
          <p:nvPr/>
        </p:nvGrpSpPr>
        <p:grpSpPr>
          <a:xfrm>
            <a:off x="7448550" y="0"/>
            <a:ext cx="4743450" cy="6857997"/>
            <a:chOff x="7448550" y="0"/>
            <a:chExt cx="4743450" cy="6857997"/>
          </a:xfrm>
        </p:grpSpPr>
        <p:sp>
          <p:nvSpPr>
            <p:cNvPr id="62"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63"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64"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65"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66" name="曲线"/>
            <p:cNvSpPr>
              <a:spLocks/>
            </p:cNvSpPr>
            <p:nvPr/>
          </p:nvSpPr>
          <p:spPr>
            <a:xfrm rot="0">
              <a:off x="8934450" y="3048000"/>
              <a:ext cx="3257550" cy="3809997"/>
            </a:xfrm>
            <a:custGeom>
              <a:gdLst>
                <a:gd name="T1" fmla="*/ 0 w 21600"/>
                <a:gd name="T2" fmla="*/ 0 h 21600"/>
                <a:gd name="T3" fmla="*/ 21600 w 21600"/>
                <a:gd name="T4" fmla="*/ 21604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67"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68"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69"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70"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72"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73"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74"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75"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76" name="文本框"/>
          <p:cNvSpPr>
            <a:spLocks noGrp="1"/>
          </p:cNvSpPr>
          <p:nvPr>
            <p:ph type="title"/>
          </p:nvPr>
        </p:nvSpPr>
        <p:spPr>
          <a:xfrm rot="0">
            <a:off x="739775" y="830262"/>
            <a:ext cx="3910012" cy="129285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Interactive digital portfolio</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79" name="组合"/>
          <p:cNvGrpSpPr>
            <a:grpSpLocks/>
          </p:cNvGrpSpPr>
          <p:nvPr/>
        </p:nvGrpSpPr>
        <p:grpSpPr>
          <a:xfrm>
            <a:off x="466725" y="6410325"/>
            <a:ext cx="3705224" cy="295275"/>
            <a:chOff x="466725" y="6410325"/>
            <a:chExt cx="3705224" cy="295275"/>
          </a:xfrm>
        </p:grpSpPr>
        <p:pic>
          <p:nvPicPr>
            <p:cNvPr id="77"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78"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0"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2</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59982947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1" name="曲线"/>
          <p:cNvSpPr>
            <a:spLocks/>
          </p:cNvSpPr>
          <p:nvPr/>
        </p:nvSpPr>
        <p:spPr>
          <a:xfrm rot="0">
            <a:off x="-76200" y="28575"/>
            <a:ext cx="12480928" cy="68579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F1F1F1"/>
          </a:solidFill>
          <a:ln w="12700" cmpd="sng" cap="flat">
            <a:noFill/>
            <a:prstDash val="solid"/>
            <a:miter/>
          </a:ln>
        </p:spPr>
      </p:sp>
      <p:grpSp>
        <p:nvGrpSpPr>
          <p:cNvPr id="91" name="组合"/>
          <p:cNvGrpSpPr>
            <a:grpSpLocks/>
          </p:cNvGrpSpPr>
          <p:nvPr/>
        </p:nvGrpSpPr>
        <p:grpSpPr>
          <a:xfrm>
            <a:off x="7448550" y="0"/>
            <a:ext cx="4743450" cy="6857997"/>
            <a:chOff x="7448550" y="0"/>
            <a:chExt cx="4743450" cy="6857997"/>
          </a:xfrm>
        </p:grpSpPr>
        <p:sp>
          <p:nvSpPr>
            <p:cNvPr id="82" name="曲线"/>
            <p:cNvSpPr>
              <a:spLocks/>
            </p:cNvSpPr>
            <p:nvPr/>
          </p:nvSpPr>
          <p:spPr>
            <a:xfrm rot="0">
              <a:off x="9377363" y="4762"/>
              <a:ext cx="1219200" cy="6853235"/>
            </a:xfrm>
            <a:custGeom>
              <a:gdLst>
                <a:gd name="T1" fmla="*/ 0 w 21600"/>
                <a:gd name="T2" fmla="*/ 0 h 21600"/>
                <a:gd name="T3" fmla="*/ 21600 w 21600"/>
                <a:gd name="T4" fmla="*/ 21600 h 21600"/>
              </a:gdLst>
              <a:rect l="T1" t="T2" r="T3" b="T4"/>
              <a:pathLst>
                <a:path w="21600" h="21600">
                  <a:moveTo>
                    <a:pt x="0" y="0"/>
                  </a:moveTo>
                  <a:lnTo>
                    <a:pt x="21600" y="21600"/>
                  </a:lnTo>
                </a:path>
              </a:pathLst>
            </a:custGeom>
            <a:noFill/>
            <a:ln w="12700" cmpd="sng" cap="flat">
              <a:solidFill>
                <a:srgbClr val="5FCAEE"/>
              </a:solidFill>
              <a:prstDash val="solid"/>
              <a:miter/>
            </a:ln>
          </p:spPr>
        </p:sp>
        <p:sp>
          <p:nvSpPr>
            <p:cNvPr id="83" name="曲线"/>
            <p:cNvSpPr>
              <a:spLocks/>
            </p:cNvSpPr>
            <p:nvPr/>
          </p:nvSpPr>
          <p:spPr>
            <a:xfrm rot="0">
              <a:off x="7448550" y="3694112"/>
              <a:ext cx="4743450" cy="3163885"/>
            </a:xfrm>
            <a:custGeom>
              <a:gdLst>
                <a:gd name="T1" fmla="*/ 0 w 21600"/>
                <a:gd name="T2" fmla="*/ 0 h 21600"/>
                <a:gd name="T3" fmla="*/ 21600 w 21600"/>
                <a:gd name="T4" fmla="*/ 21600 h 21600"/>
              </a:gdLst>
              <a:rect l="T1" t="T2" r="T3" b="T4"/>
              <a:pathLst>
                <a:path w="21600" h="21600">
                  <a:moveTo>
                    <a:pt x="21600" y="0"/>
                  </a:moveTo>
                  <a:lnTo>
                    <a:pt x="0" y="21600"/>
                  </a:lnTo>
                </a:path>
              </a:pathLst>
            </a:custGeom>
            <a:noFill/>
            <a:ln w="12700" cmpd="sng" cap="flat">
              <a:solidFill>
                <a:srgbClr val="5FCAEE"/>
              </a:solidFill>
              <a:prstDash val="solid"/>
              <a:miter/>
            </a:ln>
          </p:spPr>
        </p:sp>
        <p:sp>
          <p:nvSpPr>
            <p:cNvPr id="84" name="曲线"/>
            <p:cNvSpPr>
              <a:spLocks/>
            </p:cNvSpPr>
            <p:nvPr/>
          </p:nvSpPr>
          <p:spPr>
            <a:xfrm rot="0">
              <a:off x="9182100" y="0"/>
              <a:ext cx="3009900" cy="6857997"/>
            </a:xfrm>
            <a:custGeom>
              <a:gdLst>
                <a:gd name="T1" fmla="*/ 0 w 21600"/>
                <a:gd name="T2" fmla="*/ 0 h 21600"/>
                <a:gd name="T3" fmla="*/ 21600 w 21600"/>
                <a:gd name="T4" fmla="*/ 21600 h 21600"/>
              </a:gdLst>
              <a:rect l="T1" t="T2" r="T3" b="T4"/>
              <a:pathLst>
                <a:path w="21600" h="21600">
                  <a:moveTo>
                    <a:pt x="21600" y="0"/>
                  </a:moveTo>
                  <a:lnTo>
                    <a:pt x="14671" y="0"/>
                  </a:lnTo>
                  <a:lnTo>
                    <a:pt x="0" y="21600"/>
                  </a:lnTo>
                  <a:lnTo>
                    <a:pt x="21600" y="21600"/>
                  </a:lnTo>
                  <a:lnTo>
                    <a:pt x="21600" y="0"/>
                  </a:lnTo>
                  <a:lnTo>
                    <a:pt x="21600" y="0"/>
                  </a:lnTo>
                  <a:lnTo>
                    <a:pt x="21600" y="0"/>
                  </a:lnTo>
                  <a:close/>
                </a:path>
              </a:pathLst>
            </a:custGeom>
            <a:solidFill>
              <a:srgbClr val="5FCAEE">
                <a:alpha val="36000"/>
              </a:srgbClr>
            </a:solidFill>
            <a:ln w="12700" cmpd="sng" cap="flat">
              <a:noFill/>
              <a:prstDash val="solid"/>
              <a:miter/>
            </a:ln>
          </p:spPr>
        </p:sp>
        <p:sp>
          <p:nvSpPr>
            <p:cNvPr id="85" name="曲线"/>
            <p:cNvSpPr>
              <a:spLocks/>
            </p:cNvSpPr>
            <p:nvPr/>
          </p:nvSpPr>
          <p:spPr>
            <a:xfrm rot="0">
              <a:off x="9602788" y="0"/>
              <a:ext cx="2589212" cy="6857997"/>
            </a:xfrm>
            <a:custGeom>
              <a:gdLst>
                <a:gd name="T1" fmla="*/ 0 w 21600"/>
                <a:gd name="T2" fmla="*/ 0 h 21600"/>
                <a:gd name="T3" fmla="*/ 21600 w 21600"/>
                <a:gd name="T4" fmla="*/ 21600 h 21600"/>
              </a:gdLst>
              <a:rect l="T1" t="T2" r="T3" b="T4"/>
              <a:pathLst>
                <a:path w="21600" h="21600">
                  <a:moveTo>
                    <a:pt x="21600" y="0"/>
                  </a:moveTo>
                  <a:lnTo>
                    <a:pt x="0" y="0"/>
                  </a:lnTo>
                  <a:lnTo>
                    <a:pt x="10082" y="21600"/>
                  </a:lnTo>
                  <a:lnTo>
                    <a:pt x="21600" y="21600"/>
                  </a:lnTo>
                  <a:lnTo>
                    <a:pt x="21600" y="0"/>
                  </a:lnTo>
                  <a:lnTo>
                    <a:pt x="21600" y="0"/>
                  </a:lnTo>
                  <a:lnTo>
                    <a:pt x="21600" y="0"/>
                  </a:lnTo>
                  <a:close/>
                </a:path>
              </a:pathLst>
            </a:custGeom>
            <a:solidFill>
              <a:srgbClr val="5FCAEE">
                <a:alpha val="20000"/>
              </a:srgbClr>
            </a:solidFill>
            <a:ln w="12700" cmpd="sng" cap="flat">
              <a:noFill/>
              <a:prstDash val="solid"/>
              <a:miter/>
            </a:ln>
          </p:spPr>
        </p:sp>
        <p:sp>
          <p:nvSpPr>
            <p:cNvPr id="86" name="曲线"/>
            <p:cNvSpPr>
              <a:spLocks/>
            </p:cNvSpPr>
            <p:nvPr/>
          </p:nvSpPr>
          <p:spPr>
            <a:xfrm rot="0">
              <a:off x="8934450" y="3048000"/>
              <a:ext cx="3257550" cy="3809997"/>
            </a:xfrm>
            <a:custGeom>
              <a:gdLst>
                <a:gd name="T1" fmla="*/ 0 w 21600"/>
                <a:gd name="T2" fmla="*/ 0 h 21600"/>
                <a:gd name="T3" fmla="*/ 21600 w 21600"/>
                <a:gd name="T4" fmla="*/ 21604 h 21600"/>
              </a:gdLst>
              <a:rect l="T1" t="T2" r="T3" b="T4"/>
              <a:pathLst>
                <a:path w="21600" h="21600">
                  <a:moveTo>
                    <a:pt x="21600" y="0"/>
                  </a:moveTo>
                  <a:lnTo>
                    <a:pt x="0" y="21603"/>
                  </a:lnTo>
                  <a:lnTo>
                    <a:pt x="21600" y="21603"/>
                  </a:lnTo>
                  <a:lnTo>
                    <a:pt x="21600" y="0"/>
                  </a:lnTo>
                  <a:lnTo>
                    <a:pt x="21600" y="0"/>
                  </a:lnTo>
                  <a:lnTo>
                    <a:pt x="21600" y="0"/>
                  </a:lnTo>
                  <a:close/>
                </a:path>
              </a:pathLst>
            </a:custGeom>
            <a:solidFill>
              <a:srgbClr val="17AFE3">
                <a:alpha val="66000"/>
              </a:srgbClr>
            </a:solidFill>
            <a:ln w="12700" cmpd="sng" cap="flat">
              <a:noFill/>
              <a:prstDash val="solid"/>
              <a:miter/>
            </a:ln>
          </p:spPr>
        </p:sp>
        <p:sp>
          <p:nvSpPr>
            <p:cNvPr id="87" name="曲线"/>
            <p:cNvSpPr>
              <a:spLocks/>
            </p:cNvSpPr>
            <p:nvPr/>
          </p:nvSpPr>
          <p:spPr>
            <a:xfrm rot="0">
              <a:off x="9337675" y="0"/>
              <a:ext cx="2854325" cy="6857997"/>
            </a:xfrm>
            <a:custGeom>
              <a:gdLst>
                <a:gd name="T1" fmla="*/ 0 w 21600"/>
                <a:gd name="T2" fmla="*/ 0 h 21600"/>
                <a:gd name="T3" fmla="*/ 21600 w 21600"/>
                <a:gd name="T4" fmla="*/ 21600 h 21600"/>
              </a:gdLst>
              <a:rect l="T1" t="T2" r="T3" b="T4"/>
              <a:pathLst>
                <a:path w="21600" h="21600">
                  <a:moveTo>
                    <a:pt x="21600" y="0"/>
                  </a:moveTo>
                  <a:lnTo>
                    <a:pt x="0" y="0"/>
                  </a:lnTo>
                  <a:lnTo>
                    <a:pt x="18692" y="21600"/>
                  </a:lnTo>
                  <a:lnTo>
                    <a:pt x="21600" y="21600"/>
                  </a:lnTo>
                  <a:lnTo>
                    <a:pt x="21600" y="0"/>
                  </a:lnTo>
                  <a:lnTo>
                    <a:pt x="21600" y="0"/>
                  </a:lnTo>
                  <a:lnTo>
                    <a:pt x="21600" y="0"/>
                  </a:lnTo>
                  <a:close/>
                </a:path>
              </a:pathLst>
            </a:custGeom>
            <a:solidFill>
              <a:srgbClr val="17AFE3">
                <a:alpha val="50000"/>
              </a:srgbClr>
            </a:solidFill>
            <a:ln w="12700" cmpd="sng" cap="flat">
              <a:noFill/>
              <a:prstDash val="solid"/>
              <a:miter/>
            </a:ln>
          </p:spPr>
        </p:sp>
        <p:sp>
          <p:nvSpPr>
            <p:cNvPr id="88" name="曲线"/>
            <p:cNvSpPr>
              <a:spLocks/>
            </p:cNvSpPr>
            <p:nvPr/>
          </p:nvSpPr>
          <p:spPr>
            <a:xfrm rot="0">
              <a:off x="10896601" y="0"/>
              <a:ext cx="1295400" cy="6857997"/>
            </a:xfrm>
            <a:custGeom>
              <a:gdLst>
                <a:gd name="T1" fmla="*/ 0 w 21600"/>
                <a:gd name="T2" fmla="*/ 0 h 21600"/>
                <a:gd name="T3" fmla="*/ 21600 w 21600"/>
                <a:gd name="T4" fmla="*/ 21600 h 21600"/>
              </a:gdLst>
              <a:rect l="T1" t="T2" r="T3" b="T4"/>
              <a:pathLst>
                <a:path w="21600" h="21600">
                  <a:moveTo>
                    <a:pt x="21600" y="0"/>
                  </a:moveTo>
                  <a:lnTo>
                    <a:pt x="17055" y="0"/>
                  </a:lnTo>
                  <a:lnTo>
                    <a:pt x="0" y="21600"/>
                  </a:lnTo>
                  <a:lnTo>
                    <a:pt x="21600" y="21600"/>
                  </a:lnTo>
                  <a:lnTo>
                    <a:pt x="21600" y="0"/>
                  </a:lnTo>
                  <a:lnTo>
                    <a:pt x="21600" y="0"/>
                  </a:lnTo>
                  <a:lnTo>
                    <a:pt x="21600" y="0"/>
                  </a:lnTo>
                  <a:close/>
                </a:path>
              </a:pathLst>
            </a:custGeom>
            <a:solidFill>
              <a:srgbClr val="2D83C3">
                <a:alpha val="70000"/>
              </a:srgbClr>
            </a:solidFill>
            <a:ln w="12700" cmpd="sng" cap="flat">
              <a:noFill/>
              <a:prstDash val="solid"/>
              <a:miter/>
            </a:ln>
          </p:spPr>
        </p:sp>
        <p:sp>
          <p:nvSpPr>
            <p:cNvPr id="89" name="曲线"/>
            <p:cNvSpPr>
              <a:spLocks/>
            </p:cNvSpPr>
            <p:nvPr/>
          </p:nvSpPr>
          <p:spPr>
            <a:xfrm rot="0">
              <a:off x="10936288" y="0"/>
              <a:ext cx="1255712" cy="6857997"/>
            </a:xfrm>
            <a:custGeom>
              <a:gdLst>
                <a:gd name="T1" fmla="*/ 0 w 21600"/>
                <a:gd name="T2" fmla="*/ 0 h 21600"/>
                <a:gd name="T3" fmla="*/ 21600 w 21600"/>
                <a:gd name="T4" fmla="*/ 21600 h 21600"/>
              </a:gdLst>
              <a:rect l="T1" t="T2" r="T3" b="T4"/>
              <a:pathLst>
                <a:path w="21600" h="21600">
                  <a:moveTo>
                    <a:pt x="21600" y="0"/>
                  </a:moveTo>
                  <a:lnTo>
                    <a:pt x="0" y="0"/>
                  </a:lnTo>
                  <a:lnTo>
                    <a:pt x="19174" y="21600"/>
                  </a:lnTo>
                  <a:lnTo>
                    <a:pt x="21600" y="21600"/>
                  </a:lnTo>
                  <a:lnTo>
                    <a:pt x="21600" y="0"/>
                  </a:lnTo>
                  <a:lnTo>
                    <a:pt x="21600" y="0"/>
                  </a:lnTo>
                  <a:lnTo>
                    <a:pt x="21600" y="0"/>
                  </a:lnTo>
                  <a:close/>
                </a:path>
              </a:pathLst>
            </a:custGeom>
            <a:solidFill>
              <a:srgbClr val="226192">
                <a:alpha val="80000"/>
              </a:srgbClr>
            </a:solidFill>
            <a:ln w="12700" cmpd="sng" cap="flat">
              <a:noFill/>
              <a:prstDash val="solid"/>
              <a:miter/>
            </a:ln>
          </p:spPr>
        </p:sp>
        <p:sp>
          <p:nvSpPr>
            <p:cNvPr id="90" name="曲线"/>
            <p:cNvSpPr>
              <a:spLocks/>
            </p:cNvSpPr>
            <p:nvPr/>
          </p:nvSpPr>
          <p:spPr>
            <a:xfrm rot="0">
              <a:off x="10372725" y="3590925"/>
              <a:ext cx="1819275" cy="326707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lnTo>
                    <a:pt x="21600" y="0"/>
                  </a:lnTo>
                  <a:lnTo>
                    <a:pt x="21600" y="0"/>
                  </a:lnTo>
                  <a:close/>
                </a:path>
              </a:pathLst>
            </a:custGeom>
            <a:solidFill>
              <a:srgbClr val="17AFE3">
                <a:alpha val="66000"/>
              </a:srgbClr>
            </a:solidFill>
            <a:ln w="12700" cmpd="sng" cap="flat">
              <a:noFill/>
              <a:prstDash val="solid"/>
              <a:miter/>
            </a:ln>
          </p:spPr>
        </p:sp>
      </p:grpSp>
      <p:sp>
        <p:nvSpPr>
          <p:cNvPr id="92" name="曲线"/>
          <p:cNvSpPr>
            <a:spLocks/>
          </p:cNvSpPr>
          <p:nvPr/>
        </p:nvSpPr>
        <p:spPr>
          <a:xfrm rot="0">
            <a:off x="0" y="4010025"/>
            <a:ext cx="447675"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lnTo>
                  <a:pt x="0" y="0"/>
                </a:lnTo>
                <a:lnTo>
                  <a:pt x="0" y="0"/>
                </a:lnTo>
                <a:close/>
              </a:path>
            </a:pathLst>
          </a:custGeom>
          <a:solidFill>
            <a:srgbClr val="5FCAEE">
              <a:alpha val="70000"/>
            </a:srgbClr>
          </a:solidFill>
          <a:ln w="12700" cmpd="sng" cap="flat">
            <a:noFill/>
            <a:prstDash val="solid"/>
            <a:miter/>
          </a:ln>
        </p:spPr>
      </p:sp>
      <p:sp>
        <p:nvSpPr>
          <p:cNvPr id="93" name="矩形"/>
          <p:cNvSpPr>
            <a:spLocks/>
          </p:cNvSpPr>
          <p:nvPr/>
        </p:nvSpPr>
        <p:spPr>
          <a:xfrm rot="0">
            <a:off x="752475" y="6486525"/>
            <a:ext cx="1773237" cy="15240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00"/>
              </a:lnSpc>
              <a:spcBef>
                <a:spcPts val="0"/>
              </a:spcBef>
              <a:spcAft>
                <a:spcPts val="0"/>
              </a:spcAft>
              <a:buNone/>
            </a:pP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3/21/202</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4</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nnu</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al</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 </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v</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i</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e</a:t>
            </a:r>
            <a:r>
              <a:rPr lang="en-US" altLang="zh-CN" sz="1100" b="1" i="0" u="none" strike="noStrike" kern="0" cap="none" spc="0" baseline="0">
                <a:solidFill>
                  <a:srgbClr val="2D83C3"/>
                </a:solidFill>
                <a:latin typeface="Trebuchet MS" pitchFamily="0" charset="0"/>
                <a:ea typeface="宋体" pitchFamily="0" charset="0"/>
                <a:cs typeface="Trebuchet MS" pitchFamily="0" charset="0"/>
              </a:rPr>
              <a:t>w</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94" name="曲线"/>
          <p:cNvSpPr>
            <a:spLocks/>
          </p:cNvSpPr>
          <p:nvPr/>
        </p:nvSpPr>
        <p:spPr>
          <a:xfrm rot="0">
            <a:off x="7362825" y="447675"/>
            <a:ext cx="361950" cy="361949"/>
          </a:xfrm>
          <a:custGeom>
            <a:gdLst>
              <a:gd name="T1" fmla="*/ 0 w 21600"/>
              <a:gd name="T2" fmla="*/ 0 h 21600"/>
              <a:gd name="T3" fmla="*/ 21600 w 21600"/>
              <a:gd name="T4" fmla="*/ 21600 h 21600"/>
            </a:gdLst>
            <a:rect l="T1" t="T2" r="T3" b="T4"/>
            <a:pathLst>
              <a:path w="21600" h="21600">
                <a:moveTo>
                  <a:pt x="10800" y="0"/>
                </a:moveTo>
                <a:lnTo>
                  <a:pt x="7919" y="378"/>
                </a:lnTo>
                <a:lnTo>
                  <a:pt x="5343" y="1440"/>
                </a:lnTo>
                <a:lnTo>
                  <a:pt x="3145" y="3145"/>
                </a:lnTo>
                <a:lnTo>
                  <a:pt x="1440" y="5343"/>
                </a:lnTo>
                <a:lnTo>
                  <a:pt x="378" y="7920"/>
                </a:lnTo>
                <a:lnTo>
                  <a:pt x="0" y="10800"/>
                </a:lnTo>
                <a:lnTo>
                  <a:pt x="378" y="13642"/>
                </a:lnTo>
                <a:lnTo>
                  <a:pt x="1440" y="16218"/>
                </a:lnTo>
                <a:lnTo>
                  <a:pt x="3145" y="18416"/>
                </a:lnTo>
                <a:lnTo>
                  <a:pt x="5343" y="20122"/>
                </a:lnTo>
                <a:lnTo>
                  <a:pt x="7919" y="21183"/>
                </a:lnTo>
                <a:lnTo>
                  <a:pt x="10800" y="21600"/>
                </a:lnTo>
                <a:lnTo>
                  <a:pt x="13642" y="21183"/>
                </a:lnTo>
                <a:lnTo>
                  <a:pt x="16218" y="20122"/>
                </a:lnTo>
                <a:lnTo>
                  <a:pt x="18416" y="18416"/>
                </a:lnTo>
                <a:lnTo>
                  <a:pt x="20122" y="16218"/>
                </a:lnTo>
                <a:lnTo>
                  <a:pt x="21183" y="13642"/>
                </a:lnTo>
                <a:lnTo>
                  <a:pt x="21600" y="10800"/>
                </a:lnTo>
                <a:lnTo>
                  <a:pt x="21183" y="7920"/>
                </a:lnTo>
                <a:lnTo>
                  <a:pt x="20122" y="5343"/>
                </a:lnTo>
                <a:lnTo>
                  <a:pt x="18416" y="3145"/>
                </a:lnTo>
                <a:lnTo>
                  <a:pt x="16218" y="1440"/>
                </a:lnTo>
                <a:lnTo>
                  <a:pt x="13642" y="378"/>
                </a:lnTo>
                <a:lnTo>
                  <a:pt x="10800" y="0"/>
                </a:lnTo>
                <a:lnTo>
                  <a:pt x="10800" y="0"/>
                </a:lnTo>
                <a:lnTo>
                  <a:pt x="10800" y="0"/>
                </a:lnTo>
                <a:close/>
              </a:path>
            </a:pathLst>
          </a:custGeom>
          <a:solidFill>
            <a:srgbClr val="EBEBEB"/>
          </a:solidFill>
          <a:ln w="12700" cmpd="sng" cap="flat">
            <a:noFill/>
            <a:prstDash val="solid"/>
            <a:miter/>
          </a:ln>
        </p:spPr>
      </p:sp>
      <p:sp>
        <p:nvSpPr>
          <p:cNvPr id="95" name="曲线"/>
          <p:cNvSpPr>
            <a:spLocks/>
          </p:cNvSpPr>
          <p:nvPr/>
        </p:nvSpPr>
        <p:spPr>
          <a:xfrm rot="0">
            <a:off x="11010901" y="5610225"/>
            <a:ext cx="647699" cy="647700"/>
          </a:xfrm>
          <a:custGeom>
            <a:gdLst>
              <a:gd name="T1" fmla="*/ 0 w 21600"/>
              <a:gd name="T2" fmla="*/ 0 h 21600"/>
              <a:gd name="T3" fmla="*/ 21600 w 21600"/>
              <a:gd name="T4" fmla="*/ 21621 h 21600"/>
            </a:gdLst>
            <a:rect l="T1" t="T2" r="T3" b="T4"/>
            <a:pathLst>
              <a:path w="21600" h="21600">
                <a:moveTo>
                  <a:pt x="10789" y="0"/>
                </a:moveTo>
                <a:lnTo>
                  <a:pt x="9199" y="105"/>
                </a:lnTo>
                <a:lnTo>
                  <a:pt x="7673" y="445"/>
                </a:lnTo>
                <a:lnTo>
                  <a:pt x="6253" y="996"/>
                </a:lnTo>
                <a:lnTo>
                  <a:pt x="4917" y="1738"/>
                </a:lnTo>
                <a:lnTo>
                  <a:pt x="3709" y="2649"/>
                </a:lnTo>
                <a:lnTo>
                  <a:pt x="2649" y="3709"/>
                </a:lnTo>
                <a:lnTo>
                  <a:pt x="1738" y="4917"/>
                </a:lnTo>
                <a:lnTo>
                  <a:pt x="996" y="6231"/>
                </a:lnTo>
                <a:lnTo>
                  <a:pt x="445" y="7673"/>
                </a:lnTo>
                <a:lnTo>
                  <a:pt x="105" y="9199"/>
                </a:lnTo>
                <a:lnTo>
                  <a:pt x="0" y="10810"/>
                </a:lnTo>
                <a:lnTo>
                  <a:pt x="105" y="12400"/>
                </a:lnTo>
                <a:lnTo>
                  <a:pt x="445" y="13926"/>
                </a:lnTo>
                <a:lnTo>
                  <a:pt x="996" y="15346"/>
                </a:lnTo>
                <a:lnTo>
                  <a:pt x="1738" y="16682"/>
                </a:lnTo>
                <a:lnTo>
                  <a:pt x="2649" y="17890"/>
                </a:lnTo>
                <a:lnTo>
                  <a:pt x="3709" y="18950"/>
                </a:lnTo>
                <a:lnTo>
                  <a:pt x="4917" y="19861"/>
                </a:lnTo>
                <a:lnTo>
                  <a:pt x="6253" y="20603"/>
                </a:lnTo>
                <a:lnTo>
                  <a:pt x="7673" y="21154"/>
                </a:lnTo>
                <a:lnTo>
                  <a:pt x="9199" y="21494"/>
                </a:lnTo>
                <a:lnTo>
                  <a:pt x="10789" y="21621"/>
                </a:lnTo>
                <a:lnTo>
                  <a:pt x="12400" y="21494"/>
                </a:lnTo>
                <a:lnTo>
                  <a:pt x="13926" y="21154"/>
                </a:lnTo>
                <a:lnTo>
                  <a:pt x="15346" y="20603"/>
                </a:lnTo>
                <a:lnTo>
                  <a:pt x="16682" y="19861"/>
                </a:lnTo>
                <a:lnTo>
                  <a:pt x="17890" y="18950"/>
                </a:lnTo>
                <a:lnTo>
                  <a:pt x="18950" y="17890"/>
                </a:lnTo>
                <a:lnTo>
                  <a:pt x="19861" y="16682"/>
                </a:lnTo>
                <a:lnTo>
                  <a:pt x="20603" y="15346"/>
                </a:lnTo>
                <a:lnTo>
                  <a:pt x="21154" y="13926"/>
                </a:lnTo>
                <a:lnTo>
                  <a:pt x="21494" y="12400"/>
                </a:lnTo>
                <a:lnTo>
                  <a:pt x="21600" y="10810"/>
                </a:lnTo>
                <a:lnTo>
                  <a:pt x="21494" y="9199"/>
                </a:lnTo>
                <a:lnTo>
                  <a:pt x="21154" y="7673"/>
                </a:lnTo>
                <a:lnTo>
                  <a:pt x="20603" y="6231"/>
                </a:lnTo>
                <a:lnTo>
                  <a:pt x="19861" y="4917"/>
                </a:lnTo>
                <a:lnTo>
                  <a:pt x="18950" y="3709"/>
                </a:lnTo>
                <a:lnTo>
                  <a:pt x="17890" y="2649"/>
                </a:lnTo>
                <a:lnTo>
                  <a:pt x="16682" y="1738"/>
                </a:lnTo>
                <a:lnTo>
                  <a:pt x="15346" y="996"/>
                </a:lnTo>
                <a:lnTo>
                  <a:pt x="13926" y="445"/>
                </a:lnTo>
                <a:lnTo>
                  <a:pt x="12400" y="105"/>
                </a:lnTo>
                <a:lnTo>
                  <a:pt x="10789" y="0"/>
                </a:lnTo>
                <a:lnTo>
                  <a:pt x="10789" y="0"/>
                </a:lnTo>
                <a:lnTo>
                  <a:pt x="10789" y="0"/>
                </a:lnTo>
                <a:close/>
              </a:path>
            </a:pathLst>
          </a:custGeom>
          <a:solidFill>
            <a:srgbClr val="2D83C3"/>
          </a:solidFill>
          <a:ln w="12700" cmpd="sng" cap="flat">
            <a:noFill/>
            <a:prstDash val="solid"/>
            <a:miter/>
          </a:ln>
        </p:spPr>
      </p:sp>
      <p:pic>
        <p:nvPicPr>
          <p:cNvPr id="96" name="图片"/>
          <p:cNvPicPr>
            <a:picLocks/>
          </p:cNvPicPr>
          <p:nvPr/>
        </p:nvPicPr>
        <p:blipFill>
          <a:blip r:embed="rId1" cstate="print"/>
          <a:stretch>
            <a:fillRect/>
          </a:stretch>
        </p:blipFill>
        <p:spPr>
          <a:xfrm rot="0">
            <a:off x="10687050" y="6134100"/>
            <a:ext cx="247650" cy="247650"/>
          </a:xfrm>
          <a:prstGeom prst="rect"/>
          <a:noFill/>
          <a:ln w="12700" cmpd="sng" cap="flat">
            <a:noFill/>
            <a:prstDash val="solid"/>
            <a:miter/>
          </a:ln>
        </p:spPr>
      </p:pic>
      <p:grpSp>
        <p:nvGrpSpPr>
          <p:cNvPr id="99" name="组合"/>
          <p:cNvGrpSpPr>
            <a:grpSpLocks/>
          </p:cNvGrpSpPr>
          <p:nvPr/>
        </p:nvGrpSpPr>
        <p:grpSpPr>
          <a:xfrm>
            <a:off x="47625" y="3819525"/>
            <a:ext cx="4124324" cy="3009899"/>
            <a:chOff x="47625" y="3819525"/>
            <a:chExt cx="4124324" cy="3009899"/>
          </a:xfrm>
        </p:grpSpPr>
        <p:pic>
          <p:nvPicPr>
            <p:cNvPr id="9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98" name="图片"/>
            <p:cNvPicPr>
              <a:picLocks/>
            </p:cNvPicPr>
            <p:nvPr/>
          </p:nvPicPr>
          <p:blipFill>
            <a:blip r:embed="rId3" cstate="print"/>
            <a:stretch>
              <a:fillRect/>
            </a:stretch>
          </p:blipFill>
          <p:spPr>
            <a:xfrm rot="0">
              <a:off x="47625" y="3819525"/>
              <a:ext cx="1733550" cy="3009899"/>
            </a:xfrm>
            <a:prstGeom prst="rect"/>
            <a:noFill/>
            <a:ln w="12700" cmpd="sng" cap="flat">
              <a:noFill/>
              <a:prstDash val="solid"/>
              <a:miter/>
            </a:ln>
          </p:spPr>
        </p:pic>
      </p:grpSp>
      <p:sp>
        <p:nvSpPr>
          <p:cNvPr id="100" name="文本框"/>
          <p:cNvSpPr>
            <a:spLocks noGrp="1"/>
          </p:cNvSpPr>
          <p:nvPr>
            <p:ph type="title"/>
          </p:nvPr>
        </p:nvSpPr>
        <p:spPr>
          <a:xfrm rot="0">
            <a:off x="739775" y="446087"/>
            <a:ext cx="2357437" cy="73660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1"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3</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02" name="矩形"/>
          <p:cNvSpPr>
            <a:spLocks/>
          </p:cNvSpPr>
          <p:nvPr/>
        </p:nvSpPr>
        <p:spPr>
          <a:xfrm rot="0">
            <a:off x="2509837" y="1041400"/>
            <a:ext cx="5029200" cy="48069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08714294"/>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6" name="组合"/>
          <p:cNvGrpSpPr>
            <a:grpSpLocks/>
          </p:cNvGrpSpPr>
          <p:nvPr/>
        </p:nvGrpSpPr>
        <p:grpSpPr>
          <a:xfrm>
            <a:off x="7991475" y="2933700"/>
            <a:ext cx="2762249" cy="3257550"/>
            <a:chOff x="7991475" y="2933700"/>
            <a:chExt cx="2762249" cy="3257550"/>
          </a:xfrm>
        </p:grpSpPr>
        <p:sp>
          <p:nvSpPr>
            <p:cNvPr id="103"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04"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05"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07"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08" name="文本框"/>
          <p:cNvSpPr>
            <a:spLocks noGrp="1"/>
          </p:cNvSpPr>
          <p:nvPr>
            <p:ph type="title"/>
          </p:nvPr>
        </p:nvSpPr>
        <p:spPr>
          <a:xfrm rot="0">
            <a:off x="833437" y="574675"/>
            <a:ext cx="5637212"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tabLst>
                <a:tab pos="2727325" algn="l"/>
              </a:tabLst>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P</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ROB</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M</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A</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ME</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NT</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0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0"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4</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11" name="矩形"/>
          <p:cNvSpPr>
            <a:spLocks/>
          </p:cNvSpPr>
          <p:nvPr/>
        </p:nvSpPr>
        <p:spPr>
          <a:xfrm rot="0">
            <a:off x="3048000" y="2967037"/>
            <a:ext cx="6096000" cy="3025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alibri" pitchFamily="0" charset="0"/>
                <a:ea typeface="宋体" pitchFamily="0" charset="0"/>
                <a:cs typeface="Calibri" pitchFamily="0" charset="0"/>
              </a:rPr>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lang="en-US" altLang="zh-CN" sz="1800" b="0" i="0" u="none" strike="noStrike" kern="0" cap="none" spc="0" baseline="0">
                <a:solidFill>
                  <a:schemeClr val="tx1"/>
                </a:solidFill>
                <a:latin typeface="Calibri" pitchFamily="0" charset="0"/>
                <a:ea typeface="宋体" pitchFamily="0" charset="0"/>
                <a:cs typeface="Calibri" pitchFamily="0" charset="0"/>
              </a:rPr>
              <a:t>.</a:t>
            </a:r>
            <a:endParaRPr lang="en-US" altLang="zh-CN" sz="1800" b="0" i="0" u="none" strike="noStrike" kern="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Calibri" pitchFamily="0" charset="0"/>
                <a:ea typeface="宋体" pitchFamily="0" charset="0"/>
                <a:cs typeface="Calibri" pitchFamily="0" charset="0"/>
              </a:rPr>
              <a:t>Therefore, there is a need for a </a:t>
            </a:r>
            <a:r>
              <a:rPr lang="en-US" altLang="zh-CN" sz="1800" b="1" i="0" u="none" strike="noStrike" kern="0" cap="none" spc="0" baseline="0">
                <a:solidFill>
                  <a:schemeClr val="tx1"/>
                </a:solidFill>
                <a:latin typeface="Calibri" pitchFamily="0" charset="0"/>
                <a:ea typeface="宋体" pitchFamily="0" charset="0"/>
                <a:cs typeface="Calibri" pitchFamily="0" charset="0"/>
              </a:rPr>
              <a:t>digital portfolio system</a:t>
            </a:r>
            <a:r>
              <a:rPr lang="en-US" altLang="zh-CN" sz="1800" b="0" i="0" u="none" strike="noStrike" kern="0" cap="none" spc="0" baseline="0">
                <a:solidFill>
                  <a:schemeClr val="tx1"/>
                </a:solidFill>
                <a:latin typeface="Calibri" pitchFamily="0" charset="0"/>
                <a:ea typeface="宋体" pitchFamily="0" charset="0"/>
                <a:cs typeface="Calibri" pitchFamily="0" charset="0"/>
              </a:rPr>
              <a:t> that allows individuals to create, manage, and showcase their personal and professional information in a modern, interactive, and user-friendly way.</a:t>
            </a:r>
            <a:endParaRPr lang="zh-CN" altLang="en-US" sz="1800" b="0" i="0" u="none" strike="noStrike" kern="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9871460"/>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5" name="组合"/>
          <p:cNvGrpSpPr>
            <a:grpSpLocks/>
          </p:cNvGrpSpPr>
          <p:nvPr/>
        </p:nvGrpSpPr>
        <p:grpSpPr>
          <a:xfrm>
            <a:off x="8658225" y="2647950"/>
            <a:ext cx="3533775" cy="3810000"/>
            <a:chOff x="8658225" y="2647950"/>
            <a:chExt cx="3533775" cy="3810000"/>
          </a:xfrm>
        </p:grpSpPr>
        <p:sp>
          <p:nvSpPr>
            <p:cNvPr id="112"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13"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14"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6"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17" name="文本框"/>
          <p:cNvSpPr>
            <a:spLocks noGrp="1"/>
          </p:cNvSpPr>
          <p:nvPr>
            <p:ph type="title"/>
          </p:nvPr>
        </p:nvSpPr>
        <p:spPr>
          <a:xfrm rot="0">
            <a:off x="739775" y="830262"/>
            <a:ext cx="5264150" cy="6546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tabLst>
                <a:tab pos="2641600" algn="l"/>
              </a:tabLst>
            </a:pPr>
            <a:r>
              <a:rPr lang="en-US" altLang="zh-CN" sz="4200" b="1" i="0" u="none" strike="noStrike" kern="0" cap="none" spc="0" baseline="0">
                <a:solidFill>
                  <a:schemeClr val="tx1"/>
                </a:solidFill>
                <a:latin typeface="Trebuchet MS" pitchFamily="0" charset="0"/>
                <a:ea typeface="宋体" pitchFamily="0" charset="0"/>
                <a:cs typeface="Trebuchet MS" pitchFamily="0" charset="0"/>
              </a:rPr>
              <a:t>PROJECT	</a:t>
            </a:r>
            <a:r>
              <a:rPr lang="en-US" altLang="zh-CN" sz="4200" b="1" i="0" u="none" strike="noStrike" kern="0" cap="none" spc="0" baseline="0">
                <a:solidFill>
                  <a:schemeClr val="tx1"/>
                </a:solidFill>
                <a:latin typeface="Trebuchet MS" pitchFamily="0" charset="0"/>
                <a:ea typeface="宋体" pitchFamily="0" charset="0"/>
                <a:cs typeface="Trebuchet MS" pitchFamily="0" charset="0"/>
              </a:rPr>
              <a:t>OVERVIEW</a:t>
            </a:r>
            <a:endParaRPr lang="zh-CN" altLang="en-US" sz="4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8"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9"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5</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20" name="矩形"/>
          <p:cNvSpPr>
            <a:spLocks/>
          </p:cNvSpPr>
          <p:nvPr/>
        </p:nvSpPr>
        <p:spPr>
          <a:xfrm rot="0">
            <a:off x="3048000" y="2551112"/>
            <a:ext cx="6096000" cy="16922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Digital Portfolio Project</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463381517"/>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1"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22"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23"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124" name="文本框"/>
          <p:cNvSpPr>
            <a:spLocks noGrp="1"/>
          </p:cNvSpPr>
          <p:nvPr>
            <p:ph type="title"/>
          </p:nvPr>
        </p:nvSpPr>
        <p:spPr>
          <a:xfrm rot="0">
            <a:off x="700087" y="892175"/>
            <a:ext cx="5013325" cy="50165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7"/>
              </a:spcBef>
              <a:spcAft>
                <a:spcPts val="0"/>
              </a:spcAft>
              <a:buNone/>
            </a:pPr>
            <a:r>
              <a:rPr lang="en-US" altLang="zh-CN" sz="3200" b="1" i="0" u="none" strike="noStrike" kern="0" cap="none" spc="0"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6</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3048000" y="1858962"/>
            <a:ext cx="6096000" cy="302577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The </a:t>
            </a: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end users of a digital portfolio</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are mainly:</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Students</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 to showcase academic achievements, projects, and skills.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Job Seekers/Professionals</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 to highlight experience, certifications, and career achievements.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Freelancers/Creators</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 to present creative works, designs, or services to potential clients.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Educators/Researchers</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 to display publications, teaching work, and research contributions.</a:t>
            </a:r>
            <a:endParaRPr lang="en-US" altLang="zh-CN" sz="18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800" b="1" i="0" u="none" strike="noStrike" kern="0" cap="none" spc="0" baseline="0">
                <a:solidFill>
                  <a:schemeClr val="tx1"/>
                </a:solidFill>
                <a:latin typeface="Times New Roman" pitchFamily="18" charset="0"/>
                <a:ea typeface="宋体" pitchFamily="0" charset="0"/>
                <a:cs typeface="Times New Roman" pitchFamily="18" charset="0"/>
              </a:rPr>
              <a:t>Employers/Recruiters</a:t>
            </a:r>
            <a:r>
              <a:rPr lang="en-US" altLang="zh-CN" sz="1800" b="0" i="0" u="none" strike="noStrike" kern="0" cap="none" spc="0" baseline="0">
                <a:solidFill>
                  <a:schemeClr val="tx1"/>
                </a:solidFill>
                <a:latin typeface="Times New Roman" pitchFamily="18" charset="0"/>
                <a:ea typeface="宋体" pitchFamily="0" charset="0"/>
                <a:cs typeface="Times New Roman" pitchFamily="18" charset="0"/>
              </a:rPr>
              <a:t> – as viewers who assess candidates’ skills and suitability.</a:t>
            </a:r>
            <a:endParaRPr lang="zh-CN" altLang="en-US" sz="18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36018990"/>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5" cy="3248025"/>
          </a:xfrm>
          <a:prstGeom prst="rect"/>
          <a:noFill/>
          <a:ln w="12700" cmpd="sng" cap="flat">
            <a:noFill/>
            <a:prstDash val="solid"/>
            <a:miter/>
          </a:ln>
        </p:spPr>
      </p:pic>
      <p:sp>
        <p:nvSpPr>
          <p:cNvPr id="129" name="曲线"/>
          <p:cNvSpPr>
            <a:spLocks/>
          </p:cNvSpPr>
          <p:nvPr/>
        </p:nvSpPr>
        <p:spPr>
          <a:xfrm rot="0">
            <a:off x="9353551" y="5362575"/>
            <a:ext cx="457200" cy="457200"/>
          </a:xfrm>
          <a:custGeom>
            <a:gdLst>
              <a:gd name="T1" fmla="*/ 0 w 21600"/>
              <a:gd name="T2" fmla="*/ 0 h 21600"/>
              <a:gd name="T3" fmla="*/ 21600 w 21600"/>
              <a:gd name="T4" fmla="*/ 21630 h 21600"/>
            </a:gdLst>
            <a:rect l="T1" t="T2" r="T3" b="T4"/>
            <a:pathLst>
              <a:path w="21600" h="21600">
                <a:moveTo>
                  <a:pt x="21600" y="0"/>
                </a:moveTo>
                <a:lnTo>
                  <a:pt x="0" y="0"/>
                </a:lnTo>
                <a:lnTo>
                  <a:pt x="0" y="21630"/>
                </a:lnTo>
                <a:lnTo>
                  <a:pt x="21600" y="21630"/>
                </a:lnTo>
                <a:lnTo>
                  <a:pt x="21600" y="0"/>
                </a:lnTo>
                <a:lnTo>
                  <a:pt x="21600" y="0"/>
                </a:lnTo>
                <a:lnTo>
                  <a:pt x="21600" y="0"/>
                </a:lnTo>
                <a:close/>
              </a:path>
            </a:pathLst>
          </a:custGeom>
          <a:solidFill>
            <a:srgbClr val="42AF51"/>
          </a:solidFill>
          <a:ln w="12700" cmpd="sng" cap="flat">
            <a:noFill/>
            <a:prstDash val="solid"/>
            <a:miter/>
          </a:ln>
        </p:spPr>
      </p:sp>
      <p:sp>
        <p:nvSpPr>
          <p:cNvPr id="130" name="曲线"/>
          <p:cNvSpPr>
            <a:spLocks/>
          </p:cNvSpPr>
          <p:nvPr/>
        </p:nvSpPr>
        <p:spPr>
          <a:xfrm rot="0">
            <a:off x="6696075" y="1695450"/>
            <a:ext cx="314324" cy="323850"/>
          </a:xfrm>
          <a:custGeom>
            <a:gdLst>
              <a:gd name="T1" fmla="*/ 0 w 21600"/>
              <a:gd name="T2" fmla="*/ 0 h 21600"/>
              <a:gd name="T3" fmla="*/ 21600 w 21600"/>
              <a:gd name="T4" fmla="*/ 21642 h 21600"/>
            </a:gdLst>
            <a:rect l="T1" t="T2" r="T3" b="T4"/>
            <a:pathLst>
              <a:path w="21600" h="21600">
                <a:moveTo>
                  <a:pt x="21600" y="0"/>
                </a:moveTo>
                <a:lnTo>
                  <a:pt x="0" y="0"/>
                </a:lnTo>
                <a:lnTo>
                  <a:pt x="0" y="21642"/>
                </a:lnTo>
                <a:lnTo>
                  <a:pt x="21600" y="21642"/>
                </a:lnTo>
                <a:lnTo>
                  <a:pt x="21600" y="0"/>
                </a:lnTo>
                <a:lnTo>
                  <a:pt x="21600" y="0"/>
                </a:lnTo>
                <a:lnTo>
                  <a:pt x="21600" y="0"/>
                </a:lnTo>
                <a:close/>
              </a:path>
            </a:pathLst>
          </a:custGeom>
          <a:solidFill>
            <a:srgbClr val="2D83C3"/>
          </a:solidFill>
          <a:ln w="12700" cmpd="sng" cap="flat">
            <a:noFill/>
            <a:prstDash val="solid"/>
            <a:miter/>
          </a:ln>
        </p:spPr>
      </p:sp>
      <p:sp>
        <p:nvSpPr>
          <p:cNvPr id="131"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sp>
        <p:nvSpPr>
          <p:cNvPr id="132" name="文本框"/>
          <p:cNvSpPr>
            <a:spLocks noGrp="1"/>
          </p:cNvSpPr>
          <p:nvPr>
            <p:ph type="title"/>
          </p:nvPr>
        </p:nvSpPr>
        <p:spPr>
          <a:xfrm rot="0">
            <a:off x="558800" y="857250"/>
            <a:ext cx="9763125" cy="55721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3600" b="1" i="0" u="none" strike="noStrike" kern="0" cap="none" spc="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3"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4" name="文本框"/>
          <p:cNvSpPr>
            <a:spLocks noGrp="1"/>
          </p:cNvSpPr>
          <p:nvPr>
            <p:ph type="sldNum"/>
          </p:nvPr>
        </p:nvSpPr>
        <p:spPr>
          <a:xfrm rot="0">
            <a:off x="11353800" y="6473825"/>
            <a:ext cx="150812"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fld id="{CAD2D6BD-DE1B-4B5F-8B41-2702339687B9}" type="slidenum">
              <a:rPr lang="en-US" altLang="zh-CN" sz="1100" b="0" i="0" u="none" strike="noStrike" kern="0" cap="none" spc="0" baseline="0">
                <a:solidFill>
                  <a:srgbClr val="2D936B"/>
                </a:solidFill>
                <a:latin typeface="Trebuchet MS" pitchFamily="0" charset="0"/>
                <a:ea typeface="宋体" pitchFamily="0" charset="0"/>
                <a:cs typeface="Trebuchet MS" pitchFamily="0" charset="0"/>
              </a:rPr>
              <a:t>7</a:t>
            </a:fld>
            <a:endParaRPr lang="zh-CN" altLang="en-US" sz="1100" b="0" i="0" u="none" strike="noStrike" kern="0" cap="none" spc="0" baseline="0">
              <a:solidFill>
                <a:srgbClr val="2D936B"/>
              </a:solidFill>
              <a:latin typeface="Trebuchet MS" pitchFamily="0" charset="0"/>
              <a:ea typeface="宋体" pitchFamily="0" charset="0"/>
              <a:cs typeface="Trebuchet MS" pitchFamily="0" charset="0"/>
            </a:endParaRPr>
          </a:p>
        </p:txBody>
      </p:sp>
      <p:sp>
        <p:nvSpPr>
          <p:cNvPr id="135" name="矩形"/>
          <p:cNvSpPr>
            <a:spLocks/>
          </p:cNvSpPr>
          <p:nvPr/>
        </p:nvSpPr>
        <p:spPr>
          <a:xfrm rot="0">
            <a:off x="3048000" y="1812925"/>
            <a:ext cx="6096000" cy="244475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Tools</a:t>
            </a:r>
            <a:endParaRPr lang="en-US" altLang="zh-CN" sz="1200" b="1"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Web Development Tools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HTML, CSS, JavaScript for creating and styling the portfolio.</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Content Management Systems (CMS)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WordPress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Wix</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or Google Sites for easy portfolio creation.</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Design Tools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Canva</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Figma</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Adobe XD, Photoshop for graphics and layout.</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Code Editors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Visual Studio Code, Sublime Text for coding and customization.</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Hosting Platforms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GitHub</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Pages, </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Netlify</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or personal domain hosting to publish the portfolio.</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Techniques</a:t>
            </a:r>
            <a:endParaRPr lang="en-US" altLang="zh-CN" sz="1200" b="1"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Responsive Web Design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ensuring the portfolio works on all devices (desktop, tablet, mobile).</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UI/UX Design Principles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making the portfolio attractive and user-friendly.</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Multimedia Integration</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adding images, videos, project demos, and links.</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Interactive Elements</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using animations, hover effects, or navigation menus for better engagement.</a:t>
            </a:r>
            <a:endParaRPr lang="en-US" altLang="zh-CN" sz="1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1200" b="1" i="0" u="none" strike="noStrike" kern="0" cap="none" spc="0" baseline="0">
                <a:solidFill>
                  <a:schemeClr val="tx1"/>
                </a:solidFill>
                <a:latin typeface="Times New Roman" pitchFamily="18" charset="0"/>
                <a:ea typeface="宋体" pitchFamily="0" charset="0"/>
                <a:cs typeface="Times New Roman" pitchFamily="18" charset="0"/>
              </a:rPr>
              <a:t>Search Engine Optimization (SEO)</a:t>
            </a:r>
            <a:r>
              <a:rPr lang="en-US" altLang="zh-CN" sz="1200" b="0" i="0" u="none" strike="noStrike" kern="0" cap="none" spc="0" baseline="0">
                <a:solidFill>
                  <a:schemeClr val="tx1"/>
                </a:solidFill>
                <a:latin typeface="Times New Roman" pitchFamily="18" charset="0"/>
                <a:ea typeface="宋体" pitchFamily="0" charset="0"/>
                <a:cs typeface="Times New Roman" pitchFamily="18" charset="0"/>
              </a:rPr>
              <a:t> – improving visibility so that the portfolio can be easily found online.</a:t>
            </a:r>
            <a:endParaRPr lang="zh-CN" altLang="en-US" sz="12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2013894005"/>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6" name="曲线"/>
          <p:cNvSpPr>
            <a:spLocks/>
          </p:cNvSpPr>
          <p:nvPr/>
        </p:nvSpPr>
        <p:spPr>
          <a:xfrm rot="0">
            <a:off x="9353551" y="5895975"/>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lnTo>
                  <a:pt x="21600" y="0"/>
                </a:lnTo>
                <a:lnTo>
                  <a:pt x="21600" y="0"/>
                </a:lnTo>
                <a:close/>
              </a:path>
            </a:pathLst>
          </a:custGeom>
          <a:solidFill>
            <a:srgbClr val="2D936B"/>
          </a:solidFill>
          <a:ln w="12700" cmpd="sng" cap="flat">
            <a:noFill/>
            <a:prstDash val="solid"/>
            <a:miter/>
          </a:ln>
        </p:spPr>
      </p:sp>
      <p:pic>
        <p:nvPicPr>
          <p:cNvPr id="137" name="图片"/>
          <p:cNvPicPr>
            <a:picLocks/>
          </p:cNvPicPr>
          <p:nvPr/>
        </p:nvPicPr>
        <p:blipFill>
          <a:blip r:embed="rId1" cstate="print"/>
          <a:stretch>
            <a:fillRect/>
          </a:stretch>
        </p:blipFill>
        <p:spPr>
          <a:xfrm rot="0">
            <a:off x="1666875" y="6467475"/>
            <a:ext cx="76200" cy="177799"/>
          </a:xfrm>
          <a:prstGeom prst="rect"/>
          <a:noFill/>
          <a:ln w="12700" cmpd="sng" cap="flat">
            <a:noFill/>
            <a:prstDash val="solid"/>
            <a:miter/>
          </a:ln>
        </p:spPr>
      </p:pic>
      <p:sp>
        <p:nvSpPr>
          <p:cNvPr id="138" name="矩形"/>
          <p:cNvSpPr>
            <a:spLocks/>
          </p:cNvSpPr>
          <p:nvPr/>
        </p:nvSpPr>
        <p:spPr>
          <a:xfrm rot="0">
            <a:off x="11277600" y="6473825"/>
            <a:ext cx="228600" cy="168274"/>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62"/>
              </a:spcBef>
              <a:spcAft>
                <a:spcPts val="0"/>
              </a:spcAft>
              <a:buNone/>
            </a:pPr>
            <a:r>
              <a:rPr lang="en-US" altLang="zh-CN" sz="1100" b="0" i="0" u="none" strike="noStrike" kern="0" cap="none" spc="0" baseline="0">
                <a:solidFill>
                  <a:srgbClr val="2D936B"/>
                </a:solidFill>
                <a:latin typeface="Trebuchet MS" pitchFamily="0" charset="0"/>
                <a:ea typeface="宋体" pitchFamily="0" charset="0"/>
                <a:cs typeface="Trebuchet MS" pitchFamily="0" charset="0"/>
              </a:rPr>
              <a:t>8</a:t>
            </a:r>
            <a:endParaRPr lang="zh-CN" altLang="en-US" sz="11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739775" y="290512"/>
            <a:ext cx="8794750" cy="614362"/>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12"/>
              </a:spcBef>
              <a:spcAft>
                <a:spcPts val="0"/>
              </a:spcAft>
              <a:buNone/>
            </a:pPr>
            <a:r>
              <a:rPr lang="en-US" altLang="zh-CN" sz="4000" b="1" i="0" u="none" strike="noStrike" kern="0" cap="none" spc="0"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0" name="曲线"/>
          <p:cNvSpPr>
            <a:spLocks/>
          </p:cNvSpPr>
          <p:nvPr/>
        </p:nvSpPr>
        <p:spPr>
          <a:xfrm rot="0">
            <a:off x="10058401" y="525462"/>
            <a:ext cx="457200" cy="457199"/>
          </a:xfrm>
          <a:custGeom>
            <a:gdLst>
              <a:gd name="T1" fmla="*/ 0 w 21600"/>
              <a:gd name="T2" fmla="*/ 0 h 21600"/>
              <a:gd name="T3" fmla="*/ 21630 w 21600"/>
              <a:gd name="T4" fmla="*/ 21600 h 21600"/>
            </a:gdLst>
            <a:rect l="T1" t="T2" r="T3" b="T4"/>
            <a:pathLst>
              <a:path w="21600" h="21600">
                <a:moveTo>
                  <a:pt x="21630" y="0"/>
                </a:moveTo>
                <a:lnTo>
                  <a:pt x="0" y="0"/>
                </a:lnTo>
                <a:lnTo>
                  <a:pt x="0" y="21600"/>
                </a:lnTo>
                <a:lnTo>
                  <a:pt x="21630" y="21600"/>
                </a:lnTo>
                <a:lnTo>
                  <a:pt x="21630" y="0"/>
                </a:lnTo>
                <a:lnTo>
                  <a:pt x="21630" y="0"/>
                </a:lnTo>
                <a:lnTo>
                  <a:pt x="21630" y="0"/>
                </a:lnTo>
                <a:close/>
              </a:path>
            </a:pathLst>
          </a:custGeom>
          <a:solidFill>
            <a:srgbClr val="42AF51"/>
          </a:solidFill>
          <a:ln w="12700" cmpd="sng" cap="flat">
            <a:noFill/>
            <a:prstDash val="solid"/>
            <a:miter/>
          </a:ln>
        </p:spPr>
      </p:sp>
      <p:sp>
        <p:nvSpPr>
          <p:cNvPr id="161" name="文本框"/>
          <p:cNvSpPr txBox="1">
            <a:spLocks/>
          </p:cNvSpPr>
          <p:nvPr/>
        </p:nvSpPr>
        <p:spPr>
          <a:xfrm rot="0">
            <a:off x="3428947" y="1552551"/>
            <a:ext cx="4534824" cy="3825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Here’s a short version:</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Digital Portfolio Layout</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Intro – Name &amp; tagline</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About – Short bio &amp; skills</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Work – Projects with visuals</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Resume – CV/skills summary</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0" cap="none" spc="0" baseline="0">
                <a:solidFill>
                  <a:schemeClr val="tx1"/>
                </a:solidFill>
                <a:latin typeface="Droid Sans" pitchFamily="0" charset="0"/>
                <a:ea typeface="宋体" pitchFamily="0" charset="0"/>
                <a:cs typeface="Droid Sans" pitchFamily="0" charset="0"/>
              </a:rPr>
              <a:t>Contact – Email &amp; links</a:t>
            </a:r>
            <a:endParaRPr lang="en-US" altLang="zh-CN" sz="1800" b="0" i="0" u="none" strike="noStrike" kern="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113836335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文本框"/>
          <p:cNvSpPr>
            <a:spLocks noGrp="1"/>
          </p:cNvSpPr>
          <p:nvPr>
            <p:ph type="title"/>
          </p:nvPr>
        </p:nvSpPr>
        <p:spPr>
          <a:xfrm rot="0">
            <a:off x="755650" y="385762"/>
            <a:ext cx="10680699" cy="75723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3048000" y="1858962"/>
            <a:ext cx="6096000" cy="307340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1" i="0" u="none" strike="noStrike" kern="0" cap="none" spc="0" baseline="0">
                <a:solidFill>
                  <a:srgbClr val="000000"/>
                </a:solidFill>
                <a:latin typeface="Calibri" pitchFamily="0" charset="0"/>
                <a:ea typeface="宋体" pitchFamily="0" charset="0"/>
                <a:cs typeface="Calibri" pitchFamily="0" charset="0"/>
              </a:rPr>
              <a:t>Features</a:t>
            </a:r>
            <a:endParaRPr lang="en-US" altLang="zh-CN" sz="1800" b="1" i="0" u="none" strike="noStrike" kern="0" cap="none" spc="0" baseline="0">
              <a:solidFill>
                <a:srgbClr val="000000"/>
              </a:solidFill>
              <a:latin typeface="Calibri" pitchFamily="0" charset="0"/>
              <a:ea typeface="宋体" pitchFamily="0" charset="0"/>
              <a:cs typeface="Calibri" pitchFamily="0"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Personalized Profile</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includes name, photo, introduction, and career objective.</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Project Showcase</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ability to upload and display projects with descriptions, images, or links.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Skills Display</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lists or graphical bars showing technical and soft skills.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Education &amp; Experience Section</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academic details, certifications, and work history.</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Multimedia Support</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images, videos, presentations, or demos.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Responsive Design</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accessible on mobile, tablet, and desktop.</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Search &amp; Navigation</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simple menus for easy access to different sections.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Functionality</a:t>
            </a:r>
            <a:endParaRPr lang="en-US" altLang="zh-CN" sz="1200" b="1"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Add / Edit / Update Content</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users can manage their information anytime.</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Interactive Elements</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clickable links, animations, and hover effects.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Contact Integration</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email, social media links, or a contact form.</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Downloadable Resume</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option to attach or download CV.</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Sharing Options</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portfolio link shareable on LinkedIn, job portals, etc.</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SEO Optimization</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improves visibility in search engines.</a:t>
            </a:r>
            <a:endParaRPr lang="en-US" altLang="zh-CN" sz="12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SzPct val="100000"/>
              <a:buFont typeface="Arial"/>
              <a:buChar char="•"/>
            </a:pPr>
            <a:r>
              <a:rPr lang="en-US" altLang="zh-CN" sz="1200" b="1" i="0" u="none" strike="noStrike" kern="0" cap="none" spc="0" baseline="0">
                <a:solidFill>
                  <a:srgbClr val="000000"/>
                </a:solidFill>
                <a:latin typeface="Times New Roman" pitchFamily="18" charset="0"/>
                <a:ea typeface="宋体" pitchFamily="0" charset="0"/>
                <a:cs typeface="Times New Roman" pitchFamily="18" charset="0"/>
              </a:rPr>
              <a:t>Data Security</a:t>
            </a:r>
            <a:r>
              <a:rPr lang="en-US" altLang="zh-CN" sz="1200" b="0" i="0" u="none" strike="noStrike" kern="0" cap="none" spc="0" baseline="0">
                <a:solidFill>
                  <a:srgbClr val="000000"/>
                </a:solidFill>
                <a:latin typeface="Times New Roman" pitchFamily="18" charset="0"/>
                <a:ea typeface="宋体" pitchFamily="0" charset="0"/>
                <a:cs typeface="Times New Roman" pitchFamily="18" charset="0"/>
              </a:rPr>
              <a:t> – safe handling of personal details.</a:t>
            </a:r>
            <a:endParaRPr lang="zh-CN" altLang="en-US" sz="1200" b="0" i="0" u="none" strike="noStrike" kern="0" cap="none" spc="0" baseline="0">
              <a:solidFill>
                <a:srgbClr val="00000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37347132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3.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4.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9BBB59"/>
      </a:accent3>
      <a:accent4>
        <a:srgbClr val="8064A2"/>
      </a:accent4>
      <a:accent5>
        <a:srgbClr val="4BACC6"/>
      </a:accent5>
      <a:accent6>
        <a:srgbClr val="F79646"/>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384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29</cp:revision>
  <dcterms:created xsi:type="dcterms:W3CDTF">2024-03-29T15:07:22Z</dcterms:created>
  <dcterms:modified xsi:type="dcterms:W3CDTF">2025-09-10T05:53:38Z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