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62" r:id="rId2"/>
    <p:sldId id="263" r:id="rId3"/>
    <p:sldId id="264" r:id="rId4"/>
    <p:sldId id="260" r:id="rId5"/>
    <p:sldId id="256" r:id="rId6"/>
    <p:sldId id="265" r:id="rId7"/>
    <p:sldId id="268" r:id="rId8"/>
    <p:sldId id="2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BF1"/>
    <a:srgbClr val="DCB6F6"/>
    <a:srgbClr val="F0DD80"/>
    <a:srgbClr val="F6EBB6"/>
    <a:srgbClr val="F3E9B9"/>
    <a:srgbClr val="A6A200"/>
    <a:srgbClr val="EBE600"/>
    <a:srgbClr val="EA9486"/>
    <a:srgbClr val="EA9E86"/>
    <a:srgbClr val="F3C8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484" autoAdjust="0"/>
  </p:normalViewPr>
  <p:slideViewPr>
    <p:cSldViewPr>
      <p:cViewPr>
        <p:scale>
          <a:sx n="75" d="100"/>
          <a:sy n="75" d="100"/>
        </p:scale>
        <p:origin x="-1666" y="-365"/>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C327A-D598-4975-871E-B0222E22F157}" type="datetimeFigureOut">
              <a:rPr lang="en-US" smtClean="0"/>
              <a:pPr/>
              <a:t>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B4F6B-4119-4489-A3DC-DA1637448C5E}" type="slidenum">
              <a:rPr lang="en-US" smtClean="0"/>
              <a:pPr/>
              <a:t>‹#›</a:t>
            </a:fld>
            <a:endParaRPr lang="en-US"/>
          </a:p>
        </p:txBody>
      </p:sp>
    </p:spTree>
    <p:extLst>
      <p:ext uri="{BB962C8B-B14F-4D97-AF65-F5344CB8AC3E}">
        <p14:creationId xmlns:p14="http://schemas.microsoft.com/office/powerpoint/2010/main" xmlns="" val="14014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t>
            </a:r>
            <a:r>
              <a:rPr kumimoji="0" lang="bn-BD" sz="1200" b="0" i="0" u="none" strike="noStrike" kern="1200" cap="none" spc="0" normalizeH="0" baseline="0" noProof="0" smtClean="0">
                <a:ln>
                  <a:noFill/>
                </a:ln>
                <a:solidFill>
                  <a:prstClr val="black"/>
                </a:solidFill>
                <a:effectLst/>
                <a:uLnTx/>
                <a:uFillTx/>
                <a:latin typeface="+mn-lt"/>
                <a:ea typeface="+mn-ea"/>
                <a:cs typeface="+mn-cs"/>
              </a:rPr>
              <a:t>some </a:t>
            </a:r>
            <a:r>
              <a:rPr kumimoji="0" lang="en-US" sz="1200" b="0" i="0" u="none" strike="noStrike" kern="1200" cap="none" spc="0" normalizeH="0" baseline="0" noProof="0" smtClean="0">
                <a:ln>
                  <a:noFill/>
                </a:ln>
                <a:solidFill>
                  <a:prstClr val="black"/>
                </a:solidFill>
                <a:effectLst/>
                <a:uLnTx/>
                <a:uFillTx/>
                <a:latin typeface="+mn-lt"/>
                <a:ea typeface="+mn-ea"/>
                <a:cs typeface="+mn-cs"/>
              </a:rPr>
              <a:t>free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xmlns=""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4000">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pPr/>
              <a:t>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pPr/>
              <a:t>‹#›</a:t>
            </a:fld>
            <a:endParaRPr lang="en-US"/>
          </a:p>
        </p:txBody>
      </p:sp>
    </p:spTree>
    <p:extLst>
      <p:ext uri="{BB962C8B-B14F-4D97-AF65-F5344CB8AC3E}">
        <p14:creationId xmlns:p14="http://schemas.microsoft.com/office/powerpoint/2010/main" xmlns=""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a:stCxn id="31" idx="3"/>
          </p:cNvCxnSpPr>
          <p:nvPr/>
        </p:nvCxnSpPr>
        <p:spPr>
          <a:xfrm flipV="1">
            <a:off x="2322607" y="3555157"/>
            <a:ext cx="4724624" cy="59837"/>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83910" y="2438400"/>
            <a:ext cx="0" cy="28956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pPr algn="ctr"/>
            <a:r>
              <a:rPr lang="en-US" i="1" dirty="0" smtClean="0"/>
              <a:t> </a:t>
            </a:r>
            <a:r>
              <a:rPr lang="en-US" i="1" dirty="0" smtClean="0"/>
              <a:t>   WELCOME</a:t>
            </a:r>
            <a:endParaRPr lang="en-US" i="1"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3757345" y="3104282"/>
            <a:ext cx="1576579" cy="1441600"/>
            <a:chOff x="3757345" y="3104282"/>
            <a:chExt cx="1576579" cy="1441600"/>
          </a:xfrm>
        </p:grpSpPr>
        <p:sp>
          <p:nvSpPr>
            <p:cNvPr id="37"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8" name="Rectangle 37"/>
            <p:cNvSpPr/>
            <p:nvPr/>
          </p:nvSpPr>
          <p:spPr>
            <a:xfrm rot="21599113">
              <a:off x="3757345" y="3529822"/>
              <a:ext cx="1576579"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GOPI</a:t>
              </a:r>
            </a:p>
            <a:p>
              <a:pPr algn="ctr"/>
              <a:r>
                <a:rPr lang="en-US" sz="1600" dirty="0" smtClean="0">
                  <a:solidFill>
                    <a:schemeClr val="tx1">
                      <a:lumMod val="95000"/>
                      <a:lumOff val="5000"/>
                    </a:schemeClr>
                  </a:solidFill>
                  <a:latin typeface="Comic Sans MS" pitchFamily="66" charset="0"/>
                </a:rPr>
                <a:t>NARASIMHA</a:t>
              </a:r>
              <a:endParaRPr lang="en-US" sz="1600" dirty="0">
                <a:solidFill>
                  <a:schemeClr val="tx1">
                    <a:lumMod val="95000"/>
                    <a:lumOff val="5000"/>
                  </a:schemeClr>
                </a:solidFill>
                <a:latin typeface="Comic Sans MS" pitchFamily="66" charset="0"/>
              </a:endParaRPr>
            </a:p>
          </p:txBody>
        </p:sp>
        <p:grpSp>
          <p:nvGrpSpPr>
            <p:cNvPr id="39" name="Group 38"/>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40" name="Oval 39"/>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1" name="Oval 40"/>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2" name="Oval 41"/>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4" name="Group 43"/>
          <p:cNvGrpSpPr/>
          <p:nvPr/>
        </p:nvGrpSpPr>
        <p:grpSpPr>
          <a:xfrm>
            <a:off x="3804696" y="1143000"/>
            <a:ext cx="1497868" cy="1441600"/>
            <a:chOff x="3835946" y="3104282"/>
            <a:chExt cx="1497868" cy="1441600"/>
          </a:xfrm>
        </p:grpSpPr>
        <p:sp>
          <p:nvSpPr>
            <p:cNvPr id="4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7" name="Rectangle 46"/>
            <p:cNvSpPr/>
            <p:nvPr/>
          </p:nvSpPr>
          <p:spPr>
            <a:xfrm rot="21599113">
              <a:off x="3841294" y="3652947"/>
              <a:ext cx="1455434"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YESWANTH</a:t>
              </a:r>
              <a:endParaRPr lang="en-US" sz="1600" dirty="0">
                <a:solidFill>
                  <a:schemeClr val="tx1">
                    <a:lumMod val="95000"/>
                    <a:lumOff val="5000"/>
                  </a:schemeClr>
                </a:solidFill>
                <a:latin typeface="Comic Sans MS" pitchFamily="66" charset="0"/>
              </a:endParaRPr>
            </a:p>
          </p:txBody>
        </p:sp>
        <p:grpSp>
          <p:nvGrpSpPr>
            <p:cNvPr id="61" name="Group 60"/>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2" name="Oval 6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3" name="Oval 6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4" name="Oval 6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65" name="Group 64"/>
          <p:cNvGrpSpPr/>
          <p:nvPr/>
        </p:nvGrpSpPr>
        <p:grpSpPr>
          <a:xfrm>
            <a:off x="6705600" y="3048206"/>
            <a:ext cx="1676408" cy="1441380"/>
            <a:chOff x="3835946" y="3104488"/>
            <a:chExt cx="1676408" cy="1441380"/>
          </a:xfrm>
        </p:grpSpPr>
        <p:sp>
          <p:nvSpPr>
            <p:cNvPr id="66" name="Rectangle 19"/>
            <p:cNvSpPr/>
            <p:nvPr/>
          </p:nvSpPr>
          <p:spPr>
            <a:xfrm rot="21599113">
              <a:off x="3835946" y="3104488"/>
              <a:ext cx="1600386" cy="144138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7" name="Rectangle 66"/>
            <p:cNvSpPr/>
            <p:nvPr/>
          </p:nvSpPr>
          <p:spPr>
            <a:xfrm rot="21599113">
              <a:off x="3909824" y="3652929"/>
              <a:ext cx="160253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LIKITH</a:t>
              </a:r>
              <a:endParaRPr lang="en-US" sz="1600" dirty="0">
                <a:solidFill>
                  <a:schemeClr val="tx1">
                    <a:lumMod val="95000"/>
                    <a:lumOff val="5000"/>
                  </a:schemeClr>
                </a:solidFill>
                <a:latin typeface="Comic Sans MS" pitchFamily="66" charset="0"/>
              </a:endParaRPr>
            </a:p>
          </p:txBody>
        </p:sp>
        <p:grpSp>
          <p:nvGrpSpPr>
            <p:cNvPr id="68" name="Group 67"/>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9" name="Oval 6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3" name="Oval 7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74" name="Group 73"/>
          <p:cNvGrpSpPr/>
          <p:nvPr/>
        </p:nvGrpSpPr>
        <p:grpSpPr>
          <a:xfrm>
            <a:off x="914400" y="3045156"/>
            <a:ext cx="1497868" cy="1441600"/>
            <a:chOff x="3835946" y="3104282"/>
            <a:chExt cx="1497868" cy="1441600"/>
          </a:xfrm>
        </p:grpSpPr>
        <p:sp>
          <p:nvSpPr>
            <p:cNvPr id="75"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76" name="Rectangle 75"/>
            <p:cNvSpPr/>
            <p:nvPr/>
          </p:nvSpPr>
          <p:spPr>
            <a:xfrm rot="21599113">
              <a:off x="3909824" y="3652961"/>
              <a:ext cx="134790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NAGESH</a:t>
              </a:r>
              <a:endParaRPr lang="en-US" sz="1600" dirty="0">
                <a:solidFill>
                  <a:schemeClr val="tx1">
                    <a:lumMod val="95000"/>
                    <a:lumOff val="5000"/>
                  </a:schemeClr>
                </a:solidFill>
                <a:latin typeface="Comic Sans MS" pitchFamily="66" charset="0"/>
              </a:endParaRPr>
            </a:p>
          </p:txBody>
        </p:sp>
        <p:grpSp>
          <p:nvGrpSpPr>
            <p:cNvPr id="77" name="Group 76"/>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87" name="Group 86"/>
          <p:cNvGrpSpPr/>
          <p:nvPr/>
        </p:nvGrpSpPr>
        <p:grpSpPr>
          <a:xfrm>
            <a:off x="3836132" y="5105400"/>
            <a:ext cx="1497868" cy="1441600"/>
            <a:chOff x="3835946" y="3104282"/>
            <a:chExt cx="1497868" cy="1441600"/>
          </a:xfrm>
        </p:grpSpPr>
        <p:sp>
          <p:nvSpPr>
            <p:cNvPr id="8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9" name="Rectangle 88"/>
            <p:cNvSpPr/>
            <p:nvPr/>
          </p:nvSpPr>
          <p:spPr>
            <a:xfrm rot="21599113">
              <a:off x="3909824" y="3652961"/>
              <a:ext cx="1347900" cy="338554"/>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RAJESH</a:t>
              </a:r>
              <a:endParaRPr lang="en-US" sz="1600" dirty="0">
                <a:solidFill>
                  <a:schemeClr val="tx1">
                    <a:lumMod val="95000"/>
                    <a:lumOff val="5000"/>
                  </a:schemeClr>
                </a:solidFill>
                <a:latin typeface="Comic Sans MS" pitchFamily="66" charset="0"/>
              </a:endParaRPr>
            </a:p>
          </p:txBody>
        </p:sp>
        <p:grpSp>
          <p:nvGrpSpPr>
            <p:cNvPr id="90" name="Group 8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91" name="Oval 9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2" name="Oval 9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3" name="Oval 9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104627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2438400" y="3072863"/>
            <a:ext cx="1905000" cy="584737"/>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91734" y="3180991"/>
            <a:ext cx="1485266" cy="476609"/>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3276600" y="4343400"/>
            <a:ext cx="1156006" cy="9011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12377" y="4343399"/>
            <a:ext cx="1272632" cy="901101"/>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83910" y="2438400"/>
            <a:ext cx="0" cy="1447800"/>
          </a:xfrm>
          <a:prstGeom prst="line">
            <a:avLst/>
          </a:prstGeom>
          <a:ln w="22860">
            <a:gradFill flip="none" rotWithShape="1">
              <a:gsLst>
                <a:gs pos="0">
                  <a:schemeClr val="bg1">
                    <a:lumMod val="95000"/>
                  </a:schemeClr>
                </a:gs>
                <a:gs pos="50000">
                  <a:schemeClr val="bg1"/>
                </a:gs>
                <a:gs pos="78000">
                  <a:srgbClr val="AFAFAF"/>
                </a:gs>
                <a:gs pos="28000">
                  <a:schemeClr val="tx1">
                    <a:lumMod val="65000"/>
                    <a:lumOff val="35000"/>
                  </a:schemeClr>
                </a:gs>
                <a:gs pos="100000">
                  <a:schemeClr val="bg1"/>
                </a:gs>
              </a:gsLst>
              <a:lin ang="2700000" scaled="1"/>
              <a:tileRect/>
            </a:gra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pPr algn="ctr"/>
            <a:r>
              <a:rPr lang="en-US" dirty="0" smtClean="0"/>
              <a:t>AGRICULTURE</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3733907" y="3104282"/>
            <a:ext cx="1904902" cy="1441600"/>
            <a:chOff x="3746847" y="3104282"/>
            <a:chExt cx="1663365" cy="1441600"/>
          </a:xfrm>
        </p:grpSpPr>
        <p:sp>
          <p:nvSpPr>
            <p:cNvPr id="37"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8" name="Rectangle 37"/>
            <p:cNvSpPr/>
            <p:nvPr/>
          </p:nvSpPr>
          <p:spPr>
            <a:xfrm rot="21599113">
              <a:off x="3746847" y="3552309"/>
              <a:ext cx="1663365"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AGRICULTURAL</a:t>
              </a:r>
            </a:p>
            <a:p>
              <a:pPr algn="ctr"/>
              <a:r>
                <a:rPr lang="en-US" sz="1600" dirty="0" smtClean="0">
                  <a:solidFill>
                    <a:schemeClr val="tx1">
                      <a:lumMod val="95000"/>
                      <a:lumOff val="5000"/>
                    </a:schemeClr>
                  </a:solidFill>
                  <a:latin typeface="Comic Sans MS" pitchFamily="66" charset="0"/>
                </a:rPr>
                <a:t>MARKETING</a:t>
              </a:r>
              <a:endParaRPr lang="en-US" sz="1600" dirty="0">
                <a:solidFill>
                  <a:schemeClr val="tx1">
                    <a:lumMod val="95000"/>
                    <a:lumOff val="5000"/>
                  </a:schemeClr>
                </a:solidFill>
                <a:latin typeface="Comic Sans MS" pitchFamily="66" charset="0"/>
              </a:endParaRPr>
            </a:p>
          </p:txBody>
        </p:sp>
        <p:grpSp>
          <p:nvGrpSpPr>
            <p:cNvPr id="39" name="Group 38"/>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40" name="Oval 39"/>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1" name="Oval 40"/>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42" name="Oval 41"/>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4" name="Group 43"/>
          <p:cNvGrpSpPr/>
          <p:nvPr/>
        </p:nvGrpSpPr>
        <p:grpSpPr>
          <a:xfrm>
            <a:off x="3804696" y="1143000"/>
            <a:ext cx="1497868" cy="1441600"/>
            <a:chOff x="3835946" y="3104282"/>
            <a:chExt cx="1497868" cy="1441600"/>
          </a:xfrm>
        </p:grpSpPr>
        <p:sp>
          <p:nvSpPr>
            <p:cNvPr id="4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7" name="Rectangle 46"/>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PRICE</a:t>
              </a:r>
              <a:endParaRPr lang="en-US" sz="1600" dirty="0">
                <a:solidFill>
                  <a:schemeClr val="tx1">
                    <a:lumMod val="95000"/>
                    <a:lumOff val="5000"/>
                  </a:schemeClr>
                </a:solidFill>
                <a:latin typeface="Comic Sans MS" pitchFamily="66" charset="0"/>
              </a:endParaRPr>
            </a:p>
          </p:txBody>
        </p:sp>
        <p:grpSp>
          <p:nvGrpSpPr>
            <p:cNvPr id="61" name="Group 60"/>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2" name="Oval 6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3" name="Oval 6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4" name="Oval 6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65" name="Group 64"/>
          <p:cNvGrpSpPr/>
          <p:nvPr/>
        </p:nvGrpSpPr>
        <p:grpSpPr>
          <a:xfrm>
            <a:off x="6298297" y="2354907"/>
            <a:ext cx="1497868" cy="1441600"/>
            <a:chOff x="3835946" y="3104282"/>
            <a:chExt cx="1497868" cy="1441600"/>
          </a:xfrm>
        </p:grpSpPr>
        <p:sp>
          <p:nvSpPr>
            <p:cNvPr id="66"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7" name="Rectangle 66"/>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PLATFORM</a:t>
              </a:r>
              <a:endParaRPr lang="en-US" sz="1600" dirty="0">
                <a:solidFill>
                  <a:schemeClr val="tx1">
                    <a:lumMod val="95000"/>
                    <a:lumOff val="5000"/>
                  </a:schemeClr>
                </a:solidFill>
                <a:latin typeface="Comic Sans MS" pitchFamily="66" charset="0"/>
              </a:endParaRPr>
            </a:p>
          </p:txBody>
        </p:sp>
        <p:grpSp>
          <p:nvGrpSpPr>
            <p:cNvPr id="68" name="Group 67"/>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69" name="Oval 6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3" name="Oval 7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74" name="Group 73"/>
          <p:cNvGrpSpPr/>
          <p:nvPr/>
        </p:nvGrpSpPr>
        <p:grpSpPr>
          <a:xfrm>
            <a:off x="1066815" y="2438614"/>
            <a:ext cx="1904979" cy="1441600"/>
            <a:chOff x="3531161" y="3079861"/>
            <a:chExt cx="1904979" cy="1441600"/>
          </a:xfrm>
        </p:grpSpPr>
        <p:sp>
          <p:nvSpPr>
            <p:cNvPr id="75" name="Rectangle 19"/>
            <p:cNvSpPr/>
            <p:nvPr/>
          </p:nvSpPr>
          <p:spPr>
            <a:xfrm rot="21599113">
              <a:off x="3683535" y="3079861"/>
              <a:ext cx="1650465"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76" name="Rectangle 75"/>
            <p:cNvSpPr/>
            <p:nvPr/>
          </p:nvSpPr>
          <p:spPr>
            <a:xfrm rot="21599113">
              <a:off x="3531161" y="3406765"/>
              <a:ext cx="1904979" cy="830997"/>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NO EMPLOYMENT GROWTH</a:t>
              </a:r>
              <a:endParaRPr lang="en-US" sz="1600" dirty="0">
                <a:solidFill>
                  <a:schemeClr val="tx1">
                    <a:lumMod val="95000"/>
                    <a:lumOff val="5000"/>
                  </a:schemeClr>
                </a:solidFill>
                <a:latin typeface="Comic Sans MS" pitchFamily="66" charset="0"/>
              </a:endParaRPr>
            </a:p>
          </p:txBody>
        </p:sp>
        <p:grpSp>
          <p:nvGrpSpPr>
            <p:cNvPr id="77" name="Group 76"/>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87" name="Group 86"/>
          <p:cNvGrpSpPr/>
          <p:nvPr/>
        </p:nvGrpSpPr>
        <p:grpSpPr>
          <a:xfrm>
            <a:off x="2664586" y="4982078"/>
            <a:ext cx="1526338" cy="1441600"/>
            <a:chOff x="3833532" y="3104282"/>
            <a:chExt cx="1526338" cy="1441600"/>
          </a:xfrm>
        </p:grpSpPr>
        <p:sp>
          <p:nvSpPr>
            <p:cNvPr id="8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9" name="Rectangle 88"/>
            <p:cNvSpPr/>
            <p:nvPr/>
          </p:nvSpPr>
          <p:spPr>
            <a:xfrm rot="21599113">
              <a:off x="3833532" y="3529828"/>
              <a:ext cx="1526338"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LACK OF AWARENESS</a:t>
              </a:r>
              <a:endParaRPr lang="en-US" sz="1600" dirty="0">
                <a:solidFill>
                  <a:schemeClr val="tx1">
                    <a:lumMod val="95000"/>
                    <a:lumOff val="5000"/>
                  </a:schemeClr>
                </a:solidFill>
                <a:latin typeface="Comic Sans MS" pitchFamily="66" charset="0"/>
              </a:endParaRPr>
            </a:p>
          </p:txBody>
        </p:sp>
        <p:grpSp>
          <p:nvGrpSpPr>
            <p:cNvPr id="90" name="Group 8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91" name="Oval 9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2" name="Oval 9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3" name="Oval 9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43" name="Group 42"/>
          <p:cNvGrpSpPr/>
          <p:nvPr/>
        </p:nvGrpSpPr>
        <p:grpSpPr>
          <a:xfrm>
            <a:off x="5226550" y="4953000"/>
            <a:ext cx="1497868" cy="1441600"/>
            <a:chOff x="3835946" y="3104282"/>
            <a:chExt cx="1497868" cy="1441600"/>
          </a:xfrm>
        </p:grpSpPr>
        <p:sp>
          <p:nvSpPr>
            <p:cNvPr id="48" name="Rectangle 19"/>
            <p:cNvSpPr/>
            <p:nvPr/>
          </p:nvSpPr>
          <p:spPr>
            <a:xfrm rot="21599113">
              <a:off x="3835946" y="3104282"/>
              <a:ext cx="1497868" cy="144160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49" name="Rectangle 48"/>
            <p:cNvSpPr/>
            <p:nvPr/>
          </p:nvSpPr>
          <p:spPr>
            <a:xfrm rot="21599113">
              <a:off x="3909824" y="3529851"/>
              <a:ext cx="1347900" cy="584775"/>
            </a:xfrm>
            <a:prstGeom prst="rect">
              <a:avLst/>
            </a:prstGeom>
          </p:spPr>
          <p:txBody>
            <a:bodyPr wrap="square">
              <a:spAutoFit/>
            </a:bodyPr>
            <a:lstStyle/>
            <a:p>
              <a:pPr algn="ctr"/>
              <a:r>
                <a:rPr lang="en-US" sz="1600" dirty="0" smtClean="0">
                  <a:solidFill>
                    <a:schemeClr val="tx1">
                      <a:lumMod val="95000"/>
                      <a:lumOff val="5000"/>
                    </a:schemeClr>
                  </a:solidFill>
                  <a:latin typeface="Comic Sans MS" pitchFamily="66" charset="0"/>
                </a:rPr>
                <a:t>BROKER SYSTEM</a:t>
              </a:r>
              <a:endParaRPr lang="en-US" sz="1600" dirty="0">
                <a:solidFill>
                  <a:schemeClr val="tx1">
                    <a:lumMod val="95000"/>
                    <a:lumOff val="5000"/>
                  </a:schemeClr>
                </a:solidFill>
                <a:latin typeface="Comic Sans MS" pitchFamily="66" charset="0"/>
              </a:endParaRPr>
            </a:p>
          </p:txBody>
        </p:sp>
        <p:grpSp>
          <p:nvGrpSpPr>
            <p:cNvPr id="50" name="Group 49"/>
            <p:cNvGrpSpPr/>
            <p:nvPr/>
          </p:nvGrpSpPr>
          <p:grpSpPr>
            <a:xfrm rot="21599113">
              <a:off x="4509106" y="3113868"/>
              <a:ext cx="203264" cy="205359"/>
              <a:chOff x="4917745" y="2235200"/>
              <a:chExt cx="2584952" cy="2489199"/>
            </a:xfrm>
            <a:effectLst>
              <a:outerShdw blurRad="50800" dist="25400" dir="8100000" algn="tr" rotWithShape="0">
                <a:prstClr val="black">
                  <a:alpha val="45000"/>
                </a:prstClr>
              </a:outerShdw>
            </a:effectLst>
          </p:grpSpPr>
          <p:sp>
            <p:nvSpPr>
              <p:cNvPr id="51" name="Oval 50"/>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2" name="Oval 51"/>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3" name="Oval 52"/>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2775238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INNOVATIVE IDEA </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571997" y="1600200"/>
            <a:ext cx="3861067" cy="3729686"/>
            <a:chOff x="5572332" y="1576712"/>
            <a:chExt cx="1361698"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5"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700566" y="1997185"/>
              <a:ext cx="1113968" cy="575287"/>
            </a:xfrm>
            <a:prstGeom prst="rect">
              <a:avLst/>
            </a:prstGeom>
          </p:spPr>
          <p:txBody>
            <a:bodyPr wrap="square" anchor="ctr">
              <a:spAutoFit/>
            </a:bodyPr>
            <a:lstStyle/>
            <a:p>
              <a:pPr algn="ctr"/>
              <a:r>
                <a:rPr lang="en-US" sz="2000" dirty="0" smtClean="0">
                  <a:solidFill>
                    <a:schemeClr val="tx1">
                      <a:lumMod val="95000"/>
                      <a:lumOff val="5000"/>
                    </a:schemeClr>
                  </a:solidFill>
                  <a:latin typeface="Comic Sans MS" pitchFamily="66" charset="0"/>
                </a:rPr>
                <a:t>ANDROID APPLICATION TO PERFORM AGRICULTURAL MARKETING</a:t>
              </a:r>
              <a:endParaRPr lang="en-US" sz="2000" dirty="0">
                <a:solidFill>
                  <a:schemeClr val="tx1">
                    <a:lumMod val="95000"/>
                    <a:lumOff val="5000"/>
                  </a:schemeClr>
                </a:solidFill>
                <a:latin typeface="Comic Sans MS" pitchFamily="66" charset="0"/>
              </a:endParaRPr>
            </a:p>
          </p:txBody>
        </p:sp>
        <p:grpSp>
          <p:nvGrpSpPr>
            <p:cNvPr id="6"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grpSp>
      <p:sp>
        <p:nvSpPr>
          <p:cNvPr id="65" name="Rectangle 64"/>
          <p:cNvSpPr/>
          <p:nvPr/>
        </p:nvSpPr>
        <p:spPr>
          <a:xfrm>
            <a:off x="533401" y="2420075"/>
            <a:ext cx="3657600" cy="2275105"/>
          </a:xfrm>
          <a:prstGeom prst="rect">
            <a:avLst/>
          </a:prstGeom>
          <a:noFill/>
          <a:ln w="12700" cap="flat" cmpd="sng" algn="ctr">
            <a:noFill/>
            <a:prstDash val="solid"/>
          </a:ln>
          <a:effectLst/>
        </p:spPr>
        <p:txBody>
          <a:bodyPr lIns="91440" tIns="0" rIns="91440" bIns="0" rtlCol="0" anchor="t"/>
          <a:lstStyle/>
          <a:p>
            <a:pPr lvl="0" algn="just">
              <a:lnSpc>
                <a:spcPct val="150000"/>
              </a:lnSpc>
              <a:defRPr/>
            </a:pPr>
            <a:r>
              <a:rPr lang="en-US" sz="2000" kern="0" dirty="0" smtClean="0">
                <a:solidFill>
                  <a:schemeClr val="bg1"/>
                </a:solidFill>
                <a:latin typeface="Arial" pitchFamily="34" charset="0"/>
                <a:cs typeface="Arial" pitchFamily="34" charset="0"/>
              </a:rPr>
              <a:t>Our idea is to design an android Application which creates a platform where farmers sell their crop to the users directly</a:t>
            </a:r>
            <a:endParaRPr kumimoji="0" lang="en-US" sz="2000" b="0" u="none" strike="noStrike" kern="0" cap="none" spc="0" normalizeH="0" baseline="0" noProof="0" dirty="0" smtClean="0">
              <a:ln>
                <a:noFill/>
              </a:ln>
              <a:solidFill>
                <a:schemeClr val="bg1"/>
              </a:solidFill>
              <a:effectLst/>
              <a:uLnTx/>
              <a:uFillTx/>
              <a:latin typeface="Arial" pitchFamily="34" charset="0"/>
              <a:cs typeface="Arial" pitchFamily="34" charset="0"/>
            </a:endParaRPr>
          </a:p>
        </p:txBody>
      </p:sp>
      <p:pic>
        <p:nvPicPr>
          <p:cNvPr id="1026" name="Picture 2" descr="Bulb Icon Vector Bulb Ideas Symbol Illustration, Electricity Clipart, Bulb  Icons, Symbol Icons PNG and Vector with Transparent Background for Free  Download"/>
          <p:cNvPicPr>
            <a:picLocks noChangeAspect="1" noChangeArrowheads="1"/>
          </p:cNvPicPr>
          <p:nvPr/>
        </p:nvPicPr>
        <p:blipFill>
          <a:blip r:embed="rId2" cstate="print"/>
          <a:srcRect/>
          <a:stretch>
            <a:fillRect/>
          </a:stretch>
        </p:blipFill>
        <p:spPr bwMode="auto">
          <a:xfrm>
            <a:off x="4800600" y="46037"/>
            <a:ext cx="1401762" cy="1401763"/>
          </a:xfrm>
          <a:prstGeom prst="rect">
            <a:avLst/>
          </a:prstGeom>
          <a:noFill/>
        </p:spPr>
      </p:pic>
    </p:spTree>
    <p:extLst>
      <p:ext uri="{BB962C8B-B14F-4D97-AF65-F5344CB8AC3E}">
        <p14:creationId xmlns:p14="http://schemas.microsoft.com/office/powerpoint/2010/main" xmlns="" val="1205087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TYPES OF PEOPLE</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5970963" y="2195004"/>
            <a:ext cx="1991371" cy="1913918"/>
            <a:chOff x="5572332" y="1576712"/>
            <a:chExt cx="1368593"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7"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826957" y="2222135"/>
              <a:ext cx="1113968" cy="274980"/>
            </a:xfrm>
            <a:prstGeom prst="rect">
              <a:avLst/>
            </a:prstGeom>
          </p:spPr>
          <p:txBody>
            <a:bodyPr wrap="square" anchor="ctr">
              <a:spAutoFit/>
            </a:bodyPr>
            <a:lstStyle/>
            <a:p>
              <a:r>
                <a:rPr lang="en-US" sz="2000" dirty="0" smtClean="0">
                  <a:solidFill>
                    <a:schemeClr val="tx1">
                      <a:lumMod val="95000"/>
                      <a:lumOff val="5000"/>
                    </a:schemeClr>
                  </a:solidFill>
                  <a:latin typeface="Comic Sans MS" pitchFamily="66" charset="0"/>
                </a:rPr>
                <a:t>people</a:t>
              </a:r>
              <a:endParaRPr lang="en-US" sz="20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grpSp>
      <p:grpSp>
        <p:nvGrpSpPr>
          <p:cNvPr id="10" name="Group 9"/>
          <p:cNvGrpSpPr/>
          <p:nvPr/>
        </p:nvGrpSpPr>
        <p:grpSpPr>
          <a:xfrm>
            <a:off x="1184726" y="2259611"/>
            <a:ext cx="1993663" cy="1925820"/>
            <a:chOff x="382115" y="1581122"/>
            <a:chExt cx="3885085" cy="3752878"/>
          </a:xfrm>
        </p:grpSpPr>
        <p:grpSp>
          <p:nvGrpSpPr>
            <p:cNvPr id="6" name="Group 5"/>
            <p:cNvGrpSpPr/>
            <p:nvPr/>
          </p:nvGrpSpPr>
          <p:grpSpPr>
            <a:xfrm>
              <a:off x="382115" y="1581122"/>
              <a:ext cx="3885085" cy="3752878"/>
              <a:chOff x="724759" y="4481661"/>
              <a:chExt cx="1361698" cy="1315360"/>
            </a:xfrm>
          </p:grpSpPr>
          <p:sp>
            <p:nvSpPr>
              <p:cNvPr id="24" name="Rectangle 19"/>
              <p:cNvSpPr/>
              <p:nvPr/>
            </p:nvSpPr>
            <p:spPr>
              <a:xfrm rot="21388734">
                <a:off x="724759" y="448647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grpSp>
            <p:nvGrpSpPr>
              <p:cNvPr id="25" name="Group 24"/>
              <p:cNvGrpSpPr/>
              <p:nvPr/>
            </p:nvGrpSpPr>
            <p:grpSpPr>
              <a:xfrm>
                <a:off x="1324832" y="4481661"/>
                <a:ext cx="184785" cy="186690"/>
                <a:chOff x="4917745" y="2235200"/>
                <a:chExt cx="2584952" cy="2489199"/>
              </a:xfrm>
              <a:effectLst>
                <a:outerShdw blurRad="50800" dist="25400" dir="8100000" algn="tr" rotWithShape="0">
                  <a:prstClr val="black">
                    <a:alpha val="45000"/>
                  </a:prstClr>
                </a:outerShdw>
              </a:effectLst>
            </p:grpSpPr>
            <p:sp>
              <p:nvSpPr>
                <p:cNvPr id="28" name="Oval 2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9" name="Oval 2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0" name="Oval 2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
          <p:nvSpPr>
            <p:cNvPr id="31" name="Rectangle 30"/>
            <p:cNvSpPr/>
            <p:nvPr/>
          </p:nvSpPr>
          <p:spPr>
            <a:xfrm rot="21372931">
              <a:off x="879453" y="2561555"/>
              <a:ext cx="3158634" cy="1379469"/>
            </a:xfrm>
            <a:prstGeom prst="rect">
              <a:avLst/>
            </a:prstGeom>
          </p:spPr>
          <p:txBody>
            <a:bodyPr wrap="square" anchor="ctr">
              <a:spAutoFit/>
            </a:bodyPr>
            <a:lstStyle/>
            <a:p>
              <a:pPr algn="ctr"/>
              <a:r>
                <a:rPr lang="en-US" sz="2000" dirty="0" smtClean="0">
                  <a:solidFill>
                    <a:schemeClr val="tx1">
                      <a:lumMod val="95000"/>
                      <a:lumOff val="5000"/>
                    </a:schemeClr>
                  </a:solidFill>
                  <a:latin typeface="Comic Sans MS" pitchFamily="66" charset="0"/>
                </a:rPr>
                <a:t>DELIVERY BOY</a:t>
              </a:r>
              <a:endParaRPr lang="en-US" sz="2000" dirty="0">
                <a:solidFill>
                  <a:schemeClr val="tx1">
                    <a:lumMod val="95000"/>
                    <a:lumOff val="5000"/>
                  </a:schemeClr>
                </a:solidFill>
                <a:latin typeface="Comic Sans MS" pitchFamily="66" charset="0"/>
              </a:endParaRPr>
            </a:p>
          </p:txBody>
        </p:sp>
      </p:grpSp>
      <p:grpSp>
        <p:nvGrpSpPr>
          <p:cNvPr id="11" name="Group 10"/>
          <p:cNvGrpSpPr/>
          <p:nvPr/>
        </p:nvGrpSpPr>
        <p:grpSpPr>
          <a:xfrm>
            <a:off x="3540714" y="4545927"/>
            <a:ext cx="1993663" cy="1945706"/>
            <a:chOff x="3540714" y="4545927"/>
            <a:chExt cx="1993663" cy="1945706"/>
          </a:xfrm>
        </p:grpSpPr>
        <p:sp>
          <p:nvSpPr>
            <p:cNvPr id="61" name="Rectangle 19"/>
            <p:cNvSpPr/>
            <p:nvPr/>
          </p:nvSpPr>
          <p:spPr>
            <a:xfrm rot="21599113">
              <a:off x="3540714" y="4572863"/>
              <a:ext cx="1993663" cy="191877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2" name="Rectangle 61"/>
            <p:cNvSpPr/>
            <p:nvPr/>
          </p:nvSpPr>
          <p:spPr>
            <a:xfrm rot="21599113">
              <a:off x="3652156" y="5409185"/>
              <a:ext cx="1794055" cy="400110"/>
            </a:xfrm>
            <a:prstGeom prst="rect">
              <a:avLst/>
            </a:prstGeom>
          </p:spPr>
          <p:txBody>
            <a:bodyPr wrap="square">
              <a:spAutoFit/>
            </a:bodyPr>
            <a:lstStyle/>
            <a:p>
              <a:pPr algn="ctr"/>
              <a:r>
                <a:rPr lang="en-US" sz="2000" dirty="0" smtClean="0">
                  <a:solidFill>
                    <a:schemeClr val="tx1">
                      <a:lumMod val="95000"/>
                      <a:lumOff val="5000"/>
                    </a:schemeClr>
                  </a:solidFill>
                  <a:latin typeface="Comic Sans MS" pitchFamily="66" charset="0"/>
                </a:rPr>
                <a:t>Industry</a:t>
              </a:r>
              <a:endParaRPr lang="en-US" sz="2000" dirty="0">
                <a:solidFill>
                  <a:schemeClr val="tx1">
                    <a:lumMod val="95000"/>
                    <a:lumOff val="5000"/>
                  </a:schemeClr>
                </a:solidFill>
                <a:latin typeface="Comic Sans MS" pitchFamily="66" charset="0"/>
              </a:endParaRPr>
            </a:p>
          </p:txBody>
        </p:sp>
        <p:grpSp>
          <p:nvGrpSpPr>
            <p:cNvPr id="63" name="Group 62"/>
            <p:cNvGrpSpPr/>
            <p:nvPr/>
          </p:nvGrpSpPr>
          <p:grpSpPr>
            <a:xfrm rot="21599113">
              <a:off x="4430832" y="4545927"/>
              <a:ext cx="270544" cy="273334"/>
              <a:chOff x="4917745" y="2235200"/>
              <a:chExt cx="2584952" cy="2489199"/>
            </a:xfrm>
            <a:effectLst>
              <a:outerShdw blurRad="50800" dist="25400" dir="8100000" algn="tr" rotWithShape="0">
                <a:prstClr val="black">
                  <a:alpha val="45000"/>
                </a:prstClr>
              </a:outerShdw>
            </a:effectLst>
          </p:grpSpPr>
          <p:sp>
            <p:nvSpPr>
              <p:cNvPr id="64" name="Oval 63"/>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5" name="Oval 64"/>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grpSp>
        <p:nvGrpSpPr>
          <p:cNvPr id="12" name="Group 11"/>
          <p:cNvGrpSpPr/>
          <p:nvPr/>
        </p:nvGrpSpPr>
        <p:grpSpPr>
          <a:xfrm>
            <a:off x="3626123" y="914400"/>
            <a:ext cx="1993663" cy="2024549"/>
            <a:chOff x="3626123" y="914400"/>
            <a:chExt cx="1993663" cy="2024549"/>
          </a:xfrm>
        </p:grpSpPr>
        <p:sp>
          <p:nvSpPr>
            <p:cNvPr id="54" name="Rectangle 19"/>
            <p:cNvSpPr/>
            <p:nvPr/>
          </p:nvSpPr>
          <p:spPr>
            <a:xfrm rot="165519">
              <a:off x="3626123" y="1020179"/>
              <a:ext cx="1993663" cy="191877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chemeClr val="accent5">
                    <a:lumMod val="20000"/>
                    <a:lumOff val="80000"/>
                  </a:schemeClr>
                </a:gs>
                <a:gs pos="99000">
                  <a:schemeClr val="accent5">
                    <a:lumMod val="60000"/>
                    <a:lumOff val="40000"/>
                  </a:scheme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3" name="Rectangle 52"/>
            <p:cNvSpPr/>
            <p:nvPr/>
          </p:nvSpPr>
          <p:spPr>
            <a:xfrm rot="149716">
              <a:off x="3892887" y="1678319"/>
              <a:ext cx="1620879" cy="400110"/>
            </a:xfrm>
            <a:prstGeom prst="rect">
              <a:avLst/>
            </a:prstGeom>
          </p:spPr>
          <p:txBody>
            <a:bodyPr wrap="square" anchor="ctr">
              <a:spAutoFit/>
            </a:bodyPr>
            <a:lstStyle/>
            <a:p>
              <a:r>
                <a:rPr lang="en-US" sz="2000" dirty="0" smtClean="0">
                  <a:solidFill>
                    <a:schemeClr val="tx1">
                      <a:lumMod val="95000"/>
                      <a:lumOff val="5000"/>
                    </a:schemeClr>
                  </a:solidFill>
                  <a:latin typeface="Comic Sans MS" pitchFamily="66" charset="0"/>
                </a:rPr>
                <a:t>FARMERS</a:t>
              </a:r>
              <a:endParaRPr lang="en-US" sz="2000" dirty="0">
                <a:solidFill>
                  <a:schemeClr val="tx1">
                    <a:lumMod val="95000"/>
                    <a:lumOff val="5000"/>
                  </a:schemeClr>
                </a:solidFill>
                <a:latin typeface="Comic Sans MS" pitchFamily="66" charset="0"/>
              </a:endParaRPr>
            </a:p>
          </p:txBody>
        </p:sp>
        <p:grpSp>
          <p:nvGrpSpPr>
            <p:cNvPr id="71" name="Group 70"/>
            <p:cNvGrpSpPr/>
            <p:nvPr/>
          </p:nvGrpSpPr>
          <p:grpSpPr>
            <a:xfrm>
              <a:off x="4625642" y="914400"/>
              <a:ext cx="327358" cy="300667"/>
              <a:chOff x="4917745" y="2235200"/>
              <a:chExt cx="2584952" cy="2489199"/>
            </a:xfrm>
            <a:effectLst>
              <a:outerShdw blurRad="50800" dist="25400" dir="8100000" algn="tr" rotWithShape="0">
                <a:prstClr val="black">
                  <a:alpha val="45000"/>
                </a:prstClr>
              </a:outerShdw>
            </a:effectLst>
          </p:grpSpPr>
          <p:sp>
            <p:nvSpPr>
              <p:cNvPr id="72" name="Oval 7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8" name="Oval 77"/>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9" name="Oval 78"/>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Tree>
    <p:extLst>
      <p:ext uri="{BB962C8B-B14F-4D97-AF65-F5344CB8AC3E}">
        <p14:creationId xmlns:p14="http://schemas.microsoft.com/office/powerpoint/2010/main" xmlns="" val="1932233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1143000"/>
          </a:xfrm>
        </p:spPr>
        <p:txBody>
          <a:bodyPr>
            <a:normAutofit fontScale="90000"/>
          </a:bodyPr>
          <a:lstStyle/>
          <a:p>
            <a:pPr algn="ctr"/>
            <a:r>
              <a:rPr lang="en-US" dirty="0" smtClean="0"/>
              <a:t>FEATURES</a:t>
            </a:r>
            <a:br>
              <a:rPr lang="en-US" dirty="0" smtClean="0"/>
            </a:br>
            <a:r>
              <a:rPr lang="en-US" dirty="0" smtClean="0"/>
              <a:t>FARMERS</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ADD ITEM</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17"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STOCK DETAILS</a:t>
            </a:r>
            <a:endParaRPr lang="en-US" sz="1200" dirty="0">
              <a:solidFill>
                <a:schemeClr val="tx1">
                  <a:lumMod val="95000"/>
                  <a:lumOff val="5000"/>
                </a:schemeClr>
              </a:solidFill>
              <a:latin typeface="Comic Sans MS" pitchFamily="66" charset="0"/>
            </a:endParaRPr>
          </a:p>
        </p:txBody>
      </p:sp>
      <p:grpSp>
        <p:nvGrpSpPr>
          <p:cNvPr id="31"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052140"/>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DETAILS</a:t>
            </a:r>
            <a:endParaRPr lang="en-US" sz="1200" dirty="0">
              <a:solidFill>
                <a:schemeClr val="tx1">
                  <a:lumMod val="95000"/>
                  <a:lumOff val="5000"/>
                </a:schemeClr>
              </a:solidFill>
              <a:latin typeface="Comic Sans MS" pitchFamily="66" charset="0"/>
            </a:endParaRPr>
          </a:p>
        </p:txBody>
      </p:sp>
      <p:grpSp>
        <p:nvGrpSpPr>
          <p:cNvPr id="5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83"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1066800"/>
          </a:xfrm>
        </p:spPr>
        <p:txBody>
          <a:bodyPr>
            <a:normAutofit fontScale="90000"/>
          </a:bodyPr>
          <a:lstStyle/>
          <a:p>
            <a:pPr algn="ctr"/>
            <a:r>
              <a:rPr lang="en-US" dirty="0" smtClean="0"/>
              <a:t>FEATURES</a:t>
            </a:r>
            <a:br>
              <a:rPr lang="en-US" dirty="0" smtClean="0"/>
            </a:br>
            <a:r>
              <a:rPr lang="en-US" dirty="0" smtClean="0">
                <a:solidFill>
                  <a:srgbClr val="FFFF00"/>
                </a:solidFill>
              </a:rPr>
              <a:t>PEOPLE AND INDUSTRY</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233401"/>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LOCATION</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SEARCH BAR</a:t>
            </a:r>
            <a:endParaRPr lang="en-US" sz="1200" dirty="0">
              <a:solidFill>
                <a:schemeClr val="tx1"/>
              </a:solidFill>
              <a:latin typeface="Arial" pitchFamily="34" charset="0"/>
              <a:cs typeface="Arial" pitchFamily="34"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168448" y="4144473"/>
            <a:ext cx="1225364"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FARM HOUSE</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ITEMS</a:t>
            </a:r>
          </a:p>
          <a:p>
            <a:pPr algn="ctr"/>
            <a:r>
              <a:rPr lang="en-US" sz="1200" dirty="0" smtClean="0">
                <a:solidFill>
                  <a:schemeClr val="tx1">
                    <a:lumMod val="95000"/>
                    <a:lumOff val="5000"/>
                  </a:schemeClr>
                </a:solidFill>
                <a:latin typeface="Comic Sans MS" pitchFamily="66" charset="0"/>
              </a:rPr>
              <a:t>BAGS</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PLACE ORDER</a:t>
            </a:r>
            <a:endParaRPr lang="en-US" sz="1200" dirty="0">
              <a:solidFill>
                <a:schemeClr val="tx1"/>
              </a:solidFill>
              <a:latin typeface="Arial" pitchFamily="34" charset="0"/>
              <a:cs typeface="Arial" pitchFamily="34"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50838"/>
            <a:ext cx="8229600" cy="715962"/>
          </a:xfrm>
        </p:spPr>
        <p:txBody>
          <a:bodyPr>
            <a:normAutofit fontScale="90000"/>
          </a:bodyPr>
          <a:lstStyle/>
          <a:p>
            <a:pPr algn="ctr"/>
            <a:r>
              <a:rPr lang="en-US" dirty="0" smtClean="0"/>
              <a:t>FEATURES</a:t>
            </a:r>
            <a:br>
              <a:rPr lang="en-US" dirty="0" smtClean="0"/>
            </a:br>
            <a:r>
              <a:rPr lang="en-US" dirty="0" smtClean="0">
                <a:solidFill>
                  <a:srgbClr val="92D050"/>
                </a:solidFill>
              </a:rPr>
              <a:t>DELIVERY BOY</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953359" y="369817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1074969" y="4141068"/>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CUSTOMER</a:t>
            </a:r>
          </a:p>
          <a:p>
            <a:pPr algn="ctr"/>
            <a:r>
              <a:rPr lang="en-US" sz="1200" dirty="0" smtClean="0">
                <a:solidFill>
                  <a:schemeClr val="tx1">
                    <a:lumMod val="95000"/>
                    <a:lumOff val="5000"/>
                  </a:schemeClr>
                </a:solidFill>
                <a:latin typeface="Comic Sans MS" pitchFamily="66" charset="0"/>
              </a:rPr>
              <a:t>DETAILS</a:t>
            </a:r>
            <a:r>
              <a:rPr lang="en-US" sz="1200" dirty="0" smtClean="0">
                <a:solidFill>
                  <a:schemeClr val="tx1">
                    <a:lumMod val="95000"/>
                    <a:lumOff val="5000"/>
                  </a:schemeClr>
                </a:solidFill>
                <a:latin typeface="Comic Sans MS" pitchFamily="66" charset="0"/>
              </a:rPr>
              <a:t>.</a:t>
            </a:r>
            <a:endParaRPr lang="en-US" sz="1200" dirty="0">
              <a:solidFill>
                <a:schemeClr val="tx1">
                  <a:lumMod val="95000"/>
                  <a:lumOff val="5000"/>
                </a:schemeClr>
              </a:solidFill>
              <a:latin typeface="Comic Sans MS" pitchFamily="66" charset="0"/>
            </a:endParaRPr>
          </a:p>
        </p:txBody>
      </p:sp>
      <p:grpSp>
        <p:nvGrpSpPr>
          <p:cNvPr id="3" name="Group 16"/>
          <p:cNvGrpSpPr/>
          <p:nvPr/>
        </p:nvGrpSpPr>
        <p:grpSpPr>
          <a:xfrm>
            <a:off x="1447800" y="3810000"/>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ORDER </a:t>
            </a:r>
          </a:p>
          <a:p>
            <a:pPr algn="ctr"/>
            <a:r>
              <a:rPr lang="en-US" sz="1200" dirty="0" smtClean="0">
                <a:solidFill>
                  <a:schemeClr val="tx1">
                    <a:lumMod val="95000"/>
                    <a:lumOff val="5000"/>
                  </a:schemeClr>
                </a:solidFill>
                <a:latin typeface="Comic Sans MS" pitchFamily="66" charset="0"/>
              </a:rPr>
              <a:t>DETAILS</a:t>
            </a:r>
            <a:endParaRPr lang="en-US" sz="1200" dirty="0">
              <a:solidFill>
                <a:schemeClr val="tx1">
                  <a:lumMod val="95000"/>
                  <a:lumOff val="5000"/>
                </a:schemeClr>
              </a:solidFill>
              <a:latin typeface="Comic Sans MS" pitchFamily="66" charset="0"/>
            </a:endParaRPr>
          </a:p>
        </p:txBody>
      </p:sp>
      <p:grpSp>
        <p:nvGrpSpPr>
          <p:cNvPr id="5"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4083246" y="35517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4046646" y="4138342"/>
            <a:ext cx="1398700" cy="276999"/>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VERIFICATION</a:t>
            </a:r>
            <a:endParaRPr lang="en-US" sz="1200" dirty="0">
              <a:solidFill>
                <a:schemeClr val="tx1">
                  <a:lumMod val="95000"/>
                  <a:lumOff val="5000"/>
                </a:schemeClr>
              </a:solidFill>
              <a:latin typeface="Comic Sans MS" pitchFamily="66" charset="0"/>
            </a:endParaRPr>
          </a:p>
        </p:txBody>
      </p:sp>
      <p:grpSp>
        <p:nvGrpSpPr>
          <p:cNvPr id="6" name="Group 55"/>
          <p:cNvGrpSpPr/>
          <p:nvPr/>
        </p:nvGrpSpPr>
        <p:grpSpPr>
          <a:xfrm rot="21356622">
            <a:off x="4643201" y="35475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CHECK BALANCE</a:t>
            </a:r>
            <a:endParaRPr lang="en-US" sz="1200" dirty="0">
              <a:solidFill>
                <a:schemeClr val="tx1">
                  <a:lumMod val="95000"/>
                  <a:lumOff val="5000"/>
                </a:schemeClr>
              </a:solidFill>
              <a:latin typeface="Comic Sans MS" pitchFamily="66" charset="0"/>
            </a:endParaRPr>
          </a:p>
        </p:txBody>
      </p:sp>
      <p:grpSp>
        <p:nvGrpSpPr>
          <p:cNvPr id="8"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324905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177801" y="3713694"/>
            <a:ext cx="1531103" cy="461665"/>
          </a:xfrm>
          <a:prstGeom prst="rect">
            <a:avLst/>
          </a:prstGeom>
        </p:spPr>
        <p:txBody>
          <a:bodyPr wrap="square">
            <a:spAutoFit/>
          </a:bodyPr>
          <a:lstStyle/>
          <a:p>
            <a:pPr algn="ctr"/>
            <a:r>
              <a:rPr lang="en-US" sz="1200" dirty="0" smtClean="0">
                <a:solidFill>
                  <a:schemeClr val="tx1">
                    <a:lumMod val="95000"/>
                    <a:lumOff val="5000"/>
                  </a:schemeClr>
                </a:solidFill>
                <a:latin typeface="Comic Sans MS" pitchFamily="66" charset="0"/>
              </a:rPr>
              <a:t>CONSULTANCY HELP</a:t>
            </a:r>
            <a:endParaRPr lang="en-US" sz="1200" dirty="0">
              <a:solidFill>
                <a:schemeClr val="tx1">
                  <a:lumMod val="95000"/>
                  <a:lumOff val="5000"/>
                </a:schemeClr>
              </a:solidFill>
              <a:latin typeface="Comic Sans MS" pitchFamily="66" charset="0"/>
            </a:endParaRPr>
          </a:p>
        </p:txBody>
      </p:sp>
      <p:grpSp>
        <p:nvGrpSpPr>
          <p:cNvPr id="9" name="Group 82"/>
          <p:cNvGrpSpPr/>
          <p:nvPr/>
        </p:nvGrpSpPr>
        <p:grpSpPr>
          <a:xfrm rot="254975">
            <a:off x="7851523" y="3246655"/>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Tree>
    <p:extLst>
      <p:ext uri="{BB962C8B-B14F-4D97-AF65-F5344CB8AC3E}">
        <p14:creationId xmlns:p14="http://schemas.microsoft.com/office/powerpoint/2010/main" xmlns="" val="3589680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endParaRPr lang="en-US" sz="2800" dirty="0" smtClean="0">
              <a:solidFill>
                <a:prstClr val="black"/>
              </a:solidFill>
            </a:endParaRPr>
          </a:p>
          <a:p>
            <a:pPr marL="0" indent="0">
              <a:buFontTx/>
              <a:buNone/>
            </a:pPr>
            <a:endParaRPr lang="en-US" sz="1600" dirty="0" smtClean="0">
              <a:solidFill>
                <a:prstClr val="black"/>
              </a:solidFill>
            </a:endParaRPr>
          </a:p>
        </p:txBody>
      </p:sp>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3074" name="AutoShape 2"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 Thank You: Animated Images, Gifs, Pictures &amp; Animations - 100% F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6" name="AutoShape 14"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8" name="AutoShape 16"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0" name="AutoShape 1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 name="AutoShape 20"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4" name="AutoShape 22"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6" name="AutoShape 24"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8" name="AutoShape 26"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00" name="AutoShape 28" descr="Download Gif Stickers For Powerpoint | PNG &amp; GIF 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01" name="Picture 29" descr="C:\Users\L N Upendra Reddy\Desktop\download.png"/>
          <p:cNvPicPr>
            <a:picLocks noChangeAspect="1" noChangeArrowheads="1"/>
          </p:cNvPicPr>
          <p:nvPr/>
        </p:nvPicPr>
        <p:blipFill>
          <a:blip r:embed="rId3" cstate="print"/>
          <a:srcRect/>
          <a:stretch>
            <a:fillRect/>
          </a:stretch>
        </p:blipFill>
        <p:spPr bwMode="auto">
          <a:xfrm>
            <a:off x="1524000" y="1981200"/>
            <a:ext cx="57150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733431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Words>
  <Application>Microsoft Office PowerPoint</Application>
  <PresentationFormat>On-screen Show (4:3)</PresentationFormat>
  <Paragraphs>49</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SH_radial_light_grey</vt:lpstr>
      <vt:lpstr>    WELCOME</vt:lpstr>
      <vt:lpstr>AGRICULTURE</vt:lpstr>
      <vt:lpstr>INNOVATIVE IDEA </vt:lpstr>
      <vt:lpstr>TYPES OF PEOPLE</vt:lpstr>
      <vt:lpstr>FEATURES FARMERS</vt:lpstr>
      <vt:lpstr>FEATURES PEOPLE AND INDUSTRY</vt:lpstr>
      <vt:lpstr>FEATURES DELIVERY BOY</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2014-03-17T17:26:49Z</dcterms:created>
  <dcterms:modified xsi:type="dcterms:W3CDTF">2021-01-10T18:48:45Z</dcterms:modified>
</cp:coreProperties>
</file>