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2CBBE"/>
    <a:srgbClr val="5D7373"/>
    <a:srgbClr val="00A0A8"/>
    <a:srgbClr val="FEC630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-1632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43724" y="57673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WELCOME</a:t>
            </a:r>
          </a:p>
          <a:p>
            <a:pPr algn="ctr"/>
            <a:r>
              <a:rPr lang="en-US" sz="40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PERSONAL CAREER ASSISTANCE FOR STUDENTS </a:t>
            </a:r>
            <a:endParaRPr lang="en-US" sz="40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2887682"/>
            <a:ext cx="7500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PREPARED BY:</a:t>
            </a: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TEAM NAME :WE WILL</a:t>
            </a:r>
          </a:p>
          <a:p>
            <a:pPr algn="r"/>
            <a:r>
              <a:rPr lang="en-US" sz="28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TEAM MEMBERS:</a:t>
            </a:r>
          </a:p>
          <a:p>
            <a:pPr algn="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U. GOPI CHAND</a:t>
            </a:r>
          </a:p>
          <a:p>
            <a:pPr algn="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.MAHIMMA</a:t>
            </a:r>
          </a:p>
          <a:p>
            <a:pPr algn="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.SUDHESNA</a:t>
            </a:r>
          </a:p>
          <a:p>
            <a:pPr algn="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V.AMRUTHA</a:t>
            </a:r>
          </a:p>
          <a:p>
            <a:pPr algn="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T.NARA SIMHULU</a:t>
            </a:r>
          </a:p>
          <a:p>
            <a:pPr algn="r"/>
            <a:endParaRPr lang="en-US" sz="28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009672" y="3078209"/>
              <a:ext cx="26555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022358" y="3315158"/>
              <a:ext cx="218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833869" y="3152165"/>
              <a:ext cx="2507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10133424" cy="6858000"/>
            <a:chOff x="-9337032" y="-1"/>
            <a:chExt cx="1013342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2974165"/>
              <a:ext cx="19920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71850" y="2004697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COLLEGE NAME </a:t>
            </a:r>
            <a:r>
              <a:rPr lang="en-US" sz="36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: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SREE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VIDYANIKITHAN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204732" y="3273269"/>
              <a:ext cx="2265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8932713" y="3225510"/>
              <a:ext cx="2360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2038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7907213" y="3225510"/>
              <a:ext cx="23609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492016" y="-1"/>
            <a:ext cx="10230358" cy="6858000"/>
            <a:chOff x="-9433966" y="-1"/>
            <a:chExt cx="10230358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43396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2974165"/>
              <a:ext cx="19920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819400" y="250371"/>
            <a:ext cx="9201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TOPIC: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PERSONAL CAREER ASSISTANCE FOR STUDENTS </a:t>
            </a:r>
          </a:p>
          <a:p>
            <a:pPr algn="ctr"/>
            <a:endParaRPr lang="en-US" sz="3600" b="1" dirty="0" smtClean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925799" y="2337438"/>
            <a:ext cx="820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spc="-300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NOW A DAYS WITH THE ADVANCE IMPROVEMENT IN TECHNOLOGY THE STANDARDS OF LIVING STYLE OF HUMAN KIND IMPROVED A LOT ,BUT THERE IS NO CHANGE IN MANY AREAS IN EDUCATION FIELD STILL THEY ARE USING THE TRADITIONAL METHODS.THATS WHY IT IS ALWAYS A CONFUSION TO STUDENTS TO CHOOSE CORRECT CAREER FOR THEIR LIFE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167945" y="3214541"/>
              <a:ext cx="2338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01642" y="3335875"/>
              <a:ext cx="2223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7976141" y="3335875"/>
              <a:ext cx="2223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10133424" cy="6858000"/>
            <a:chOff x="-9337032" y="-1"/>
            <a:chExt cx="1013342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2974165"/>
              <a:ext cx="19920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448550" y="1491437"/>
            <a:ext cx="2347749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029200" y="1491437"/>
            <a:ext cx="2419349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24100" y="1491437"/>
            <a:ext cx="2463758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470020" y="2521856"/>
            <a:ext cx="2205238" cy="397419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162788" y="2452004"/>
            <a:ext cx="2121947" cy="404404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=""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7587599" y="2452004"/>
            <a:ext cx="2087083" cy="404404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628901" y="3146196"/>
            <a:ext cx="2013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To know about the thinking procedure of students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6" y="5509517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46" y="5598194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99" y="5588570"/>
            <a:ext cx="907482" cy="90748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7612389" y="3013234"/>
            <a:ext cx="2044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Turning and helping them to understand more about career specialization education</a:t>
            </a:r>
            <a:endParaRPr lang="en-US" sz="24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5443084" y="3354798"/>
            <a:ext cx="1591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9BD"/>
                </a:solidFill>
                <a:latin typeface="Tw Cen MT" panose="020B0602020104020603" pitchFamily="34" charset="0"/>
              </a:rPr>
              <a:t>T</a:t>
            </a:r>
            <a:r>
              <a:rPr lang="en-US" sz="2800" b="1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o guide the students</a:t>
            </a:r>
            <a:endParaRPr lang="en-US" sz="28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204731" y="3273270"/>
              <a:ext cx="2265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022359" y="3315158"/>
              <a:ext cx="21816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96860" y="3315156"/>
              <a:ext cx="2181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SO;UTIONS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10133424" cy="6858000"/>
            <a:chOff x="-9337032" y="-1"/>
            <a:chExt cx="1013342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833030" y="3068934"/>
              <a:ext cx="21816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133600" y="1639921"/>
            <a:ext cx="82097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Research Methodology:</a:t>
            </a:r>
          </a:p>
          <a:p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Research design</a:t>
            </a:r>
            <a:r>
              <a:rPr lang="en-US" sz="2800" b="1" dirty="0">
                <a:solidFill>
                  <a:schemeClr val="accent6"/>
                </a:solidFill>
                <a:latin typeface="Tw Cen MT" panose="020B0602020104020603" pitchFamily="34" charset="0"/>
              </a:rPr>
              <a:t>:   Descriptive research </a:t>
            </a:r>
          </a:p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A research method that describes the characteristics of the population or phenomenon that is being studied.</a:t>
            </a:r>
          </a:p>
          <a:p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Research type</a:t>
            </a:r>
            <a:r>
              <a:rPr lang="en-US" sz="2800" b="1" dirty="0">
                <a:solidFill>
                  <a:schemeClr val="accent6"/>
                </a:solidFill>
                <a:latin typeface="Tw Cen MT" panose="020B0602020104020603" pitchFamily="34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Primary </a:t>
            </a:r>
            <a:r>
              <a:rPr lang="en-US" sz="2800" b="1" dirty="0">
                <a:solidFill>
                  <a:schemeClr val="accent6"/>
                </a:solidFill>
                <a:latin typeface="Tw Cen MT" panose="020B0602020104020603" pitchFamily="34" charset="0"/>
              </a:rPr>
              <a:t>research (questionnaire</a:t>
            </a:r>
            <a:r>
              <a:rPr lang="en-US" sz="28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https://forms.gle/RZwN5SKWQFaNZwr79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351300" y="4698356"/>
            <a:ext cx="8209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Sampling method</a:t>
            </a:r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: </a:t>
            </a:r>
            <a:r>
              <a:rPr lang="en-US" sz="2800" b="1" dirty="0">
                <a:solidFill>
                  <a:schemeClr val="accent6"/>
                </a:solidFill>
                <a:latin typeface="Tw Cen MT" panose="020B0602020104020603" pitchFamily="34" charset="0"/>
              </a:rPr>
              <a:t>Convenient sampling </a:t>
            </a:r>
            <a:r>
              <a:rPr lang="en-US" sz="28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technique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Sample size</a:t>
            </a:r>
            <a:r>
              <a:rPr lang="en-US" sz="28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:          37</a:t>
            </a:r>
            <a:endParaRPr lang="en-US" sz="2800" b="1" dirty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204731" y="3273270"/>
              <a:ext cx="2265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22361" y="3315157"/>
              <a:ext cx="21816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64621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651684" y="3284380"/>
              <a:ext cx="2181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54969" y="3273268"/>
              <a:ext cx="2265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10194979" cy="6858000"/>
            <a:chOff x="-9337032" y="-1"/>
            <a:chExt cx="10194979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2912609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984577" y="617918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648338" y="587140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311714" y="633066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1382955" y="1264833"/>
            <a:ext cx="20172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MOST OF THE STUDENTS CHOOSE THEIR CAREER WITH INFLUENCE OF OTHERS (FAMILY, SOCIETY</a:t>
            </a:r>
            <a:r>
              <a:rPr lang="en-US" sz="2800" b="1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)</a:t>
            </a:r>
            <a:endParaRPr lang="en-US" sz="28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3886200" y="1480276"/>
            <a:ext cx="20643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MOST OF THE STUDENTS CHOOSE THEIR CAREER  BY FOLLOWING THE TREND</a:t>
            </a:r>
            <a:endParaRPr lang="en-US" sz="28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6591300" y="1480276"/>
            <a:ext cx="213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MOST OF THE STUDENTS CHOOSE THEIR CAREER  BY SEEING OTHERS LIFE</a:t>
            </a:r>
            <a:endParaRPr lang="en-US" sz="28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98481" y="3279521"/>
              <a:ext cx="2277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31863" y="3405656"/>
              <a:ext cx="2362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00149" y="3218446"/>
              <a:ext cx="23750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50578" cy="6858000"/>
            <a:chOff x="-9337032" y="-1"/>
            <a:chExt cx="9950578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015876" y="3068935"/>
              <a:ext cx="21816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CAREER CONCERN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522216" y="1055336"/>
            <a:ext cx="2226227" cy="796806"/>
            <a:chOff x="764723" y="2142394"/>
            <a:chExt cx="2226227" cy="796806"/>
          </a:xfrm>
        </p:grpSpPr>
        <p:sp>
          <p:nvSpPr>
            <p:cNvPr id="114" name="Oval 113">
              <a:extLst>
                <a:ext uri="{FF2B5EF4-FFF2-40B4-BE49-F238E27FC236}">
                  <a16:creationId xmlns=""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=""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MENTOR</a:t>
              </a:r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22216" y="4589435"/>
            <a:ext cx="2992633" cy="796806"/>
            <a:chOff x="764723" y="3420415"/>
            <a:chExt cx="2992633" cy="796806"/>
          </a:xfrm>
        </p:grpSpPr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322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TECHNOLOGY</a:t>
              </a:r>
              <a:endParaRPr lang="en-US" sz="24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=""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548411" y="2901237"/>
            <a:ext cx="3156939" cy="796806"/>
            <a:chOff x="764723" y="4698436"/>
            <a:chExt cx="3156939" cy="796806"/>
          </a:xfrm>
        </p:grpSpPr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48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OWN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DECISIONS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=""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4514849" y="1021145"/>
            <a:ext cx="439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TEACHERS,FAMILY,SUCCESSFUL PERSONS</a:t>
            </a:r>
            <a:endParaRPr lang="en-US" sz="2400" b="1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4878185" y="2910668"/>
            <a:ext cx="43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EXPERIENCE,PASSION</a:t>
            </a:r>
            <a:endParaRPr lang="en-US" sz="24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4605363" y="4513943"/>
            <a:ext cx="48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APPS,ANDRIOD STUDIO,WEBSITES</a:t>
            </a:r>
            <a:endParaRPr lang="en-US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85737" y="3292265"/>
              <a:ext cx="230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22360" y="3315157"/>
              <a:ext cx="2181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77864" y="3334152"/>
              <a:ext cx="2219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64775" cy="6858000"/>
            <a:chOff x="-10744545" y="-1"/>
            <a:chExt cx="11364775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914422" y="2974165"/>
              <a:ext cx="19920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CAREER CONCERN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78265" y="482394"/>
            <a:ext cx="2992633" cy="638781"/>
            <a:chOff x="764723" y="3420415"/>
            <a:chExt cx="2992633" cy="796806"/>
          </a:xfrm>
        </p:grpSpPr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322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TECHNOLOGY</a:t>
              </a:r>
              <a:endParaRPr lang="en-US" sz="24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5" y="1250198"/>
            <a:ext cx="3113573" cy="348615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070898" y="830050"/>
            <a:ext cx="61875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This app is created to solve all confusions regarding about career decisions like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spc="-15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what we have to choose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spc="-15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why we have to choose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spc="-15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what is the scope of this field in future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spc="-150" dirty="0">
                <a:solidFill>
                  <a:schemeClr val="accent6"/>
                </a:solidFill>
                <a:latin typeface="Tw Cen MT" panose="020B0602020104020603" pitchFamily="34" charset="0"/>
              </a:rPr>
              <a:t>T</a:t>
            </a:r>
            <a:r>
              <a:rPr lang="en-US" sz="3200" b="1" spc="-15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o success in this career what skills you really needed and some many things we can get clear through this  CAREER CONCERN APP</a:t>
            </a:r>
            <a:endParaRPr lang="en-US" sz="3200" b="1" spc="-150" dirty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82350" y="3295653"/>
              <a:ext cx="2310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46907" y="3290611"/>
              <a:ext cx="2132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RESEARCH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74476" y="3337539"/>
              <a:ext cx="2226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6120" cy="6858000"/>
            <a:chOff x="-10744545" y="-1"/>
            <a:chExt cx="11336120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013300" y="3004881"/>
              <a:ext cx="21325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2" y="857234"/>
            <a:ext cx="7085288" cy="405966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732877" y="4916898"/>
            <a:ext cx="683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TEAM:</a:t>
            </a:r>
            <a:r>
              <a:rPr lang="en-US" sz="2800" b="1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WE WILL</a:t>
            </a:r>
          </a:p>
          <a:p>
            <a:pPr algn="ctr"/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Sree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vidyanikethan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 students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2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334</Words>
  <Application>Microsoft Office PowerPoint</Application>
  <PresentationFormat>Custom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Windows User</cp:lastModifiedBy>
  <cp:revision>30</cp:revision>
  <dcterms:created xsi:type="dcterms:W3CDTF">2017-01-05T13:17:27Z</dcterms:created>
  <dcterms:modified xsi:type="dcterms:W3CDTF">2020-06-17T11:32:25Z</dcterms:modified>
</cp:coreProperties>
</file>