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4590-6750-2BE4-ED10-3DAE02BB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68D76-D7C0-5072-C71E-66CF67DBE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A0C0-93B1-5530-4A93-53BE619F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5009-7C6B-740C-2D07-A8D79D54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B7B1-6A9A-D379-F06F-FB889240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F6E4-AF46-222D-059E-CB9B623B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A3465-5F07-8356-79D8-F8C192D3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D651-B71A-06B2-0C59-559E2E6F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0EB1-6CBE-D0EE-E6A0-F4C9BDA5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4C42-6D8B-EED2-5EDD-6CEEA139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789B9-30B6-4D6A-229A-2EF753CAD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275DB-C1A1-F63A-AC3A-1BBB24AB5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981E-C395-8A1E-3D41-792C01F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9B86-F2DC-DA30-0657-AFD80A86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E57E-2DD5-688D-89FD-D819638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46EC-E7C6-CC33-2069-5BBA6D18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8849-6490-FACD-C2B2-2A34FDD2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CCCA-47F1-F951-2DDC-5BA337E8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8C78-73AE-68AD-892A-5D28CD39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BEF9-0662-009A-76EA-8B9859D8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E4B7-1AF8-32F9-581C-4ED47C59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F450-C819-FE8E-F155-5C51E809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0D4-BE2E-EC16-26D1-EC1CB23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C502-308C-3B26-051E-49E10D23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1C74-B5F7-C1D6-B8E7-1A0F6D04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68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4333-A192-7228-156B-7B1CC0F1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6E55-416E-0BA4-3C0A-175F3A6E9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486DD-D763-24D7-3AFB-98D64D54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62A8-85CB-675E-CF4B-17A0C10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50475-33C0-CDEE-0D2E-21967F44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66CB9-BCF8-E7C1-E007-A18C1485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14AB-DE06-1AAB-2C73-8B0CC2D0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6FD6-27B9-CBBA-79A7-EF78EB0F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7E7AC-A1B0-4B8A-0CF6-4B2F0BFC6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83AD3-93D9-2162-88CE-A6999130C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7A7AD-9978-6065-5432-E3631E9BA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BBA6-252B-67F8-5050-370FEC35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88780-CCA2-5AB7-8935-ED55785D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D0999-B7FC-69A9-60CE-245E37DD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FB4-EBB0-D10C-5CD4-E659E95F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20F34-9E82-EBB1-00B9-0F747DAB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E0C65-5601-1E81-5905-153F67CD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D55FF-C5E0-3DFF-3EE5-DF822CBF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8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F2058-B3E8-AF13-9081-781E3AE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AA2B9-1714-91AB-D7AA-C332FB9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8FF3B-A424-614F-06CC-E7741F08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97E-FA9F-F1DD-D0C7-EA898C11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90B9-3D54-434C-A502-9CCDB66C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F0DB-3E09-727C-DBB5-A02E5253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932F1-83DC-3A17-6BE0-60086494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8B25-7E2F-C655-BB71-23DB73BE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869-5191-9D7F-CD66-96A58272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8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1599-A8A9-94F3-EBCB-26C24451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C6512-2953-B738-67DB-4DD14DE3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47FD-039E-F3A2-DB5D-37FBBBFA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AD10E-8620-4C30-330E-11BB5F71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D1E44-5BF0-9479-6DD5-327A4CA1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06F70-1D38-8CC5-F9E2-48D483FC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0DDE-9898-AFC6-176D-6C53060D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4A99-7A46-E650-1AA5-C97CF092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9008-D506-C97B-262D-C6242C22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31D69-D3F7-4156-A477-449F774AB558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88A0-4922-C4D8-1EE3-F2BFD12E7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EAE1-6C87-E473-13F6-7A4D0991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ADC63A-BE6C-45F3-80E7-1163FE839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1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B5E8-9B85-3E67-867B-27AA94691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354" y="290945"/>
            <a:ext cx="8690263" cy="810491"/>
          </a:xfrm>
        </p:spPr>
        <p:txBody>
          <a:bodyPr>
            <a:normAutofit fontScale="90000"/>
          </a:bodyPr>
          <a:lstStyle/>
          <a:p>
            <a:r>
              <a:rPr lang="en-GB" dirty="0"/>
              <a:t>Admin Login(survey list)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A7B1-C0E5-9C5A-5D0E-A2D496B9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290945"/>
            <a:ext cx="2680854" cy="61514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dirty="0" err="1"/>
              <a:t>MenuBar</a:t>
            </a:r>
            <a:endParaRPr lang="en-GB" dirty="0"/>
          </a:p>
          <a:p>
            <a:endParaRPr lang="en-GB" dirty="0"/>
          </a:p>
          <a:p>
            <a:pPr algn="l"/>
            <a:r>
              <a:rPr lang="en-GB" dirty="0"/>
              <a:t>Survey List</a:t>
            </a:r>
          </a:p>
          <a:p>
            <a:pPr algn="l"/>
            <a:r>
              <a:rPr lang="en-GB" dirty="0"/>
              <a:t>Masters Data</a:t>
            </a:r>
          </a:p>
          <a:p>
            <a:pPr algn="l"/>
            <a:r>
              <a:rPr lang="en-GB" dirty="0"/>
              <a:t>      -&gt;country</a:t>
            </a:r>
          </a:p>
          <a:p>
            <a:pPr algn="l"/>
            <a:r>
              <a:rPr lang="en-GB" dirty="0"/>
              <a:t>      -&gt;</a:t>
            </a:r>
            <a:r>
              <a:rPr lang="en-GB" dirty="0" err="1"/>
              <a:t>currencyList</a:t>
            </a:r>
            <a:endParaRPr lang="en-GB" dirty="0"/>
          </a:p>
          <a:p>
            <a:pPr algn="l"/>
            <a:r>
              <a:rPr lang="en-GB" dirty="0"/>
              <a:t>       -&gt;etc….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900DB3-FC82-F19E-255F-D1DB46F54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28507"/>
              </p:ext>
            </p:extLst>
          </p:nvPr>
        </p:nvGraphicFramePr>
        <p:xfrm>
          <a:off x="3075709" y="1174173"/>
          <a:ext cx="8645238" cy="526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64">
                  <a:extLst>
                    <a:ext uri="{9D8B030D-6E8A-4147-A177-3AD203B41FA5}">
                      <a16:colId xmlns:a16="http://schemas.microsoft.com/office/drawing/2014/main" val="30877517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520829619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88481838"/>
                    </a:ext>
                  </a:extLst>
                </a:gridCol>
                <a:gridCol w="1236518">
                  <a:extLst>
                    <a:ext uri="{9D8B030D-6E8A-4147-A177-3AD203B41FA5}">
                      <a16:colId xmlns:a16="http://schemas.microsoft.com/office/drawing/2014/main" val="2982882524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36011637"/>
                    </a:ext>
                  </a:extLst>
                </a:gridCol>
                <a:gridCol w="1548247">
                  <a:extLst>
                    <a:ext uri="{9D8B030D-6E8A-4147-A177-3AD203B41FA5}">
                      <a16:colId xmlns:a16="http://schemas.microsoft.com/office/drawing/2014/main" val="4231640636"/>
                    </a:ext>
                  </a:extLst>
                </a:gridCol>
              </a:tblGrid>
              <a:tr h="639182">
                <a:tc>
                  <a:txBody>
                    <a:bodyPr/>
                    <a:lstStyle/>
                    <a:p>
                      <a:r>
                        <a:rPr lang="en-GB" dirty="0"/>
                        <a:t>Survey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39195"/>
                  </a:ext>
                </a:extLst>
              </a:tr>
              <a:tr h="365247">
                <a:tc>
                  <a:txBody>
                    <a:bodyPr/>
                    <a:lstStyle/>
                    <a:p>
                      <a:r>
                        <a:rPr lang="en-GB" dirty="0"/>
                        <a:t>Customer Satisfaction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blawwwww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9-Apr-2024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14-Apr-2024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11018"/>
                  </a:ext>
                </a:extLst>
              </a:tr>
              <a:tr h="3652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79428"/>
                  </a:ext>
                </a:extLst>
              </a:tr>
              <a:tr h="365247">
                <a:tc>
                  <a:txBody>
                    <a:bodyPr/>
                    <a:lstStyle/>
                    <a:p>
                      <a:r>
                        <a:rPr lang="en-GB" dirty="0" err="1"/>
                        <a:t>Creidit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Crad</a:t>
                      </a:r>
                      <a:r>
                        <a:rPr lang="en-GB" dirty="0"/>
                        <a:t>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Blawww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2-jun-2024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19-jun-2024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18459"/>
                  </a:ext>
                </a:extLst>
              </a:tr>
              <a:tr h="3652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16285"/>
                  </a:ext>
                </a:extLst>
              </a:tr>
              <a:tr h="3652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46081"/>
                  </a:ext>
                </a:extLst>
              </a:tr>
              <a:tr h="3652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26575"/>
                  </a:ext>
                </a:extLst>
              </a:tr>
              <a:tr h="160833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7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5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2919-4A9D-F943-5EE0-8A32B3F4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555"/>
            <a:ext cx="10373591" cy="110143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2000" dirty="0"/>
              <a:t>Survey Customer:  Satisfaction Survey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this section will be filled with Survey details………..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DA0A-6CAC-32F7-BB25-17CBD4DD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68" y="1501486"/>
            <a:ext cx="8870372" cy="8276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Questionare</a:t>
            </a:r>
            <a:r>
              <a:rPr lang="en-GB" dirty="0"/>
              <a:t>/Segment heading :Product Pricing</a:t>
            </a:r>
          </a:p>
          <a:p>
            <a:pPr marL="0" indent="0">
              <a:buNone/>
            </a:pPr>
            <a:r>
              <a:rPr lang="en-GB" dirty="0"/>
              <a:t>Order: 0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5D1080-0811-C794-7293-32BDFB8927BB}"/>
              </a:ext>
            </a:extLst>
          </p:cNvPr>
          <p:cNvSpPr/>
          <p:nvPr/>
        </p:nvSpPr>
        <p:spPr>
          <a:xfrm>
            <a:off x="6373091" y="2074572"/>
            <a:ext cx="3335481" cy="509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</a:t>
            </a:r>
            <a:r>
              <a:rPr lang="en-GB" dirty="0" err="1"/>
              <a:t>Questionaire</a:t>
            </a:r>
            <a:r>
              <a:rPr lang="en-GB" dirty="0"/>
              <a:t>/Segments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1E6B4-3B30-B088-8653-F420A1920C77}"/>
              </a:ext>
            </a:extLst>
          </p:cNvPr>
          <p:cNvSpPr/>
          <p:nvPr/>
        </p:nvSpPr>
        <p:spPr>
          <a:xfrm>
            <a:off x="10105159" y="2074572"/>
            <a:ext cx="914400" cy="50915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3CBBBA-4006-5003-BCFC-8C9458F2E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31454"/>
              </p:ext>
            </p:extLst>
          </p:nvPr>
        </p:nvGraphicFramePr>
        <p:xfrm>
          <a:off x="914402" y="2763982"/>
          <a:ext cx="10713026" cy="396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664">
                  <a:extLst>
                    <a:ext uri="{9D8B030D-6E8A-4147-A177-3AD203B41FA5}">
                      <a16:colId xmlns:a16="http://schemas.microsoft.com/office/drawing/2014/main" val="3761841974"/>
                    </a:ext>
                  </a:extLst>
                </a:gridCol>
                <a:gridCol w="1151726">
                  <a:extLst>
                    <a:ext uri="{9D8B030D-6E8A-4147-A177-3AD203B41FA5}">
                      <a16:colId xmlns:a16="http://schemas.microsoft.com/office/drawing/2014/main" val="909216897"/>
                    </a:ext>
                  </a:extLst>
                </a:gridCol>
                <a:gridCol w="1585881">
                  <a:extLst>
                    <a:ext uri="{9D8B030D-6E8A-4147-A177-3AD203B41FA5}">
                      <a16:colId xmlns:a16="http://schemas.microsoft.com/office/drawing/2014/main" val="1532143535"/>
                    </a:ext>
                  </a:extLst>
                </a:gridCol>
                <a:gridCol w="1391437">
                  <a:extLst>
                    <a:ext uri="{9D8B030D-6E8A-4147-A177-3AD203B41FA5}">
                      <a16:colId xmlns:a16="http://schemas.microsoft.com/office/drawing/2014/main" val="4175386005"/>
                    </a:ext>
                  </a:extLst>
                </a:gridCol>
                <a:gridCol w="2013926">
                  <a:extLst>
                    <a:ext uri="{9D8B030D-6E8A-4147-A177-3AD203B41FA5}">
                      <a16:colId xmlns:a16="http://schemas.microsoft.com/office/drawing/2014/main" val="2976989541"/>
                    </a:ext>
                  </a:extLst>
                </a:gridCol>
                <a:gridCol w="765960">
                  <a:extLst>
                    <a:ext uri="{9D8B030D-6E8A-4147-A177-3AD203B41FA5}">
                      <a16:colId xmlns:a16="http://schemas.microsoft.com/office/drawing/2014/main" val="2128641242"/>
                    </a:ext>
                  </a:extLst>
                </a:gridCol>
                <a:gridCol w="1530432">
                  <a:extLst>
                    <a:ext uri="{9D8B030D-6E8A-4147-A177-3AD203B41FA5}">
                      <a16:colId xmlns:a16="http://schemas.microsoft.com/office/drawing/2014/main" val="2448340131"/>
                    </a:ext>
                  </a:extLst>
                </a:gridCol>
              </a:tblGrid>
              <a:tr h="494607">
                <a:tc>
                  <a:txBody>
                    <a:bodyPr/>
                    <a:lstStyle/>
                    <a:p>
                      <a:r>
                        <a:rPr lang="en-GB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42484"/>
                  </a:ext>
                </a:extLst>
              </a:tr>
              <a:tr h="494607">
                <a:tc>
                  <a:txBody>
                    <a:bodyPr/>
                    <a:lstStyle/>
                    <a:p>
                      <a:r>
                        <a:rPr lang="en-GB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Iphone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18528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r>
                        <a:rPr lang="en-GB" dirty="0" err="1"/>
                        <a:t>Descrption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Bionic 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Required,Maxlength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11974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r>
                        <a:rPr lang="en-GB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tset@gmail.com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Mail validators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26246"/>
                  </a:ext>
                </a:extLst>
              </a:tr>
              <a:tr h="282633">
                <a:tc>
                  <a:txBody>
                    <a:bodyPr/>
                    <a:lstStyle/>
                    <a:p>
                      <a:r>
                        <a:rPr lang="en-GB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98067901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6436"/>
                  </a:ext>
                </a:extLst>
              </a:tr>
              <a:tr h="494607">
                <a:tc>
                  <a:txBody>
                    <a:bodyPr/>
                    <a:lstStyle/>
                    <a:p>
                      <a:r>
                        <a:rPr lang="en-GB" dirty="0"/>
                        <a:t>concert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55478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r>
                        <a:rPr lang="en-GB" dirty="0"/>
                        <a:t>country/gender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Kuwait/male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Yes/</a:t>
                      </a:r>
                      <a:r>
                        <a:rPr lang="en-GB" dirty="0" err="1"/>
                        <a:t>MasterData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132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Admin Login(survey list)</vt:lpstr>
      <vt:lpstr>Survey Customer:  Satisfaction Survey  this section will be filled with Survey details………..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Login(survey list)</dc:title>
  <dc:creator>gopich508@gmail.com</dc:creator>
  <cp:lastModifiedBy>gopich508@gmail.com</cp:lastModifiedBy>
  <cp:revision>2</cp:revision>
  <dcterms:created xsi:type="dcterms:W3CDTF">2024-03-30T15:03:14Z</dcterms:created>
  <dcterms:modified xsi:type="dcterms:W3CDTF">2024-03-30T18:32:36Z</dcterms:modified>
</cp:coreProperties>
</file>