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613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0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4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0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1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84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1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3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4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8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0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9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80DB5F-EE62-6E60-002C-FEDF03EC8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7124" y="1096418"/>
            <a:ext cx="5346441" cy="2407228"/>
          </a:xfrm>
          <a:noFill/>
          <a:effectLst>
            <a:outerShdw blurRad="1270000" sx="128000" sy="128000" algn="ctr" rotWithShape="0">
              <a:schemeClr val="accent3">
                <a:lumMod val="40000"/>
                <a:lumOff val="60000"/>
              </a:schemeClr>
            </a:outerShdw>
            <a:reflection blurRad="6350" stA="50000" endA="295" endPos="92000" dist="101600" dir="5400000" sy="-100000" algn="bl" rotWithShape="0"/>
          </a:effectLst>
        </p:spPr>
        <p:txBody>
          <a:bodyPr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r>
              <a:rPr lang="en-US" sz="4400" b="1" dirty="0">
                <a:ln/>
                <a:solidFill>
                  <a:schemeClr val="accent3"/>
                </a:solidFill>
              </a:rPr>
              <a:t>			</a:t>
            </a:r>
            <a:r>
              <a:rPr lang="en-US" sz="4000" b="1" dirty="0">
                <a:ln/>
                <a:solidFill>
                  <a:schemeClr val="accent3"/>
                </a:solidFill>
              </a:rPr>
              <a:t>	</a:t>
            </a:r>
            <a:r>
              <a:rPr lang="en-US" sz="8000" b="1" dirty="0">
                <a:ln/>
                <a:solidFill>
                  <a:schemeClr val="accent3"/>
                </a:solidFill>
              </a:rPr>
              <a:t>Wetube</a:t>
            </a:r>
            <a:endParaRPr lang="en-IN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7133-4182-A059-6479-E8F2DD277E5E}"/>
              </a:ext>
            </a:extLst>
          </p:cNvPr>
          <p:cNvSpPr txBox="1"/>
          <p:nvPr/>
        </p:nvSpPr>
        <p:spPr>
          <a:xfrm>
            <a:off x="6354148" y="5534561"/>
            <a:ext cx="7414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		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DEVELOPED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BY</a:t>
            </a:r>
          </a:p>
          <a:p>
            <a:endParaRPr lang="en-US" sz="2800" dirty="0"/>
          </a:p>
          <a:p>
            <a:r>
              <a:rPr lang="en-US" dirty="0"/>
              <a:t>		</a:t>
            </a:r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CHOTAI SALONI , DHANDHUKIYA MANSI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1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4A511C-C2B9-3376-988C-AF78BFF3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47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E65B-ADF2-DAA4-DE2B-40316F2E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7F86-7AAC-DF2B-BE33-E2DC0A6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6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E65B-ADF2-DAA4-DE2B-40316F2E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7F86-7AAC-DF2B-BE33-E2DC0A6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89A1-80CC-84AC-9AC5-CB3BD414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C0B4-27E1-56C5-D40A-F10DB703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407-E100-23AD-9432-1DAD23FE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B451-C739-89FA-146C-19A2FA03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8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333A-9CAD-60B1-A5BB-7E00F17E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9C06-FE75-D2A9-DBD2-B642642E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5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5875-BB26-3775-A4DE-14C4AE8D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24C9-8F6F-1214-93B9-B1A14948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5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D615-6B5E-11C2-4827-F99BFB62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236" y="204537"/>
            <a:ext cx="8610600" cy="1293028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DEFINATION</a:t>
            </a:r>
            <a:endParaRPr lang="en-IN" sz="5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1345-1BAD-E930-A036-9B0C4175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0820400" cy="56870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 (Body)"/>
                <a:cs typeface="Times New Roman" panose="02020603050405020304" pitchFamily="18" charset="0"/>
              </a:rPr>
              <a:t>WeTube is a video-sharing platform where users can upload videos, watch others' videos, and search for specific content.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>
              <a:latin typeface="Century Gothic (Body)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 (Body)"/>
                <a:cs typeface="Times New Roman" panose="02020603050405020304" pitchFamily="18" charset="0"/>
              </a:rPr>
              <a:t>A WeTube website would offer basic features like video uploading, viewing, and searching.</a:t>
            </a:r>
            <a:endParaRPr lang="en-US" sz="1400" dirty="0">
              <a:latin typeface="Century Gothic (Body)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00" dirty="0">
              <a:latin typeface="Century Gothic (Body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entury Gothic (Body)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 (Body)"/>
                <a:cs typeface="Times New Roman" panose="02020603050405020304" pitchFamily="18" charset="0"/>
              </a:rPr>
              <a:t> WeTube offer more advanced features like , comments, likes, and save video functionality.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300" dirty="0">
              <a:effectLst/>
              <a:latin typeface="Century Gothic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WeTube is a one type of social site , user can enjoy historical videos , study videos and etc…</a:t>
            </a:r>
            <a:endParaRPr lang="en-US" sz="1400" dirty="0">
              <a:effectLst/>
              <a:latin typeface="Century Gothic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endParaRPr lang="en-US" sz="300" dirty="0">
              <a:effectLst/>
              <a:latin typeface="Century Gothic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WeTube is useful for every people and child.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500" dirty="0">
              <a:effectLst/>
              <a:latin typeface="Century Gothic (Body)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Wetube work like youtube.</a:t>
            </a:r>
            <a:endParaRPr lang="en-IN" sz="2000" dirty="0">
              <a:effectLst/>
              <a:latin typeface="Century Gothic (Body)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IN" sz="1800" dirty="0">
              <a:effectLst/>
              <a:latin typeface="Century Gothic (Body)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036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9688-6958-191C-85D7-51C845A3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OBJECTIVE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E811-6EF1-8704-2F4A-86C3CA3A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4703"/>
            <a:ext cx="10820400" cy="430590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Become familiar with the concepts of Python Language.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concepts of basic and flask python operations for making this project used in real life.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become familiar with different modules and libraries.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site is meant to entertain and de-stress people.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also view the website with logging in to the Wetube website.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2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5C03-D39D-4559-43EF-1259A721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36F1-CB1E-18C3-360E-BB872A10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3.13.0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3.1.0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(e.g., SQLite3)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 (e.g., Bootstrap, Html , CSS)</a:t>
            </a:r>
          </a:p>
        </p:txBody>
      </p:sp>
    </p:spTree>
    <p:extLst>
      <p:ext uri="{BB962C8B-B14F-4D97-AF65-F5344CB8AC3E}">
        <p14:creationId xmlns:p14="http://schemas.microsoft.com/office/powerpoint/2010/main" val="182906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BCD9-5979-1753-7C67-EC2C109C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9024"/>
            <a:ext cx="10820400" cy="352550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Century Gothic (Body)"/>
                <a:cs typeface="Times New Roman" panose="02020603050405020304" pitchFamily="18" charset="0"/>
              </a:rPr>
              <a:t>Flask:</a:t>
            </a:r>
            <a:endParaRPr lang="en-US" sz="3400" b="1" dirty="0">
              <a:latin typeface="Century Gothic (Body)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is a micro web framework written in Python.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used to build web applications, including WeTube.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provides a lightweight and flexible way to handle HTTP requests and responses.</a:t>
            </a:r>
          </a:p>
          <a:p>
            <a:endParaRPr lang="en-IN" sz="2600" dirty="0">
              <a:latin typeface="Century Gothic (Body)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900" b="1" dirty="0">
                <a:latin typeface="Century Gothic (Body)"/>
                <a:cs typeface="Times New Roman" panose="02020603050405020304" pitchFamily="18" charset="0"/>
              </a:rPr>
              <a:t>SQLite3</a:t>
            </a:r>
            <a:endParaRPr lang="en-IN" sz="2400" b="1" dirty="0">
              <a:latin typeface="Century Gothic (Body)"/>
              <a:cs typeface="Times New Roman" panose="02020603050405020304" pitchFamily="18" charset="0"/>
            </a:endParaRP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SQLite3 is a self-contained, file-based relational database.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used in WeTube to store video metadata, user information, and other data.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SQLite3 provides a convenient and efficient way to manage data in a small to medium-sized application.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60F45-E925-E06D-376A-2100B2876438}"/>
              </a:ext>
            </a:extLst>
          </p:cNvPr>
          <p:cNvSpPr/>
          <p:nvPr/>
        </p:nvSpPr>
        <p:spPr>
          <a:xfrm>
            <a:off x="4332156" y="586085"/>
            <a:ext cx="785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I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Moules/Libraries Used:</a:t>
            </a:r>
            <a:endParaRPr lang="en-I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33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5EA45B-5956-7D56-2A4A-B65B781FF56F}"/>
              </a:ext>
            </a:extLst>
          </p:cNvPr>
          <p:cNvSpPr txBox="1">
            <a:spLocks/>
          </p:cNvSpPr>
          <p:nvPr/>
        </p:nvSpPr>
        <p:spPr>
          <a:xfrm>
            <a:off x="685800" y="1514475"/>
            <a:ext cx="10820400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0000"/>
                </a:solidFill>
                <a:latin typeface="Century Gothic (Body)"/>
              </a:rPr>
              <a:t>Flask-</a:t>
            </a:r>
            <a:r>
              <a:rPr lang="en-IN" sz="2400" b="1" dirty="0" err="1">
                <a:solidFill>
                  <a:srgbClr val="000000"/>
                </a:solidFill>
                <a:latin typeface="Century Gothic (Body)"/>
              </a:rPr>
              <a:t>SQLAlchemy</a:t>
            </a:r>
            <a:endParaRPr lang="en-IN" sz="2800" b="1" dirty="0">
              <a:solidFill>
                <a:srgbClr val="000000"/>
              </a:solidFill>
              <a:latin typeface="Century Gothic (Body)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ORM (Object-Relational Mapping) tool for Flask.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high-level interface for interacting with the database, making it easier to work with data models and queries.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WeTube, Flask-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define data models, perform CRUD (Create, Read, Update, Delete) operations, and query the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4. Werkzeug.security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utility functions for Python web development.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Werkzeug.security provides functions for password hashing, verification, and other security-related tasks.- In WeTube, Werkzeug.security is used to securely store and verify user passwords.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5C13A-A9C1-AFC4-F55E-2A961ED93B37}"/>
              </a:ext>
            </a:extLst>
          </p:cNvPr>
          <p:cNvSpPr/>
          <p:nvPr/>
        </p:nvSpPr>
        <p:spPr>
          <a:xfrm>
            <a:off x="5685777" y="728960"/>
            <a:ext cx="6365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Key Components :</a:t>
            </a:r>
            <a:endParaRPr lang="en-I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E95B2D0-DB50-EB24-201D-7CFCDD23C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779295"/>
            <a:ext cx="10763250" cy="485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User Authentication: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Users can sign up, log in, and manage their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Basic authentication (register/login/logout).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Video Upload and Storage: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Users can upload video files (stored on the server or cloud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Thumbnail generation for videos.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File size restrictions and error handling for uploads.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Video Viewing: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Videos can be viewed in a streaming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Basic controls for video playback (play, pause, volume,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F853-732F-35D5-4508-5F59E032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3732"/>
            <a:ext cx="10820400" cy="5294954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Search and Categorization: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search bar to search videos by title, email, or category , or firstname.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Categorize videos into different genres or topics.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Commenting and Interaction: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Users can comment on videos.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Like buttons for videos</a:t>
            </a:r>
          </a:p>
          <a:p>
            <a:r>
              <a:rPr lang="en-US" sz="1800" dirty="0"/>
              <a:t>Save/unsaved buttons for videos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Video Recommendations: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Recommend videos based on user preferences or trending videos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3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0C1DD2A4-DDD4-0C70-F88C-DCB9859B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90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221</TotalTime>
  <Words>543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Century Gothic (Body)</vt:lpstr>
      <vt:lpstr>Times New Roman</vt:lpstr>
      <vt:lpstr>Wingdings</vt:lpstr>
      <vt:lpstr>Vapor Trail</vt:lpstr>
      <vt:lpstr>PowerPoint Presentation</vt:lpstr>
      <vt:lpstr>DEFINATION</vt:lpstr>
      <vt:lpstr>OBJECTIVE</vt:lpstr>
      <vt:lpstr>TECHNICAL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saloni chotai</dc:creator>
  <cp:lastModifiedBy>saloni chotai</cp:lastModifiedBy>
  <cp:revision>34</cp:revision>
  <dcterms:created xsi:type="dcterms:W3CDTF">2025-02-14T16:52:31Z</dcterms:created>
  <dcterms:modified xsi:type="dcterms:W3CDTF">2025-02-16T11:16:58Z</dcterms:modified>
</cp:coreProperties>
</file>