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734DBF-D33A-9B28-288C-C2DAB9E5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9244" y="1956816"/>
            <a:ext cx="7530084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244" y="4901184"/>
            <a:ext cx="7530084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345C5D8-082A-AC27-3801-7A6EC37519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4100664" cy="2350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531883F-9B23-B442-5F02-C2D25BB3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27" y="1234440"/>
            <a:ext cx="3713073" cy="562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68679"/>
            <a:ext cx="82296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486" y="2438400"/>
            <a:ext cx="1522476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486" y="3127248"/>
            <a:ext cx="1522476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32838" y="2438400"/>
            <a:ext cx="1522476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132838" y="3127248"/>
            <a:ext cx="1522476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3048" y="2438400"/>
            <a:ext cx="1522476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xmlns="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3048" y="3127248"/>
            <a:ext cx="1522476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843F725B-A33F-7FB2-E5C4-96EA1546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86400" y="2438400"/>
            <a:ext cx="1522476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D9DD0DA7-5A1E-5312-178F-13561EF7C2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86400" y="3127248"/>
            <a:ext cx="1522476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5FBC3880-98AC-466C-7AD1-FDC8B39587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59752" y="2438400"/>
            <a:ext cx="1522476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xmlns="" id="{24965100-8EF5-0264-CEE5-BD5BF19016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159752" y="3127248"/>
            <a:ext cx="1522476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CA507616-76D8-4C82-ACE4-791D10AD8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7AC635D-0E01-2452-CC44-1DAE0F96DF63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4ED63FD-A76F-FB56-8D44-31BD432133C5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CC3D06-2435-B655-8AA5-11CCBBEF1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675" y="0"/>
            <a:ext cx="2572325" cy="6821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68679"/>
            <a:ext cx="82296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xmlns="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42315" y="3136712"/>
            <a:ext cx="1783080" cy="38404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xmlns="" id="{47BABAF8-5220-1E24-CE43-927FCCA2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663" y="2432434"/>
            <a:ext cx="1233740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xmlns="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424217" y="4581652"/>
            <a:ext cx="1783080" cy="38404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xmlns="" id="{4C4BFA3E-7B57-DCDD-4EA6-16C64A3756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537480" y="3882136"/>
            <a:ext cx="1233740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xmlns="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3090749" y="3131951"/>
            <a:ext cx="1783080" cy="384048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xmlns="" id="{25927394-D1A0-C084-C689-F7A4EEE924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92189" y="2432435"/>
            <a:ext cx="1233740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xmlns="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4757282" y="4581652"/>
            <a:ext cx="1783080" cy="384048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6" name="Text Placeholder 40">
            <a:extLst>
              <a:ext uri="{FF2B5EF4-FFF2-40B4-BE49-F238E27FC236}">
                <a16:creationId xmlns:a16="http://schemas.microsoft.com/office/drawing/2014/main" xmlns="" id="{B322E7EB-0174-5A8C-5BE3-F501B5670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70544" y="3882136"/>
            <a:ext cx="1233740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xmlns="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6423813" y="3136712"/>
            <a:ext cx="1783080" cy="384048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xmlns="" id="{E6B7327B-EA3B-790D-AB08-0ED1D2FB40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26422" y="2437196"/>
            <a:ext cx="1347491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CA507616-76D8-4C82-ACE4-791D10AD8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7AC635D-0E01-2452-CC44-1DAE0F96DF63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4ED63FD-A76F-FB56-8D44-31BD432133C5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070F102-837A-486A-0CD4-E957B66B8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1920"/>
            <a:ext cx="4102873" cy="2926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19FAF77-1797-C11F-A1A9-B351E30B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162" y="0"/>
            <a:ext cx="3737839" cy="227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68679"/>
            <a:ext cx="82296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487" y="2438400"/>
            <a:ext cx="3868340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487" y="2871216"/>
            <a:ext cx="3868340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00600" y="2438400"/>
            <a:ext cx="3887391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0600" y="2871216"/>
            <a:ext cx="3887391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CA507616-76D8-4C82-ACE4-791D10AD8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7AC635D-0E01-2452-CC44-1DAE0F96DF63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4ED63FD-A76F-FB56-8D44-31BD432133C5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E1E66A3-7FD1-08A5-8B20-36C5331D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237" y="4014216"/>
            <a:ext cx="4303763" cy="2843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464B067-71A6-CB30-BD46-5499FAAE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4094226" cy="2919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68679"/>
            <a:ext cx="82296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486" y="2438400"/>
            <a:ext cx="2564892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486" y="2871216"/>
            <a:ext cx="2564892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05556" y="2438400"/>
            <a:ext cx="2564892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05556" y="2871216"/>
            <a:ext cx="2564892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37910" y="2438400"/>
            <a:ext cx="2564892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xmlns="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37910" y="2871216"/>
            <a:ext cx="2564892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CA507616-76D8-4C82-ACE4-791D10AD8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7AC635D-0E01-2452-CC44-1DAE0F96DF63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4ED63FD-A76F-FB56-8D44-31BD432133C5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5F45936-2436-D9FD-A05D-F3C70F90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8530"/>
            <a:ext cx="3525012" cy="3099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DF862D5-CF3B-E45B-934F-ACEF42B35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61054" cy="343627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1216152"/>
            <a:ext cx="3888486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0600" y="1216026"/>
            <a:ext cx="3888486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CA507616-76D8-4C82-ACE4-791D10AD8DE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35C8AF3-79E7-17ED-9EB4-3006B31E422C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75A76CC-ED26-C4F7-5AB6-59D1A4C4A7F2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79AFB71-7F33-280E-7877-06F4AFFF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9244" y="1956816"/>
            <a:ext cx="7530084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244" y="3483864"/>
            <a:ext cx="7530084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CA507616-76D8-4C82-ACE4-791D10AD8DE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35C8AF3-79E7-17ED-9EB4-3006B31E422C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75A76CC-ED26-C4F7-5AB6-59D1A4C4A7F2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68679"/>
            <a:ext cx="82296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CA507616-76D8-4C82-ACE4-791D10AD8DE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754AE8D-13E4-BDDA-7C36-A9E08FD0A0E8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E37136-8479-8CDC-7EEB-030C1A8151EF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CA507616-76D8-4C82-ACE4-791D10AD8DE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DC6EFE9-BD9C-6124-823A-BD1C488321D2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1B53473-DF27-C657-627F-ED66976E076B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D3B0F0-DE71-18AB-7957-4CFA29C3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90"/>
            <a:ext cx="4347972" cy="600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F04770F-E995-EF98-B4D1-9F13733EE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1"/>
            <a:ext cx="2571750" cy="68071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1216152"/>
            <a:ext cx="3888486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0600" y="1216026"/>
            <a:ext cx="3888486" cy="4416425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2400" spc="1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CA507616-76D8-4C82-ACE4-791D10AD8DE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35C8AF3-79E7-17ED-9EB4-3006B31E422C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75A76CC-ED26-C4F7-5AB6-59D1A4C4A7F2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0328C38-4E83-27EA-9D01-DDDF7349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932" y="3428234"/>
            <a:ext cx="5116068" cy="3429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270B91D-A39E-3D53-DBBB-DF836D19B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90889" cy="523951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1216152"/>
            <a:ext cx="3888486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0600" y="1216026"/>
            <a:ext cx="3888486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CA507616-76D8-4C82-ACE4-791D10AD8DE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35C8AF3-79E7-17ED-9EB4-3006B31E422C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75A76CC-ED26-C4F7-5AB6-59D1A4C4A7F2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EC1861-1570-5A6A-D3BA-4A17F008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9244" y="1956816"/>
            <a:ext cx="7530084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244" y="4901184"/>
            <a:ext cx="7530084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437D9B2-AE86-9092-7072-0F717E3C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5536"/>
            <a:ext cx="3545586" cy="3202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BF7E0A5-7E8E-4A90-B415-12984C7AB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184" y="0"/>
            <a:ext cx="4232816" cy="231343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1216152"/>
            <a:ext cx="3888486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0600" y="1216026"/>
            <a:ext cx="3888486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CA507616-76D8-4C82-ACE4-791D10AD8DE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35C8AF3-79E7-17ED-9EB4-3006B31E422C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75A76CC-ED26-C4F7-5AB6-59D1A4C4A7F2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FA7995-D0F4-05F2-CDF1-463407E3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32" y="0"/>
            <a:ext cx="3870068" cy="4041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92D768B-E662-B315-7576-313DFCE2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7248"/>
            <a:ext cx="3121650" cy="3730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68679"/>
            <a:ext cx="82296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485" y="2441448"/>
            <a:ext cx="8229600" cy="304495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CA507616-76D8-4C82-ACE4-791D10AD8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7AC635D-0E01-2452-CC44-1DAE0F96DF63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4ED63FD-A76F-FB56-8D44-31BD432133C5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8303F0-A6CC-605A-D08C-4E4ED07C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147677" cy="3611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04458FB-E7BB-F476-4A31-9C5AA406E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010" y="4079058"/>
            <a:ext cx="4491990" cy="277894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430" y="2651760"/>
            <a:ext cx="4732020" cy="1580714"/>
          </a:xfrm>
        </p:spPr>
        <p:txBody>
          <a:bodyPr lIns="91440" rIns="91440" anchor="t"/>
          <a:lstStyle>
            <a:lvl1pPr algn="l">
              <a:lnSpc>
                <a:spcPct val="100000"/>
              </a:lnSpc>
              <a:defRPr sz="2800" cap="none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94138E8D-4D76-2023-4B97-8ACB8894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97430" y="4232476"/>
            <a:ext cx="4331970" cy="333945"/>
          </a:xfrm>
        </p:spPr>
        <p:txBody>
          <a:bodyPr/>
          <a:lstStyle>
            <a:lvl1pPr marL="0" indent="0">
              <a:buNone/>
              <a:defRPr sz="1800" spc="2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xmlns="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3442" y="3591339"/>
            <a:ext cx="878681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”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6946" y="1982216"/>
            <a:ext cx="878681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C6FB24-160F-388E-8450-E5C970E2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64792"/>
            <a:ext cx="4019951" cy="509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D0AF7F25-1C65-DB7F-9FA3-300318BD4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64" y="0"/>
            <a:ext cx="2197436" cy="275234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68679"/>
            <a:ext cx="82296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90" y="2450592"/>
            <a:ext cx="154305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xmlns="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4217" y="4611550"/>
            <a:ext cx="17145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xmlns="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4217" y="4865225"/>
            <a:ext cx="17145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xmlns="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98064" y="2450592"/>
            <a:ext cx="154305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xmlns="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22191" y="4611550"/>
            <a:ext cx="17145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xmlns="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22191" y="4865225"/>
            <a:ext cx="17145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xmlns="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48606" y="2450592"/>
            <a:ext cx="154305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xmlns="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2733" y="4611550"/>
            <a:ext cx="17145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xmlns="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2733" y="4865225"/>
            <a:ext cx="17145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xmlns="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99148" y="2450592"/>
            <a:ext cx="154305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xmlns="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23275" y="4611550"/>
            <a:ext cx="17145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xmlns="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23275" y="4865225"/>
            <a:ext cx="17145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CA507616-76D8-4C82-ACE4-791D10AD8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663C6C7E-F363-1F17-B288-D4D45B87028D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ED6D4091-312C-81B9-BAF6-5E0D6F665E5D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B6A3FD7E-DF96-B9E4-8D70-DA62CC33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266"/>
            <a:ext cx="4018788" cy="509173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68679"/>
            <a:ext cx="82296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xmlns="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2670048"/>
            <a:ext cx="1049274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xmlns="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" y="3094300"/>
            <a:ext cx="1049274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xmlns="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2900" y="4479943"/>
            <a:ext cx="1049274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2900" y="4904195"/>
            <a:ext cx="1049274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495044" y="2450592"/>
            <a:ext cx="870966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23">
            <a:extLst>
              <a:ext uri="{FF2B5EF4-FFF2-40B4-BE49-F238E27FC236}">
                <a16:creationId xmlns:a16="http://schemas.microsoft.com/office/drawing/2014/main" xmlns="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495044" y="4260487"/>
            <a:ext cx="870966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xmlns="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14016" y="2670048"/>
            <a:ext cx="1049274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xmlns="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14016" y="3094300"/>
            <a:ext cx="1049274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xmlns="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414016" y="4479943"/>
            <a:ext cx="1049274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xmlns="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14016" y="4904195"/>
            <a:ext cx="1049274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xmlns="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559302" y="2450592"/>
            <a:ext cx="870966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23">
            <a:extLst>
              <a:ext uri="{FF2B5EF4-FFF2-40B4-BE49-F238E27FC236}">
                <a16:creationId xmlns:a16="http://schemas.microsoft.com/office/drawing/2014/main" xmlns="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559302" y="4260487"/>
            <a:ext cx="870966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xmlns="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75090" y="2670048"/>
            <a:ext cx="1049274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xmlns="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5090" y="3094300"/>
            <a:ext cx="1049274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xmlns="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75090" y="4479943"/>
            <a:ext cx="1049274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xmlns="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75090" y="4904195"/>
            <a:ext cx="1049274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xmlns="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623560" y="2450592"/>
            <a:ext cx="870966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xmlns="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5623560" y="4260487"/>
            <a:ext cx="870966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xmlns="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49390" y="2670048"/>
            <a:ext cx="1049274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xmlns="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49390" y="3094300"/>
            <a:ext cx="1049274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xmlns="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49390" y="4479943"/>
            <a:ext cx="1049274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xmlns="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49390" y="4904195"/>
            <a:ext cx="1049274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xmlns="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687818" y="2450592"/>
            <a:ext cx="870966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xmlns="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687818" y="4260487"/>
            <a:ext cx="870966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CA507616-76D8-4C82-ACE4-791D10AD8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663C6C7E-F363-1F17-B288-D4D45B87028D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ED6D4091-312C-81B9-BAF6-5E0D6F665E5D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xmlns="" id="{E020D11E-3FF2-1E7F-038B-4F9534916FE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660128"/>
            <a:ext cx="8572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3104752"/>
            <a:ext cx="85725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CA507616-76D8-4C82-ACE4-791D10AD8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33600"/>
            <a:ext cx="6734556" cy="1905000"/>
          </a:xfrm>
        </p:spPr>
        <p:txBody>
          <a:bodyPr/>
          <a:lstStyle/>
          <a:p>
            <a:r>
              <a:rPr lang="en-US" sz="7200" dirty="0" smtClean="0"/>
              <a:t>Wetube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7530084" cy="1280160"/>
          </a:xfrm>
        </p:spPr>
        <p:txBody>
          <a:bodyPr/>
          <a:lstStyle/>
          <a:p>
            <a:r>
              <a:rPr lang="en-US" sz="32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Develeped by :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Chotai Saloni , Dhandhukiya Mansi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470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676400"/>
            <a:ext cx="4876800" cy="1371600"/>
          </a:xfrm>
        </p:spPr>
        <p:txBody>
          <a:bodyPr/>
          <a:lstStyle/>
          <a:p>
            <a:pPr lvl="1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			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Defination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: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200" b="1" dirty="0"/>
              <a:t>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124200"/>
            <a:ext cx="7239000" cy="187743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r>
              <a:rPr lang="en-US" sz="800" b="1" dirty="0"/>
              <a:t> </a:t>
            </a:r>
            <a:endParaRPr lang="en-US" sz="36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WeTube </a:t>
            </a:r>
            <a:r>
              <a:rPr lang="en-US" b="1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is a video sender and video viewer application.</a:t>
            </a:r>
            <a:endParaRPr lang="en-US" b="1" dirty="0" smtClean="0">
              <a:ln w="1905"/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Wetube </a:t>
            </a:r>
            <a:r>
              <a:rPr lang="en-US" b="1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work like youtube</a:t>
            </a:r>
            <a:r>
              <a:rPr lang="en-US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b="1" spc="10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WeTube is </a:t>
            </a:r>
            <a:endParaRPr lang="en-US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r>
              <a:rPr lang="en-US" dirty="0"/>
              <a:t> 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 desig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-Design-TM34316244_Win32_SD_v9" id="{3E0090C2-CA58-4B70-B5D1-01F921C14922}" vid="{00CD7D6A-B673-47B4-AF03-4EFC805EA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 design</Template>
  <TotalTime>23</TotalTime>
  <Words>4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Droplet design</vt:lpstr>
      <vt:lpstr>Wetube</vt:lpstr>
      <vt:lpstr>    Defination :     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Wetube</dc:title>
  <dc:creator>spkm</dc:creator>
  <cp:lastModifiedBy>spkm</cp:lastModifiedBy>
  <cp:revision>4</cp:revision>
  <dcterms:created xsi:type="dcterms:W3CDTF">2025-02-15T06:07:58Z</dcterms:created>
  <dcterms:modified xsi:type="dcterms:W3CDTF">2025-02-15T06:31:27Z</dcterms:modified>
</cp:coreProperties>
</file>