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pii-24/Secure-Data-Hiding-In-Images-Using-Steganography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Secure-Data-hiding-in-images-using-steganography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5505" y="4210597"/>
            <a:ext cx="847682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NavaThaReddy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NavaThaReddy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VCIWU/Computer Science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Expand to other file formats like videos and audio for broader applications.</a:t>
            </a:r>
          </a:p>
          <a:p>
            <a:r>
              <a:rPr lang="en-IN" dirty="0"/>
              <a:t>Integrate advanced encryption for enhanced security alongside steganography.</a:t>
            </a:r>
          </a:p>
          <a:p>
            <a:r>
              <a:rPr lang="en-IN" dirty="0"/>
              <a:t>Enable real-time encryption/decryption for live, secure communication.</a:t>
            </a:r>
          </a:p>
          <a:p>
            <a:r>
              <a:rPr lang="en-IN" dirty="0"/>
              <a:t>Implement automatic detection of suspicious activities for added protection.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008554"/>
            <a:ext cx="11471471" cy="68258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 Digital Communication grows, Safeguarding sensitive Data is increasing vital. While traditional </a:t>
            </a:r>
          </a:p>
          <a:p>
            <a:pPr marL="0" indent="0">
              <a:buNone/>
            </a:pPr>
            <a:r>
              <a:rPr lang="en-IN" dirty="0"/>
              <a:t>Encryption offers security, it is often vulnerable to detection. This project utilizes steganography to</a:t>
            </a:r>
          </a:p>
          <a:p>
            <a:pPr marL="0" indent="0">
              <a:buNone/>
            </a:pPr>
            <a:r>
              <a:rPr lang="en-IN" dirty="0"/>
              <a:t>Securely embed messages within images, making them undetectable to the naked eye. The method </a:t>
            </a:r>
          </a:p>
          <a:p>
            <a:pPr marL="0" indent="0">
              <a:buNone/>
            </a:pPr>
            <a:r>
              <a:rPr lang="en-IN" dirty="0"/>
              <a:t>Ensures confidential Communication remains hidden during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 </a:t>
            </a:r>
            <a:r>
              <a:rPr lang="en-IN" dirty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b="1" dirty="0"/>
              <a:t>Libraries: </a:t>
            </a:r>
          </a:p>
          <a:p>
            <a:r>
              <a:rPr lang="en-IN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dirty="0"/>
              <a:t>Idle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Platform: </a:t>
            </a:r>
            <a:r>
              <a:rPr lang="en-IN" dirty="0"/>
              <a:t>Cross-Platform</a:t>
            </a:r>
            <a:r>
              <a:rPr lang="en-IN" b="1" dirty="0"/>
              <a:t> (</a:t>
            </a:r>
            <a:r>
              <a:rPr lang="en-IN" dirty="0"/>
              <a:t>Windows</a:t>
            </a:r>
            <a:r>
              <a:rPr lang="en-IN" b="1" dirty="0"/>
              <a:t>/</a:t>
            </a:r>
            <a:r>
              <a:rPr lang="en-IN" dirty="0"/>
              <a:t>Linux</a:t>
            </a:r>
            <a:r>
              <a:rPr lang="en-IN" b="1" dirty="0"/>
              <a:t>)</a:t>
            </a:r>
          </a:p>
          <a:p>
            <a:endParaRPr lang="en-IN" b="1" dirty="0"/>
          </a:p>
          <a:p>
            <a:r>
              <a:rPr lang="en-IN" b="1" dirty="0"/>
              <a:t>Tools: </a:t>
            </a:r>
            <a:r>
              <a:rPr lang="en-IN" dirty="0"/>
              <a:t>Visual</a:t>
            </a:r>
            <a:r>
              <a:rPr lang="en-IN" b="1" dirty="0"/>
              <a:t> </a:t>
            </a:r>
            <a:r>
              <a:rPr lang="en-IN" dirty="0"/>
              <a:t>Studio</a:t>
            </a:r>
            <a:r>
              <a:rPr lang="en-IN" b="1" dirty="0"/>
              <a:t> </a:t>
            </a:r>
            <a:r>
              <a:rPr lang="en-IN" dirty="0"/>
              <a:t>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771730"/>
            <a:ext cx="9650527" cy="3861644"/>
          </a:xfrm>
        </p:spPr>
        <p:txBody>
          <a:bodyPr/>
          <a:lstStyle/>
          <a:p>
            <a:r>
              <a:rPr lang="en-IN" sz="1800" dirty="0">
                <a:solidFill>
                  <a:srgbClr val="0F0F0F"/>
                </a:solidFill>
              </a:rPr>
              <a:t>Leverages state-of-the-art image processing techniques, ensuring high efficiency while preserving the original integrity of the image.</a:t>
            </a:r>
          </a:p>
          <a:p>
            <a:r>
              <a:rPr lang="en-IN" sz="1800" dirty="0">
                <a:solidFill>
                  <a:srgbClr val="0F0F0F"/>
                </a:solidFill>
              </a:rPr>
              <a:t>Provides customizable encryption options, giving users flexibility in choosing their desired level of data security.</a:t>
            </a:r>
          </a:p>
          <a:p>
            <a:r>
              <a:rPr lang="en-IN" sz="1800" dirty="0">
                <a:solidFill>
                  <a:srgbClr val="0F0F0F"/>
                </a:solidFill>
              </a:rPr>
              <a:t>Transforms everyday images into secure data carriers, making it nearly impossible for unauthorized users to detect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Journalists and activists needing private communication.</a:t>
            </a:r>
          </a:p>
          <a:p>
            <a:r>
              <a:rPr lang="en-IN" dirty="0"/>
              <a:t>Security experts looking for hidden ways to protect data.</a:t>
            </a:r>
          </a:p>
          <a:p>
            <a:r>
              <a:rPr lang="en-IN" dirty="0"/>
              <a:t>Students and researchers interested in learning about cybersecurity and data security.</a:t>
            </a:r>
          </a:p>
          <a:p>
            <a:r>
              <a:rPr lang="en-IN" dirty="0"/>
              <a:t>Everyday users wanting to keep their information safe.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FCC8D-6D79-2E49-E181-3D3773DA2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05226"/>
            <a:ext cx="3828269" cy="44475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64793-9536-9BDC-1D7F-18A560EA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5" y="5652775"/>
            <a:ext cx="5622645" cy="1184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3BE9C-8F0D-42D5-B5F9-9E1E77C1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30" y="1078254"/>
            <a:ext cx="2978621" cy="2973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C9E84-B51F-BFB8-E69E-8288C449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37" t="-256572" r="-20991" b="239919"/>
          <a:stretch/>
        </p:blipFill>
        <p:spPr>
          <a:xfrm>
            <a:off x="239058" y="2987702"/>
            <a:ext cx="13356835" cy="144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C6C70-A1F2-EDC6-2CFE-7A9B160806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37" t="-256572" r="-20991" b="239919"/>
          <a:stretch/>
        </p:blipFill>
        <p:spPr>
          <a:xfrm>
            <a:off x="391458" y="3140102"/>
            <a:ext cx="13356835" cy="1440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7A9D6-9B28-D196-CF28-1CB6B324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37" t="-256572" r="-20991" b="239919"/>
          <a:stretch/>
        </p:blipFill>
        <p:spPr>
          <a:xfrm flipV="1">
            <a:off x="1828976" y="3330626"/>
            <a:ext cx="10176998" cy="109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241668-6B45-2B40-1BD1-C7C323C922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37" t="-256572" r="-20991" b="239919"/>
          <a:stretch/>
        </p:blipFill>
        <p:spPr>
          <a:xfrm flipV="1">
            <a:off x="3266494" y="3521150"/>
            <a:ext cx="10176998" cy="1097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76AF16-E6BF-FF7E-2BA7-6D83F2C46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577" y="4075533"/>
            <a:ext cx="6210281" cy="1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offers a secure and efficient way to hide data in images, ensuring privacy through LSB steganography.</a:t>
            </a:r>
          </a:p>
          <a:p>
            <a:r>
              <a:rPr lang="en-IN" dirty="0"/>
              <a:t>By embedding essential details like passcodes and message lengths, the method guarantees safe data transmission.</a:t>
            </a:r>
          </a:p>
          <a:p>
            <a:r>
              <a:rPr lang="en-IN" dirty="0"/>
              <a:t>The intuitive design makes the encryption and decryption process straightforward, even for non-technical users.</a:t>
            </a:r>
          </a:p>
          <a:p>
            <a:r>
              <a:rPr lang="en-IN" dirty="0"/>
              <a:t>Our approach contributes to enhancing digital privacy, providing an innovative solution for secure and covert communication.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https://github.com/gopii-24/Secure-Data-Hiding-In-Images-Using-Steganography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Secure-Data-hiding-in-images-using-steganography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ntr2925@gmail.com</cp:lastModifiedBy>
  <cp:revision>26</cp:revision>
  <dcterms:created xsi:type="dcterms:W3CDTF">2021-05-26T16:50:10Z</dcterms:created>
  <dcterms:modified xsi:type="dcterms:W3CDTF">2025-02-26T11:05:22Z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