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5" r:id="rId4"/>
    <p:sldId id="258" r:id="rId5"/>
    <p:sldId id="257" r:id="rId6"/>
    <p:sldId id="262" r:id="rId7"/>
    <p:sldId id="259" r:id="rId8"/>
    <p:sldId id="263" r:id="rId9"/>
    <p:sldId id="260" r:id="rId10"/>
    <p:sldId id="264" r:id="rId11"/>
    <p:sldId id="270" r:id="rId12"/>
    <p:sldId id="266" r:id="rId13"/>
    <p:sldId id="267" r:id="rId14"/>
    <p:sldId id="268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58CCD-771C-434D-8A71-AD42EB9A362B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330CF-3197-4D5A-846D-F42D0C4CA65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B51FC48-808A-4C56-902F-84D2DB8C2C75}" type="datetimeFigureOut">
              <a:rPr lang="en-IN" smtClean="0"/>
            </a:fld>
            <a:endParaRPr lang="en-IN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B249C77-F9ED-4C84-A9F0-26CEDB79CB2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195" y="0"/>
            <a:ext cx="8825865" cy="178879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android emulator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5505" y="1494790"/>
            <a:ext cx="3706495" cy="302133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Gopi jahnavi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192011086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for android applications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CSA3732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and tools installation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45196" y="2640149"/>
            <a:ext cx="2827188" cy="2827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22" y="2640149"/>
            <a:ext cx="2968051" cy="2827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8" y="2640149"/>
            <a:ext cx="2803351" cy="28271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3313" y="2106022"/>
            <a:ext cx="8947150" cy="4088994"/>
          </a:xfrm>
        </p:spPr>
      </p:pic>
      <p:sp>
        <p:nvSpPr>
          <p:cNvPr id="6" name="TextBox 5"/>
          <p:cNvSpPr txBox="1"/>
          <p:nvPr/>
        </p:nvSpPr>
        <p:spPr>
          <a:xfrm>
            <a:off x="1630392" y="1483916"/>
            <a:ext cx="338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Before starting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633713" y="1514693"/>
            <a:ext cx="282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After starting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 inspector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3313" y="2253520"/>
            <a:ext cx="8947150" cy="379399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7951" y="1544128"/>
            <a:ext cx="8701041" cy="477328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2995" y="1587261"/>
            <a:ext cx="8630953" cy="475603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outcomes</a:t>
            </a:r>
            <a:endParaRPr lang="en-IN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ph idx="1"/>
          </p:nvPr>
        </p:nvGraphicFramePr>
        <p:xfrm>
          <a:off x="1207135" y="1853565"/>
          <a:ext cx="958532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6845"/>
                <a:gridCol w="30784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cases</a:t>
                      </a:r>
                      <a:endParaRPr lang="en-IN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outcomes</a:t>
                      </a:r>
                      <a:endParaRPr lang="en-IN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a user is able to Open application.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whether the Image input is taking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whether the face is recognised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the face is detected in the Low light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Verifying the Performance testing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Verifying the Application UI testing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Text input will take or not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tive</a:t>
                      </a:r>
                      <a:endParaRPr lang="en-IN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if N faces are recognised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Verifying if the Identity verification is performed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if the 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Masked face is detected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tive</a:t>
                      </a:r>
                      <a:endParaRPr lang="en-IN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80617" y="616620"/>
            <a:ext cx="9404723" cy="140053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622729" y="2447552"/>
            <a:ext cx="8946541" cy="4195481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face recognition application is tested using the Appium software.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the possible outcomes and parameters are tested using Appium server.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of test cases are tested positive in the testing process.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test cases are tested negative in the testing process.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the low light detection, face mask detection we can overcome the negative outcomes.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84074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includes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30" y="712470"/>
            <a:ext cx="8946515" cy="6004560"/>
          </a:xfrm>
        </p:spPr>
        <p:txBody>
          <a:bodyPr>
            <a:normAutofit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map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 and tools installation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server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 outcomes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is an open-source automation tool or we can call it an open-source automation framework which allows us to automate the different type of mobile applications.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a web application, it could be a native or hybrid application.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API works for both Android and iOS platform test scripts. It has NO dependency on Mobile device OS.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identifying or verifying the identity of an individual using their face. Face recognition systems can be used to identify people face.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outcome of the face recognition app.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99720"/>
            <a:ext cx="9404985" cy="145923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9" y="2086162"/>
            <a:ext cx="8946541" cy="4201233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system is the verification system to identify the person identity through the biometric method.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app will recognise and identifies the faces of people.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recognition is used to distinguish each other.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application is used to verified whether the face is matched.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recognition app accuracy is improved by the testing the application repeatedly.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 face recognition app using android studio.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application using emulator.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face recognition app for positive and negative outcomes.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interacts with an application automatically and run tests repeatedly against the given application at various sessions.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app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input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UI testing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6582" y="2052918"/>
            <a:ext cx="54018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input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face recognition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light face detection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face detection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59452" y="1984141"/>
            <a:ext cx="2027209" cy="691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process</a:t>
            </a:r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4382221" y="1984141"/>
            <a:ext cx="3141450" cy="691734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android studio, Appium,jdk ide</a:t>
            </a:r>
            <a:endParaRPr lang="en-IN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8143335" y="3221965"/>
            <a:ext cx="2855343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android emulator </a:t>
            </a:r>
            <a:endParaRPr lang="en-IN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8143335" y="2044527"/>
            <a:ext cx="2855343" cy="631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 face recognition app</a:t>
            </a:r>
            <a:endParaRPr lang="en-IN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4382222" y="3221963"/>
            <a:ext cx="3141450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application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259452" y="4476539"/>
            <a:ext cx="2027209" cy="62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</a:t>
            </a:r>
            <a:endParaRPr lang="en-IN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8143335" y="4472280"/>
            <a:ext cx="2855342" cy="62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Launch camera</a:t>
            </a:r>
            <a:endParaRPr lang="en-IN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8143335" y="5504386"/>
            <a:ext cx="2855342" cy="62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Recognise face</a:t>
            </a:r>
            <a:endParaRPr lang="en-IN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4382221" y="5582022"/>
            <a:ext cx="3141450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Recognition complete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1259452" y="5582023"/>
            <a:ext cx="2027209" cy="560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process</a:t>
            </a:r>
            <a:endParaRPr lang="en-IN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4382221" y="4472280"/>
            <a:ext cx="3141450" cy="62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app</a:t>
            </a:r>
            <a:endParaRPr lang="en-IN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1259453" y="3247843"/>
            <a:ext cx="2027208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Appium </a:t>
            </a:r>
            <a:endParaRPr lang="en-IN" dirty="0"/>
          </a:p>
        </p:txBody>
      </p:sp>
      <p:sp>
        <p:nvSpPr>
          <p:cNvPr id="20" name="Arrow: Right 19"/>
          <p:cNvSpPr/>
          <p:nvPr/>
        </p:nvSpPr>
        <p:spPr>
          <a:xfrm>
            <a:off x="3286662" y="2236776"/>
            <a:ext cx="1095560" cy="14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/>
          <p:cNvSpPr/>
          <p:nvPr/>
        </p:nvSpPr>
        <p:spPr>
          <a:xfrm>
            <a:off x="7523671" y="2236776"/>
            <a:ext cx="619664" cy="14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/>
          <p:cNvSpPr/>
          <p:nvPr/>
        </p:nvSpPr>
        <p:spPr>
          <a:xfrm>
            <a:off x="3286662" y="4655969"/>
            <a:ext cx="1095560" cy="14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/>
          <p:cNvSpPr/>
          <p:nvPr/>
        </p:nvSpPr>
        <p:spPr>
          <a:xfrm>
            <a:off x="7523672" y="4679307"/>
            <a:ext cx="619664" cy="14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 25"/>
          <p:cNvSpPr/>
          <p:nvPr/>
        </p:nvSpPr>
        <p:spPr>
          <a:xfrm>
            <a:off x="7523671" y="3487093"/>
            <a:ext cx="619664" cy="148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 26"/>
          <p:cNvSpPr/>
          <p:nvPr/>
        </p:nvSpPr>
        <p:spPr>
          <a:xfrm>
            <a:off x="3286661" y="3512116"/>
            <a:ext cx="1095560" cy="148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 27"/>
          <p:cNvSpPr/>
          <p:nvPr/>
        </p:nvSpPr>
        <p:spPr>
          <a:xfrm>
            <a:off x="3286661" y="5799822"/>
            <a:ext cx="1095560" cy="148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Left 28"/>
          <p:cNvSpPr/>
          <p:nvPr/>
        </p:nvSpPr>
        <p:spPr>
          <a:xfrm>
            <a:off x="7523671" y="5799822"/>
            <a:ext cx="619664" cy="148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/>
          <p:cNvSpPr/>
          <p:nvPr/>
        </p:nvSpPr>
        <p:spPr>
          <a:xfrm>
            <a:off x="9420045" y="2675875"/>
            <a:ext cx="146649" cy="546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/>
          <p:cNvSpPr/>
          <p:nvPr/>
        </p:nvSpPr>
        <p:spPr>
          <a:xfrm>
            <a:off x="2087592" y="3843064"/>
            <a:ext cx="172529" cy="629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/>
          <p:cNvSpPr/>
          <p:nvPr/>
        </p:nvSpPr>
        <p:spPr>
          <a:xfrm>
            <a:off x="9506309" y="5093381"/>
            <a:ext cx="138023" cy="411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map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926" y="2062647"/>
            <a:ext cx="8771201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2973</Words>
  <Application>WPS Presentation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Business Cooperate</vt:lpstr>
      <vt:lpstr>Face recognition using android emulator</vt:lpstr>
      <vt:lpstr>Project includes</vt:lpstr>
      <vt:lpstr>Introduction</vt:lpstr>
      <vt:lpstr>objective</vt:lpstr>
      <vt:lpstr>Abstract</vt:lpstr>
      <vt:lpstr>Proposed work</vt:lpstr>
      <vt:lpstr>Test cases</vt:lpstr>
      <vt:lpstr>Data flow diagram</vt:lpstr>
      <vt:lpstr>Concept map</vt:lpstr>
      <vt:lpstr>Apps and tools installation</vt:lpstr>
      <vt:lpstr>Appium server</vt:lpstr>
      <vt:lpstr>Appium server inspector</vt:lpstr>
      <vt:lpstr>Testing output</vt:lpstr>
      <vt:lpstr>Testing output</vt:lpstr>
      <vt:lpstr>Test case outcomes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sambasiva gowrappagari</dc:creator>
  <cp:lastModifiedBy>jahna</cp:lastModifiedBy>
  <cp:revision>40</cp:revision>
  <dcterms:created xsi:type="dcterms:W3CDTF">2023-01-24T05:40:00Z</dcterms:created>
  <dcterms:modified xsi:type="dcterms:W3CDTF">2023-02-13T04:32:09Z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B052508959E64A08888DD4DF7926B098</vt:lpwstr>
  </property>
  <property fmtid="{D5CDD505-2E9C-101B-9397-08002B2CF9AE}" pid="3" name="KSOProductBuildVer">
    <vt:lpwstr>1033-11.2.0.11440</vt:lpwstr>
  </property>
</Properties>
</file>