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9" r:id="rId2"/>
    <p:sldId id="294" r:id="rId3"/>
    <p:sldId id="295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5" d="100"/>
          <a:sy n="75" d="100"/>
        </p:scale>
        <p:origin x="-51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Bell MT" pitchFamily="18" charset="0"/>
              </a:rPr>
              <a:t>Associative</a:t>
            </a:r>
            <a:r>
              <a:rPr lang="en-IN" sz="3600" b="1" dirty="0" smtClean="0"/>
              <a:t> 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Arrays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endParaRPr lang="en-US" sz="28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                       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ell MT" pitchFamily="18" charset="0"/>
              </a:rPr>
              <a:t>Learn How to Automate Common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58" y="0"/>
            <a:ext cx="4036681" cy="160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4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Bell MT" pitchFamily="18" charset="0"/>
              </a:rPr>
              <a:t>Associative</a:t>
            </a:r>
            <a:r>
              <a:rPr lang="en-IN" sz="3600" b="1" dirty="0"/>
              <a:t> </a:t>
            </a:r>
            <a:r>
              <a:rPr lang="en-US" sz="3600" b="1" dirty="0" smtClean="0">
                <a:latin typeface="Bell MT" pitchFamily="18" charset="0"/>
              </a:rPr>
              <a:t>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Learn How to Automate Common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965" y="1366504"/>
            <a:ext cx="119980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We already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know about Normal arrays or Indexed Arrays or Index Based Arrays and for these arrays 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Index 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values or Indices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are Numbers (Integer Number)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Associative arrays are the arrays with index values as strings.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Generally no need to declare normal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arrays before using them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but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we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have to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declare </a:t>
            </a:r>
            <a:r>
              <a:rPr lang="en-US" sz="2000" b="1" smtClean="0">
                <a:solidFill>
                  <a:schemeClr val="dk1"/>
                </a:solidFill>
                <a:latin typeface="Bell MT" pitchFamily="18" charset="0"/>
              </a:rPr>
              <a:t>Associative arrays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before using them.</a:t>
            </a:r>
            <a:endParaRPr lang="en-US" sz="20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declare -A  </a:t>
            </a:r>
            <a:r>
              <a:rPr lang="en-US" sz="2000" b="1" dirty="0" err="1" smtClean="0">
                <a:solidFill>
                  <a:schemeClr val="dk1"/>
                </a:solidFill>
                <a:latin typeface="Bell MT" pitchFamily="18" charset="0"/>
              </a:rPr>
              <a:t>myassarray</a:t>
            </a:r>
            <a:endParaRPr lang="en-US" sz="20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Defining Associative Arrays: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dk1"/>
                </a:solidFill>
                <a:latin typeface="Bell MT" pitchFamily="18" charset="0"/>
              </a:rPr>
              <a:t>myassarray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=([name]=“bash shell scripting”  [version]=4.4)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Or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dk1"/>
                </a:solidFill>
                <a:latin typeface="Bell MT" pitchFamily="18" charset="0"/>
              </a:rPr>
              <a:t>myassarray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[name]=“bash shell scripting”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dk1"/>
                </a:solidFill>
                <a:latin typeface="Bell MT" pitchFamily="18" charset="0"/>
              </a:rPr>
              <a:t>myassarray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[version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]=4.4</a:t>
            </a:r>
          </a:p>
          <a:p>
            <a:pPr lvl="2"/>
            <a:endParaRPr lang="en-US" sz="20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Simply Associative Arrays are called key-value pair representation.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Bell MT" pitchFamily="18" charset="0"/>
              </a:rPr>
              <a:t>Differences between Indexed Arrays and Associative</a:t>
            </a:r>
            <a:r>
              <a:rPr lang="en-IN" sz="3600" b="1" dirty="0" smtClean="0"/>
              <a:t> </a:t>
            </a:r>
            <a:r>
              <a:rPr lang="en-US" sz="3600" b="1" dirty="0" smtClean="0">
                <a:latin typeface="Bell MT" pitchFamily="18" charset="0"/>
              </a:rPr>
              <a:t>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Learn How to Automate Common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965" y="1366504"/>
            <a:ext cx="11998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Associative Arrays should be declare before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using them (declare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–A </a:t>
            </a:r>
            <a:r>
              <a:rPr lang="en-US" sz="2000" b="1" dirty="0" err="1" smtClean="0">
                <a:solidFill>
                  <a:schemeClr val="dk1"/>
                </a:solidFill>
                <a:latin typeface="Bell MT" pitchFamily="18" charset="0"/>
              </a:rPr>
              <a:t>myassarray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echo “${</a:t>
            </a:r>
            <a:r>
              <a:rPr lang="en-US" sz="2000" b="1" dirty="0" err="1" smtClean="0">
                <a:solidFill>
                  <a:schemeClr val="dk1"/>
                </a:solidFill>
                <a:latin typeface="Bell MT" pitchFamily="18" charset="0"/>
              </a:rPr>
              <a:t>indexarray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}”  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will print first value by default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echo “${</a:t>
            </a:r>
            <a:r>
              <a:rPr lang="en-US" sz="2000" b="1" dirty="0" err="1" smtClean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myassarray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}”   wont print any value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Indexed Array Indices are numbers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Associative Array Indices are strings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2688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3683</TotalTime>
  <Words>189</Words>
  <Application>Microsoft Office PowerPoint</Application>
  <PresentationFormat>Custom</PresentationFormat>
  <Paragraphs>28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959</cp:revision>
  <dcterms:created xsi:type="dcterms:W3CDTF">2019-08-12T11:47:12Z</dcterms:created>
  <dcterms:modified xsi:type="dcterms:W3CDTF">2020-09-12T12:47:00Z</dcterms:modified>
</cp:coreProperties>
</file>