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Glacial Indifference" charset="1" panose="00000000000000000000"/>
      <p:regular r:id="rId17"/>
    </p:embeddedFont>
    <p:embeddedFont>
      <p:font typeface="IBM Plex Sans Condensed" charset="1" panose="020B0506050203000203"/>
      <p:regular r:id="rId18"/>
    </p:embeddedFont>
    <p:embeddedFont>
      <p:font typeface="Arial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jpeg" Type="http://schemas.openxmlformats.org/officeDocument/2006/relationships/image"/><Relationship Id="rId14" Target="../media/image13.jpe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63494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69513" y="552450"/>
            <a:ext cx="532089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15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DIGITAL PORTFOLIO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9513" y="3444869"/>
            <a:ext cx="7511684" cy="188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27">
                <a:solidFill>
                  <a:srgbClr val="82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STUDENT NAME: GOPIKA.S</a:t>
            </a:r>
          </a:p>
          <a:p>
            <a:pPr algn="l">
              <a:lnSpc>
                <a:spcPts val="4239"/>
              </a:lnSpc>
            </a:pPr>
            <a:r>
              <a:rPr lang="en-US" sz="2100" spc="-33">
                <a:solidFill>
                  <a:srgbClr val="82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REGISTER NO AND NMID: ASTVU346M24630 DEPARTMENT:B.SC.  COMPUTER SCIENCE COLLEGE/UNIVERSITY: M.M.E.S. WOMEN’S ARTS AND SCIENCES COLLEGE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986504"/>
            <a:ext cx="2832306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CONCLUSION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131133"/>
            <a:ext cx="136246" cy="171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783" y="3422342"/>
            <a:ext cx="2328786" cy="40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Benefits of society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2783" y="2296868"/>
            <a:ext cx="3017920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Highlights of my project Final summary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35805" y="2285714"/>
            <a:ext cx="2472719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4455" y="905351"/>
            <a:ext cx="6636887" cy="444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 PROJECT OVERVIEW END USERS TOOLS AND TECHNOLOGIES PORTFOLIO DESIGN AND LAYOUT FEATURES AND FUNCTIONALITY RESULTS AND SCREENSHOT CONCLUSION GITHUBLINK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739492"/>
            <a:ext cx="4234682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287343"/>
            <a:ext cx="9953739" cy="17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 today’s digital era, traditional resumes alone are not enough to showcase skills and project effectively. Many students and professionals lack a structured online presence to highlight their work.Adigital portfolio provides an interactive and accessible platform to present achievement, skills and experience.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3802" y="986504"/>
            <a:ext cx="4068432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 OVERVIEW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802" y="2131133"/>
            <a:ext cx="136246" cy="171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2783" y="2296868"/>
            <a:ext cx="7756503" cy="153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Brief summary of my project What my portfolio contains (about me, projects, skills, contact). Main idea: showcase personal achievement, skills,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986504"/>
            <a:ext cx="5198088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131133"/>
            <a:ext cx="136246" cy="229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1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783" y="3422342"/>
            <a:ext cx="6806070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Freelancers (to show clients). Professionals(to highlight experience and achievement).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2783" y="2296868"/>
            <a:ext cx="4688424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Students (academic projects, resumes). Job seekers (to share with recruiters).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986504"/>
            <a:ext cx="5049584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TOOLS AND TECHNIQUES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131133"/>
            <a:ext cx="136246" cy="229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1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783" y="2296868"/>
            <a:ext cx="9160754" cy="254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Html: structure (pages, sections). CSS: styling (colours, layouts, responsiveness). JavaScript: interactively(navigation menu, animation, from validation). Mention code editor (VS code)or CODEPEN and hosting platform (GitHub pages).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986504"/>
            <a:ext cx="6633620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PORTFOLIO DESIGN AND LAYOUT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131133"/>
            <a:ext cx="136246" cy="342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3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783" y="4557474"/>
            <a:ext cx="5147186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Contact Responsive layout (mobile+desktopview).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2783" y="3422342"/>
            <a:ext cx="938994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Projects Skills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2783" y="2296868"/>
            <a:ext cx="2202504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Sections included: Home/ about me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3802" y="986504"/>
            <a:ext cx="6168495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FEATURES AND FUNCTIONALITY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802" y="2131133"/>
            <a:ext cx="136246" cy="285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2783" y="4557474"/>
            <a:ext cx="4106770" cy="40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Responsive design for all devices.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2783" y="2296868"/>
            <a:ext cx="5679129" cy="210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6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Navigation bar with smooth scrolling. Project showcase with images/details. Interactive elements (hover effects, animation). Contact form (with validation).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308097" cy="2501903"/>
          </a:xfrm>
          <a:custGeom>
            <a:avLst/>
            <a:gdLst/>
            <a:ahLst/>
            <a:cxnLst/>
            <a:rect r="r" b="b" t="t" l="l"/>
            <a:pathLst>
              <a:path h="2501903" w="1308097">
                <a:moveTo>
                  <a:pt x="0" y="0"/>
                </a:moveTo>
                <a:lnTo>
                  <a:pt x="1308097" y="0"/>
                </a:lnTo>
                <a:lnTo>
                  <a:pt x="1308097" y="2501903"/>
                </a:lnTo>
                <a:lnTo>
                  <a:pt x="0" y="2501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4422772"/>
            <a:ext cx="1329319" cy="2498722"/>
          </a:xfrm>
          <a:custGeom>
            <a:avLst/>
            <a:gdLst/>
            <a:ahLst/>
            <a:cxnLst/>
            <a:rect r="r" b="b" t="t" l="l"/>
            <a:pathLst>
              <a:path h="2498722" w="1329319">
                <a:moveTo>
                  <a:pt x="0" y="0"/>
                </a:moveTo>
                <a:lnTo>
                  <a:pt x="1329318" y="0"/>
                </a:lnTo>
                <a:lnTo>
                  <a:pt x="1329318" y="2498722"/>
                </a:lnTo>
                <a:lnTo>
                  <a:pt x="0" y="2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7194" y="-63503"/>
            <a:ext cx="767334" cy="1860547"/>
          </a:xfrm>
          <a:custGeom>
            <a:avLst/>
            <a:gdLst/>
            <a:ahLst/>
            <a:cxnLst/>
            <a:rect r="r" b="b" t="t" l="l"/>
            <a:pathLst>
              <a:path h="1860547" w="767334">
                <a:moveTo>
                  <a:pt x="0" y="0"/>
                </a:moveTo>
                <a:lnTo>
                  <a:pt x="767334" y="0"/>
                </a:lnTo>
                <a:lnTo>
                  <a:pt x="767334" y="1860547"/>
                </a:lnTo>
                <a:lnTo>
                  <a:pt x="0" y="186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76022" y="4803772"/>
            <a:ext cx="727072" cy="2108197"/>
          </a:xfrm>
          <a:custGeom>
            <a:avLst/>
            <a:gdLst/>
            <a:ahLst/>
            <a:cxnLst/>
            <a:rect r="r" b="b" t="t" l="l"/>
            <a:pathLst>
              <a:path h="2108197" w="727072">
                <a:moveTo>
                  <a:pt x="0" y="0"/>
                </a:moveTo>
                <a:lnTo>
                  <a:pt x="727072" y="0"/>
                </a:lnTo>
                <a:lnTo>
                  <a:pt x="727072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01232" y="1062704"/>
            <a:ext cx="3676650" cy="2357442"/>
          </a:xfrm>
          <a:custGeom>
            <a:avLst/>
            <a:gdLst/>
            <a:ahLst/>
            <a:cxnLst/>
            <a:rect r="r" b="b" t="t" l="l"/>
            <a:pathLst>
              <a:path h="2357442" w="3676650">
                <a:moveTo>
                  <a:pt x="0" y="0"/>
                </a:moveTo>
                <a:lnTo>
                  <a:pt x="3676650" y="0"/>
                </a:lnTo>
                <a:lnTo>
                  <a:pt x="3676650" y="2357443"/>
                </a:lnTo>
                <a:lnTo>
                  <a:pt x="0" y="23574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84010" r="0" b="-5411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01232" y="3429000"/>
            <a:ext cx="3676650" cy="2325936"/>
          </a:xfrm>
          <a:custGeom>
            <a:avLst/>
            <a:gdLst/>
            <a:ahLst/>
            <a:cxnLst/>
            <a:rect r="r" b="b" t="t" l="l"/>
            <a:pathLst>
              <a:path h="2325936" w="3676650">
                <a:moveTo>
                  <a:pt x="0" y="0"/>
                </a:moveTo>
                <a:lnTo>
                  <a:pt x="3676650" y="0"/>
                </a:lnTo>
                <a:lnTo>
                  <a:pt x="3676650" y="2325936"/>
                </a:lnTo>
                <a:lnTo>
                  <a:pt x="0" y="23259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191630" r="0" b="-5107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3802" y="986504"/>
            <a:ext cx="5118697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9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RESULT AND SCREENSHOT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3802" y="2131133"/>
            <a:ext cx="136246" cy="115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2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2783" y="2296868"/>
            <a:ext cx="5270506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Screenshots of each section Before vs after (plain HTML: with CSS&amp;JS).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DAGx6AFw7bc</dc:identifier>
  <dcterms:modified xsi:type="dcterms:W3CDTF">2011-08-01T06:04:30Z</dcterms:modified>
  <cp:revision>1</cp:revision>
  <dc:title>Presentation (2).pdf</dc:title>
</cp:coreProperties>
</file>