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107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962400" y="2067305"/>
            <a:ext cx="5034025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GOPIKA R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319278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 fontAlgn="base"/>
            <a:r>
              <a:rPr lang="en-US" sz="32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  <a:t>Image Captioning using CNN and LSTM -Flickr</a:t>
            </a:r>
            <a:r>
              <a:rPr lang="en-US" sz="3200" b="1" dirty="0">
                <a:solidFill>
                  <a:srgbClr val="202124"/>
                </a:solidFill>
                <a:highlight>
                  <a:srgbClr val="FFFFFF"/>
                </a:highlight>
                <a:latin typeface="zeitung"/>
              </a:rPr>
              <a:t>8</a:t>
            </a:r>
            <a:r>
              <a:rPr lang="en-US" sz="32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  <a:t>K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8" y="6111875"/>
            <a:ext cx="6784342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dirty="0">
                <a:latin typeface="Trebuchet MS"/>
                <a:cs typeface="Trebuchet MS"/>
              </a:rPr>
              <a:t>https://github.com/gopika173/Naan-Mudhalvan_GenAI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Google Shape;343;p35">
            <a:extLst>
              <a:ext uri="{FF2B5EF4-FFF2-40B4-BE49-F238E27FC236}">
                <a16:creationId xmlns:a16="http://schemas.microsoft.com/office/drawing/2014/main" id="{5F2A2C4B-5793-A77F-B45A-9E0DF90610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3140" y="820200"/>
            <a:ext cx="5486400" cy="52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9651" y="1695450"/>
            <a:ext cx="6434742" cy="26479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5400" b="1" dirty="0"/>
              <a:t>Image Captioning using CNN and LSTM-Flickr8K</a:t>
            </a:r>
            <a:endParaRPr sz="5400" b="1"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2474" y="1307549"/>
            <a:ext cx="4530857" cy="47122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Problem Statement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Project Overview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Introduction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End Users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Solution and Value Proposition</a:t>
            </a:r>
            <a:endParaRPr lang="en-US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The Wow in Your Solution</a:t>
            </a:r>
            <a:endParaRPr lang="en-US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Key Features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Modelling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Results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Conclusion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725" y="6410325"/>
            <a:ext cx="8020009" cy="295275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39200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4072" y="1447801"/>
            <a:ext cx="7776527" cy="474344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Generating accurate and relevant captions for images is a challenging task in computer vision.</a:t>
            </a:r>
            <a:endParaRPr lang="en-US" sz="14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The goal is to develop a system that can automatically generate captions for images, improving accessibility and understanding of visual content.</a:t>
            </a:r>
            <a:endParaRPr lang="en-US" sz="14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Existing approaches often struggle to produce captions that capture the essence of visual content effectively.</a:t>
            </a:r>
            <a:endParaRPr lang="en-US" sz="14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Challenges include understanding the semantics of images, translating visual features into coherent language, and maintaining relevance and coherence in generated captions.</a:t>
            </a:r>
            <a:endParaRPr lang="en-US" sz="14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Additionally, ensuring that generated captions are diverse, descriptive, and grammatically correct poses further challenges.</a:t>
            </a:r>
            <a:endParaRPr lang="en-US" sz="14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39775" y="1695450"/>
            <a:ext cx="7794625" cy="31813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pPr marL="457200" marR="0" lvl="0" indent="-3429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The project focuses on developing an automated system capable of generating descriptive captions for images.</a:t>
            </a:r>
            <a:endParaRPr lang="en-US" sz="1200" b="1" i="0" u="none" strike="noStrike" cap="none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Leveraging deep learning techniques, the system combines Convolutional Neural Networks (CNNs) and Long Short-Term Memory (LSTM) networks to understand visual content and produce captions.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The model is trained on the Flickr8K dataset, which contains images along with corresponding textual descriptions.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39775" y="1695450"/>
            <a:ext cx="9318625" cy="40957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1. Content Creators: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●"/>
            </a:pPr>
            <a:r>
              <a:rPr lang="en-US" sz="180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Bloggers, journalists, social media influencers, and marketers who rely on visual content for storytelling.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●"/>
            </a:pPr>
            <a:r>
              <a:rPr lang="en-US" sz="180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The image caption generator can assist them in quickly and efficiently adding descriptive captions to their images, enhancing accessibility.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2.Researchers: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●"/>
            </a:pPr>
            <a:r>
              <a:rPr lang="en-US" sz="180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Researchers in the fields of computer vision, natural language processing, and multimodal learning.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●"/>
            </a:pPr>
            <a:r>
              <a:rPr lang="en-US" sz="180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The image caption generator serves as a valuable tool for studying and advancing techniques in understanding and generating textual descriptions from visual content.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3. General Users:</a:t>
            </a:r>
            <a:endParaRPr lang="en-US" sz="1800" i="0" u="none" strike="noStrike" cap="none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●"/>
            </a:pPr>
            <a:r>
              <a:rPr lang="en-US" sz="180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Anyone who consumes visual content on digital platforms.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●"/>
            </a:pPr>
            <a:r>
              <a:rPr lang="en-US" sz="180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The generated captions enhance the user experience by providing additional context and information about images, enriching the overall browsing experience</a:t>
            </a:r>
            <a:r>
              <a:rPr lang="en-US" sz="18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endParaRPr lang="en-US" sz="1800" b="0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endParaRPr lang="en-US" sz="1800" b="0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895600" y="1476376"/>
            <a:ext cx="7425690" cy="45237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lang="en-US" sz="20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olution:</a:t>
            </a: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 Image Caption Generator using CNN and LSTM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b="1" i="0" u="none" strike="noStrike" cap="none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Value Proposition: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Efficiency: Our solution automates the process of generating descriptive captions for images, saving time and effort for content creators.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Accessibility: Provides valuable context and information about visual content, enhancing accessibility for visually impaired individuals.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Enhanced Engagement: Captions add depth and storytelling elements to images, increasing engagement and interaction with visual content.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Versatility: The image caption generator can be integrated into various applications and platforms, catering to diverse user needs.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1509712"/>
            <a:ext cx="7162800" cy="4814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ourier New"/>
              <a:buChar char="o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Integration of CNNs and LSTMs: </a:t>
            </a:r>
            <a:r>
              <a:rPr lang="en-US" sz="18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This integration enables the model to understand visual content and generate contextually relevant captions.</a:t>
            </a:r>
            <a:endParaRPr lang="en-US"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ourier New"/>
              <a:buNone/>
            </a:pPr>
            <a:endParaRPr lang="en-US" sz="1800" b="0" i="0" u="none" strike="noStrike" cap="none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ourier New"/>
              <a:buChar char="o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Pretrained </a:t>
            </a:r>
            <a:r>
              <a:rPr lang="en-US" sz="1800" b="1" i="0" u="none" strike="noStrike" cap="none" dirty="0" err="1">
                <a:latin typeface="Quattrocento Sans"/>
                <a:ea typeface="Quattrocento Sans"/>
                <a:cs typeface="Quattrocento Sans"/>
                <a:sym typeface="Quattrocento Sans"/>
              </a:rPr>
              <a:t>GloVe</a:t>
            </a: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 Embeddings: </a:t>
            </a:r>
            <a:r>
              <a:rPr lang="en-US" sz="18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We incorporate pre-trained </a:t>
            </a:r>
            <a:r>
              <a:rPr lang="en-US" sz="1800" b="0" i="0" u="none" strike="noStrike" cap="none" dirty="0" err="1">
                <a:latin typeface="Quattrocento Sans"/>
                <a:ea typeface="Quattrocento Sans"/>
                <a:cs typeface="Quattrocento Sans"/>
                <a:sym typeface="Quattrocento Sans"/>
              </a:rPr>
              <a:t>GloVe</a:t>
            </a:r>
            <a:r>
              <a:rPr lang="en-US" sz="18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 word embeddings to enhance the semantic understanding of textual descriptions. This improves the model's ability to generate captions that are not only descriptive but also semantically meaningful.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The Wow Factor: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4EB"/>
              </a:buClr>
              <a:buSzPts val="2000"/>
              <a:buFont typeface="Noto Sans Symbols"/>
              <a:buChar char="⮚"/>
            </a:pPr>
            <a:r>
              <a:rPr lang="en-US" sz="18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Our solution stands out due to its robust architecture, seamless integration of deep learning techniques, and user-friendly interface.</a:t>
            </a:r>
            <a:endParaRPr lang="en-US"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4EB"/>
              </a:buClr>
              <a:buSzPts val="2000"/>
              <a:buFont typeface="Noto Sans Symbols"/>
              <a:buNone/>
            </a:pPr>
            <a:endParaRPr lang="en-US" sz="1800" b="0" i="0" u="none" strike="noStrike" cap="none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4EB"/>
              </a:buClr>
              <a:buSzPts val="2000"/>
              <a:buFont typeface="Noto Sans Symbols"/>
              <a:buChar char="⮚"/>
            </a:pPr>
            <a:r>
              <a:rPr lang="en-US" sz="18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It offers an efficient and effective way to generate descriptive captions for images, catering to the diverse needs of users across different domains.</a:t>
            </a:r>
            <a:endParaRPr lang="en-US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09600" y="1219200"/>
            <a:ext cx="8382000" cy="51054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pPr marL="347472" marR="0" lvl="0" indent="-31572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Char char="o"/>
            </a:pPr>
            <a:r>
              <a:rPr lang="en-US" sz="19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CNN-LSTM Architecture:</a:t>
            </a:r>
          </a:p>
          <a:p>
            <a:pPr marL="914400" marR="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Char char="○"/>
            </a:pPr>
            <a:r>
              <a:rPr lang="en-US" sz="19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Combines Convolutional Neural Networks (CNNs) for image feature extraction and Long Short-Term Memory (LSTM) networks for sequence modeling.</a:t>
            </a:r>
          </a:p>
          <a:p>
            <a:pPr marL="914400" marR="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Char char="○"/>
            </a:pPr>
            <a:r>
              <a:rPr lang="en-US" sz="19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CNN extracts visual features from images, while LSTM generates captions based on these features.</a:t>
            </a:r>
          </a:p>
          <a:p>
            <a:pPr marL="347472" marR="0" lvl="0" indent="-31572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Char char="o"/>
            </a:pPr>
            <a:r>
              <a:rPr lang="en-US" sz="19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Embeddings Integration:</a:t>
            </a:r>
          </a:p>
          <a:p>
            <a:pPr marL="914400" marR="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Char char="○"/>
            </a:pPr>
            <a:r>
              <a:rPr lang="en-US" sz="19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Integrates pre-trained </a:t>
            </a:r>
            <a:r>
              <a:rPr lang="en-US" sz="1900" b="0" i="0" u="none" strike="noStrike" cap="none" dirty="0" err="1">
                <a:latin typeface="Quattrocento Sans"/>
                <a:ea typeface="Quattrocento Sans"/>
                <a:cs typeface="Quattrocento Sans"/>
                <a:sym typeface="Quattrocento Sans"/>
              </a:rPr>
              <a:t>GloVe</a:t>
            </a:r>
            <a:r>
              <a:rPr lang="en-US" sz="19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 word embeddings to enhance the semantic understanding of textual descriptions.</a:t>
            </a:r>
          </a:p>
          <a:p>
            <a:pPr marL="914400" marR="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Char char="○"/>
            </a:pPr>
            <a:r>
              <a:rPr lang="en-US" sz="19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Embeddings are used to represent words in the vocabulary, improving the model's language understanding.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658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Noto Sans Symbols</vt:lpstr>
      <vt:lpstr>Quattrocento Sans</vt:lpstr>
      <vt:lpstr>Roboto</vt:lpstr>
      <vt:lpstr>Trebuchet MS</vt:lpstr>
      <vt:lpstr>zeitung</vt:lpstr>
      <vt:lpstr>Office Theme</vt:lpstr>
      <vt:lpstr>GOPIKA R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GOPIKA R</dc:title>
  <dc:creator>GOPIKA R</dc:creator>
  <cp:lastModifiedBy>GOPIKA R</cp:lastModifiedBy>
  <cp:revision>1</cp:revision>
  <dcterms:created xsi:type="dcterms:W3CDTF">2024-04-10T04:18:28Z</dcterms:created>
  <dcterms:modified xsi:type="dcterms:W3CDTF">2024-04-10T09:28:48Z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2024-04-10T00:00:00Z</vt:filetime>
  </property>
</Properties>
</file>