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8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EXCEL%20employee%20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employee performance.xlsx]Sheet4!PivotTable1</c:name>
    <c:fmtId val="-1"/>
  </c:pivotSource>
  <c:chart>
    <c:title>
      <c:tx>
        <c:rich>
          <a:bodyPr/>
          <a:lstStyle/>
          <a:p>
            <a:pPr>
              <a:defRPr/>
            </a:pPr>
            <a:r>
              <a:rPr lang="en-GB"/>
              <a:t>EMPLOYEE PERFORMANCE </a:t>
            </a:r>
            <a:endParaRPr lang="en-US"/>
          </a:p>
        </c:rich>
      </c:tx>
      <c:overlay val="0"/>
    </c:title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7</c:v>
                </c:pt>
                <c:pt idx="1">
                  <c:v>10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5</c:v>
                </c:pt>
                <c:pt idx="9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46</c:v>
                </c:pt>
                <c:pt idx="1">
                  <c:v>42</c:v>
                </c:pt>
                <c:pt idx="2">
                  <c:v>47</c:v>
                </c:pt>
                <c:pt idx="3">
                  <c:v>47</c:v>
                </c:pt>
                <c:pt idx="4">
                  <c:v>46</c:v>
                </c:pt>
                <c:pt idx="5">
                  <c:v>37</c:v>
                </c:pt>
                <c:pt idx="6">
                  <c:v>39</c:v>
                </c:pt>
                <c:pt idx="7">
                  <c:v>43</c:v>
                </c:pt>
                <c:pt idx="8">
                  <c:v>46</c:v>
                </c:pt>
                <c:pt idx="9">
                  <c:v>48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7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2</c:v>
                </c:pt>
                <c:pt idx="5">
                  <c:v>4</c:v>
                </c:pt>
                <c:pt idx="6">
                  <c:v>7</c:v>
                </c:pt>
                <c:pt idx="7">
                  <c:v>5</c:v>
                </c:pt>
                <c:pt idx="8">
                  <c:v>2</c:v>
                </c:pt>
                <c:pt idx="9">
                  <c:v>3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5</c:v>
                </c:pt>
                <c:pt idx="6">
                  <c:v>5</c:v>
                </c:pt>
                <c:pt idx="7">
                  <c:v>1</c:v>
                </c:pt>
                <c:pt idx="8">
                  <c:v>3</c:v>
                </c:pt>
                <c:pt idx="9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4660440"/>
        <c:axId val="224656912"/>
      </c:barChart>
      <c:catAx>
        <c:axId val="2246604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24656912"/>
        <c:crosses val="autoZero"/>
        <c:auto val="1"/>
        <c:lblAlgn val="ctr"/>
        <c:lblOffset val="100"/>
        <c:noMultiLvlLbl val="0"/>
      </c:catAx>
      <c:valAx>
        <c:axId val="224656912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spPr>
          <a:ln w="9525">
            <a:noFill/>
          </a:ln>
        </c:spPr>
        <c:crossAx val="224660440"/>
        <c:crosses val="autoZero"/>
        <c:crossBetween val="between"/>
      </c:valAx>
    </c:plotArea>
    <c:legend>
      <c:legendPos val="b"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80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95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45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091333" y="2948304"/>
            <a:ext cx="102789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GB" sz="2400" b="1" dirty="0"/>
              <a:t>     </a:t>
            </a:r>
            <a:r>
              <a:rPr lang="en-US" altLang="en-GB" sz="2400" b="1" dirty="0"/>
              <a:t>  </a:t>
            </a:r>
            <a:r>
              <a:rPr lang="en-US" sz="2400" dirty="0"/>
              <a:t>:</a:t>
            </a:r>
            <a:r>
              <a:rPr lang="en-GB" sz="2400" dirty="0"/>
              <a:t> </a:t>
            </a:r>
            <a:r>
              <a:rPr lang="en-US" sz="2400" dirty="0" smtClean="0"/>
              <a:t>S.GOPIKA</a:t>
            </a:r>
            <a:endParaRPr lang="en-US" sz="2400" dirty="0"/>
          </a:p>
          <a:p>
            <a:r>
              <a:rPr lang="en-US" sz="2400" b="1" dirty="0"/>
              <a:t>REGISTER NO</a:t>
            </a:r>
            <a:r>
              <a:rPr lang="en-GB" sz="2400" b="1" dirty="0"/>
              <a:t>            </a:t>
            </a:r>
            <a:r>
              <a:rPr lang="en-US" sz="2400"/>
              <a:t>:</a:t>
            </a:r>
            <a:r>
              <a:rPr lang="en-US" altLang="en-GB" sz="2400" smtClean="0"/>
              <a:t>422200776</a:t>
            </a:r>
            <a:endParaRPr lang="zh-CN" altLang="en-US" dirty="0"/>
          </a:p>
          <a:p>
            <a:r>
              <a:rPr lang="en-US" sz="2400" b="1" dirty="0"/>
              <a:t>DEPARTMENT</a:t>
            </a:r>
            <a:r>
              <a:rPr lang="en-GB" sz="2400" b="1" dirty="0"/>
              <a:t>        </a:t>
            </a:r>
            <a:r>
              <a:rPr lang="en-US" altLang="en-GB" sz="2400" b="1" dirty="0"/>
              <a:t> </a:t>
            </a:r>
            <a:r>
              <a:rPr lang="en-GB" sz="2400" b="1" dirty="0"/>
              <a:t>  </a:t>
            </a:r>
            <a:r>
              <a:rPr lang="en-US" sz="2400" dirty="0"/>
              <a:t>:</a:t>
            </a:r>
            <a:r>
              <a:rPr lang="en-GB" sz="2400" dirty="0"/>
              <a:t> </a:t>
            </a:r>
            <a:r>
              <a:rPr lang="en-GB" sz="2400" dirty="0" err="1"/>
              <a:t>B.com</a:t>
            </a:r>
            <a:r>
              <a:rPr lang="en-GB" sz="2400" dirty="0"/>
              <a:t> </a:t>
            </a:r>
            <a:r>
              <a:rPr lang="en-US" altLang="en-GB" sz="2400" dirty="0" err="1"/>
              <a:t>(INFORMATION SYSTEM MANAGEMENT)</a:t>
            </a:r>
            <a:endParaRPr lang="zh-CN" altLang="en-US" dirty="0"/>
          </a:p>
          <a:p>
            <a:r>
              <a:rPr lang="en-US" sz="2400" b="1" dirty="0"/>
              <a:t>COLLEGE</a:t>
            </a:r>
            <a:r>
              <a:rPr lang="en-GB" sz="2400" b="1" dirty="0"/>
              <a:t>                 </a:t>
            </a:r>
            <a:r>
              <a:rPr lang="en-US" altLang="en-GB" sz="2400" b="1" dirty="0"/>
              <a:t>  </a:t>
            </a:r>
            <a:r>
              <a:rPr lang="en-GB" sz="2400" b="1" dirty="0"/>
              <a:t> </a:t>
            </a:r>
            <a:r>
              <a:rPr lang="en-GB" sz="2400" dirty="0">
                <a:latin typeface="+mj-lt"/>
              </a:rPr>
              <a:t>: </a:t>
            </a:r>
            <a:r>
              <a:rPr lang="en-US" altLang="en-GB" sz="2400" dirty="0" err="1">
                <a:latin typeface="+mj-lt"/>
              </a:rPr>
              <a:t>ANNAI VEILANKANNI'S COLLEGE FOR WOMEN </a:t>
            </a:r>
            <a:endParaRPr lang="en-US" sz="2400" dirty="0">
              <a:latin typeface="+mj-lt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5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8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Title 9"/>
          <p:cNvSpPr>
            <a:spLocks noGrp="1"/>
          </p:cNvSpPr>
          <p:nvPr>
            <p:ph type="title"/>
          </p:nvPr>
        </p:nvSpPr>
        <p:spPr>
          <a:xfrm rot="10800000" flipV="1">
            <a:off x="739774" y="1884998"/>
            <a:ext cx="11087413" cy="3151346"/>
          </a:xfrm>
        </p:spPr>
        <p:txBody>
          <a:bodyPr/>
          <a:lstStyle/>
          <a:p>
            <a:r>
              <a:rPr lang="en-GB" sz="2400" dirty="0"/>
              <a:t/>
            </a:r>
            <a:br>
              <a:rPr lang="en-GB" sz="2400" dirty="0"/>
            </a:br>
            <a:endParaRPr lang="en-IN" sz="2400" dirty="0"/>
          </a:p>
        </p:txBody>
      </p:sp>
      <p:sp>
        <p:nvSpPr>
          <p:cNvPr id="1048688" name="TextBox 2"/>
          <p:cNvSpPr txBox="1"/>
          <p:nvPr/>
        </p:nvSpPr>
        <p:spPr>
          <a:xfrm>
            <a:off x="1128712" y="1049337"/>
            <a:ext cx="83153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Regression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Clustering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Predictive </a:t>
            </a:r>
            <a:r>
              <a:rPr lang="en-GB" sz="2400" dirty="0" err="1"/>
              <a:t>Modeling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Propensity Scoring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Survival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Network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Machine Learning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Simulation </a:t>
            </a:r>
            <a:r>
              <a:rPr lang="en-GB" sz="2400" dirty="0" err="1"/>
              <a:t>Modeling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Bayesian Networks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2"/>
          <p:cNvGraphicFramePr>
            <a:graphicFrameLocks/>
          </p:cNvGraphicFramePr>
          <p:nvPr/>
        </p:nvGraphicFramePr>
        <p:xfrm>
          <a:off x="1789510" y="1172290"/>
          <a:ext cx="7605712" cy="4591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ext Placeholder 2"/>
          <p:cNvSpPr>
            <a:spLocks noGrp="1"/>
          </p:cNvSpPr>
          <p:nvPr>
            <p:ph type="body" idx="1"/>
          </p:nvPr>
        </p:nvSpPr>
        <p:spPr>
          <a:xfrm>
            <a:off x="1375171" y="1582340"/>
            <a:ext cx="10207227" cy="3693319"/>
          </a:xfrm>
        </p:spPr>
        <p:txBody>
          <a:bodyPr/>
          <a:lstStyle/>
          <a:p>
            <a:r>
              <a:rPr lang="en-US" sz="4000" dirty="0">
                <a:latin typeface="Bahnschrift Light Condensed" panose="02000000000000000000" pitchFamily="2" charset="0"/>
                <a:ea typeface="Bahnschrift Light Condensed" panose="02000000000000000000" pitchFamily="2" charset="0"/>
              </a:rPr>
              <a:t>Employee performance analysis is a critical component of talent management, enabling organizations to make data driven decisions ,drive business outputs and enhance employee experience. By  leveraging advanced analytics modelling techniques.</a:t>
            </a:r>
            <a:endParaRPr lang="en-IN" sz="4000" dirty="0">
              <a:latin typeface="Bahnschrift Light Condensed" panose="02000000000000000000" pitchFamily="2" charset="0"/>
              <a:ea typeface="Bahnschrift Light Condensed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48653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1335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Accurately evaluate employee performance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Idntify</a:t>
            </a:r>
            <a:r>
              <a:rPr lang="en-US" sz="2000" dirty="0"/>
              <a:t> strengths, weaknesses, opportunities and threats(SWOT analysis)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 targeted interventions and training programs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Inform talent management decisions (</a:t>
            </a:r>
            <a:r>
              <a:rPr lang="en-US" sz="2000" dirty="0" err="1"/>
              <a:t>promotions,successions</a:t>
            </a:r>
            <a:r>
              <a:rPr lang="en-GB" sz="2000" dirty="0"/>
              <a:t>)</a:t>
            </a:r>
            <a:endParaRPr lang="en-US" sz="2000" dirty="0"/>
          </a:p>
        </p:txBody>
      </p:sp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60" name="TextBox 10"/>
          <p:cNvSpPr txBox="1"/>
          <p:nvPr/>
        </p:nvSpPr>
        <p:spPr>
          <a:xfrm>
            <a:off x="1081088" y="2207211"/>
            <a:ext cx="7924800" cy="506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employee performance data to identify key drivers of performance and areas for improvement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data- driven insights to inform talent management </a:t>
            </a:r>
            <a:r>
              <a:rPr 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decisions,training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programs and leadership development initiatives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identifying key predictors of performance , area of improvement and opportunities for growth and  development		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99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1048665" name="Text Placeholder 8"/>
          <p:cNvSpPr>
            <a:spLocks noGrp="1"/>
          </p:cNvSpPr>
          <p:nvPr>
            <p:ph type="body" idx="1"/>
          </p:nvPr>
        </p:nvSpPr>
        <p:spPr>
          <a:xfrm>
            <a:off x="1232297" y="1695449"/>
            <a:ext cx="10350102" cy="4572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Line managers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HR business partners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Senior leadership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 development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Compensation and benefits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Talent acquisition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Employees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Organizational development teams </a:t>
            </a:r>
            <a:endParaRPr lang="en-IN" sz="2000" dirty="0"/>
          </a:p>
        </p:txBody>
      </p:sp>
      <p:sp>
        <p:nvSpPr>
          <p:cNvPr id="1048666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48671" name="Text Placeholder 9"/>
          <p:cNvSpPr>
            <a:spLocks noGrp="1"/>
          </p:cNvSpPr>
          <p:nvPr>
            <p:ph type="body" idx="1"/>
          </p:nvPr>
        </p:nvSpPr>
        <p:spPr>
          <a:xfrm>
            <a:off x="3589734" y="1589728"/>
            <a:ext cx="10439400" cy="28623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Solution</a:t>
            </a:r>
            <a:r>
              <a:rPr lang="en-US" sz="2400" dirty="0"/>
              <a:t> : Empower AI – employee performance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Value proportion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Identify top performers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Pinpoint skill 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Enhance employee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Inform data – driven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Boost productivity</a:t>
            </a:r>
          </a:p>
          <a:p>
            <a:endParaRPr lang="en-IN" dirty="0"/>
          </a:p>
        </p:txBody>
      </p:sp>
      <p:sp>
        <p:nvSpPr>
          <p:cNvPr id="1048672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1791176" y="492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74" name="Text Placeholder 2"/>
          <p:cNvSpPr>
            <a:spLocks noGrp="1"/>
          </p:cNvSpPr>
          <p:nvPr>
            <p:ph type="body" idx="1"/>
          </p:nvPr>
        </p:nvSpPr>
        <p:spPr>
          <a:xfrm>
            <a:off x="755332" y="2044005"/>
            <a:ext cx="9765982" cy="2769989"/>
          </a:xfrm>
        </p:spPr>
        <p:txBody>
          <a:bodyPr/>
          <a:lstStyle/>
          <a:p>
            <a:r>
              <a:rPr lang="en-US" b="1" dirty="0"/>
              <a:t>Description</a:t>
            </a:r>
            <a:r>
              <a:rPr lang="en-US" dirty="0"/>
              <a:t> : This data set contains information on employee performance ,demographics ,and  development activities</a:t>
            </a:r>
          </a:p>
          <a:p>
            <a:endParaRPr lang="en-US" b="1" dirty="0"/>
          </a:p>
          <a:p>
            <a:r>
              <a:rPr lang="en-US" b="1" dirty="0"/>
              <a:t>Fields: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level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055" y="3426039"/>
            <a:ext cx="2466975" cy="3419475"/>
          </a:xfrm>
          <a:prstGeom prst="rect">
            <a:avLst/>
          </a:prstGeom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8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84990"/>
            <a:ext cx="10972800" cy="3323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AI driven predictive analytics for accurate forecasting and insights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Automated performance scoring for unbiased evaluations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Personalized development plans for targeted growth and improvement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Real-time feedback and coaching for continuous development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Intuitive and interactive dashboards for easy visualization and tracking </a:t>
            </a:r>
            <a:endParaRPr lang="en-IN" sz="2400" dirty="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4618435" y="2707994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343</Words>
  <Application>Microsoft Office PowerPoint</Application>
  <PresentationFormat>Widescreen</PresentationFormat>
  <Paragraphs>107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宋体</vt:lpstr>
      <vt:lpstr>Arial</vt:lpstr>
      <vt:lpstr>Bahnschrift Light Condensed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 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2</cp:revision>
  <dcterms:created xsi:type="dcterms:W3CDTF">2024-03-28T17:07:22Z</dcterms:created>
  <dcterms:modified xsi:type="dcterms:W3CDTF">2024-09-16T07:25:52Z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106a64080eb44a1b9b76e40f71cf026b</vt:lpwstr>
  </property>
</Properties>
</file>