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endParaRPr dirty="0" lang="en-GB"/>
          </a:p>
          <a:p>
            <a:pPr algn="l"/>
            <a:r>
              <a:rPr altLang="en-IN" dirty="0" lang="en-US"/>
              <a:t>G</a:t>
            </a:r>
            <a:r>
              <a:rPr altLang="en-IN" dirty="0" lang="en-US"/>
              <a:t>O</a:t>
            </a:r>
            <a:r>
              <a:rPr altLang="en-IN" dirty="0" lang="en-US"/>
              <a:t>P</a:t>
            </a:r>
            <a:r>
              <a:rPr altLang="en-IN" dirty="0" lang="en-US"/>
              <a:t>I</a:t>
            </a:r>
            <a:r>
              <a:rPr altLang="en-IN" dirty="0" lang="en-US"/>
              <a:t>K</a:t>
            </a:r>
            <a:r>
              <a:rPr altLang="en-IN" dirty="0" lang="en-US"/>
              <a:t>A</a:t>
            </a:r>
            <a:r>
              <a:rPr altLang="en-IN" dirty="0" lang="en-US"/>
              <a:t> </a:t>
            </a:r>
            <a:r>
              <a:rPr altLang="en-IN" dirty="0" lang="en-US"/>
              <a:t>S</a:t>
            </a:r>
            <a:r>
              <a:rPr altLang="en-IN" dirty="0" lang="en-US"/>
              <a:t> </a:t>
            </a:r>
            <a:r>
              <a:rPr altLang="en-IN" dirty="0" lang="en-US"/>
              <a:t>-</a:t>
            </a:r>
            <a:r>
              <a:rPr dirty="0" lang="en-IN"/>
              <a:t>SSM COLLEGE OF ENGINEERING-B.TECH IT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extBox 4"/>
          <p:cNvSpPr txBox="1"/>
          <p:nvPr/>
        </p:nvSpPr>
        <p:spPr>
          <a:xfrm>
            <a:off x="140677" y="267286"/>
            <a:ext cx="11830929" cy="6124754"/>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extBox 2"/>
          <p:cNvSpPr txBox="1"/>
          <p:nvPr/>
        </p:nvSpPr>
        <p:spPr>
          <a:xfrm>
            <a:off x="211015" y="211015"/>
            <a:ext cx="11788727" cy="5693866"/>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lnSpcReduction="10000"/>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extBox 4"/>
          <p:cNvSpPr txBox="1"/>
          <p:nvPr/>
        </p:nvSpPr>
        <p:spPr>
          <a:xfrm>
            <a:off x="281353" y="323557"/>
            <a:ext cx="11746523" cy="5693866"/>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TextBox 4"/>
          <p:cNvSpPr txBox="1"/>
          <p:nvPr/>
        </p:nvSpPr>
        <p:spPr>
          <a:xfrm>
            <a:off x="436098" y="633046"/>
            <a:ext cx="10986868" cy="3108543"/>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extBox 4"/>
          <p:cNvSpPr txBox="1"/>
          <p:nvPr/>
        </p:nvSpPr>
        <p:spPr>
          <a:xfrm>
            <a:off x="168811" y="365759"/>
            <a:ext cx="11774659" cy="6555641"/>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TextBox 4"/>
          <p:cNvSpPr txBox="1"/>
          <p:nvPr/>
        </p:nvSpPr>
        <p:spPr>
          <a:xfrm>
            <a:off x="436097" y="492368"/>
            <a:ext cx="11127545" cy="3970318"/>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lnSpcReduction="10000"/>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extBox 2"/>
          <p:cNvSpPr txBox="1"/>
          <p:nvPr/>
        </p:nvSpPr>
        <p:spPr>
          <a:xfrm>
            <a:off x="492369" y="1406769"/>
            <a:ext cx="11071274" cy="3970318"/>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fontScale="96429"/>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extBox 2"/>
          <p:cNvSpPr txBox="1"/>
          <p:nvPr/>
        </p:nvSpPr>
        <p:spPr>
          <a:xfrm>
            <a:off x="112543" y="393896"/>
            <a:ext cx="11929402" cy="6555641"/>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extBox 4"/>
          <p:cNvSpPr txBox="1"/>
          <p:nvPr/>
        </p:nvSpPr>
        <p:spPr>
          <a:xfrm>
            <a:off x="309489" y="759656"/>
            <a:ext cx="11619914" cy="5693866"/>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2024-04-01T19:53:02Z</dcterms:created>
  <dcterms:modified xsi:type="dcterms:W3CDTF">2024-04-08T04:43:37Z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934df75c51454e35a3cca03553dbcfa8</vt:lpwstr>
  </property>
</Properties>
</file>