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17" r:id="rId5"/>
    <p:sldId id="308" r:id="rId6"/>
    <p:sldId id="278" r:id="rId7"/>
    <p:sldId id="309" r:id="rId8"/>
    <p:sldId id="331" r:id="rId9"/>
    <p:sldId id="263" r:id="rId10"/>
    <p:sldId id="330" r:id="rId11"/>
    <p:sldId id="329" r:id="rId12"/>
    <p:sldId id="328" r:id="rId13"/>
    <p:sldId id="319" r:id="rId14"/>
    <p:sldId id="326" r:id="rId15"/>
    <p:sldId id="323" r:id="rId16"/>
    <p:sldId id="325" r:id="rId17"/>
    <p:sldId id="324" r:id="rId18"/>
    <p:sldId id="332" r:id="rId19"/>
    <p:sldId id="333" r:id="rId20"/>
    <p:sldId id="334" r:id="rId21"/>
    <p:sldId id="335" r:id="rId22"/>
    <p:sldId id="30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6/26/2024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1" y="465222"/>
            <a:ext cx="10360152" cy="5029200"/>
          </a:xfrm>
        </p:spPr>
        <p:txBody>
          <a:bodyPr anchor="ctr"/>
          <a:lstStyle/>
          <a:p>
            <a:r>
              <a:rPr lang="en-US" dirty="0"/>
              <a:t>Data Visualization of Bird Strikes between 2000 – 2011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FC8D36-920D-D2F8-7EC9-7E6B149389D5}"/>
              </a:ext>
            </a:extLst>
          </p:cNvPr>
          <p:cNvSpPr txBox="1"/>
          <p:nvPr/>
        </p:nvSpPr>
        <p:spPr>
          <a:xfrm>
            <a:off x="6096000" y="4675348"/>
            <a:ext cx="4315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GOPIKA R NAMBIAR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A3D64E-05AB-4608-BD16-03D8024C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Top 10 US Airlines in terms of having encountered bird strikes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32DEF-3C2A-58B9-DB47-E7ECB3037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730" y="1543077"/>
            <a:ext cx="7253000" cy="470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21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CF2E-6B10-DCB7-BA62-11A4E627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79" y="642169"/>
            <a:ext cx="8691716" cy="914400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Effect of Bird Strikes &amp; Impact on Flight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1A2FFC-F0D9-56BE-305A-C524A3A6BBC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406868" y="1556569"/>
            <a:ext cx="3763738" cy="445036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D02C1-39A1-B9EB-3A37-2C89B0A88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0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8D016D-E435-4A27-4236-9D405083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09485"/>
            <a:ext cx="11277600" cy="914400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Airports with most incidents of bird strikes – Top 50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631843-083C-5AA4-BBF0-434B7CE29D6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926511" y="2023885"/>
            <a:ext cx="6666864" cy="39934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A3FAE-3DE3-DCB0-8944-F45AC4D01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41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37D15-44A3-208B-D766-253D6C38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05" y="1142451"/>
            <a:ext cx="10972800" cy="914400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Were Pilots Informed? &amp; Prior Warning and Effect of Strike Relation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28A537-221F-F832-90EC-85683685A41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013577" y="1683864"/>
            <a:ext cx="4393003" cy="456895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8A96D-3814-ED93-E66F-E53067980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90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7110-ABB6-B51D-9B49-E6F5E65F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625" y="422787"/>
            <a:ext cx="7534656" cy="914400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Top 10 Wildlife Species in Bird Strike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2AE278-73A0-7998-EAD1-1D7B9C4C7B7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909331" y="1337187"/>
            <a:ext cx="4137364" cy="48921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9484A-38FA-A87F-FD50-15733B2CB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79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BD4F-B71D-61DE-582B-15F3E5B6C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117" y="547687"/>
            <a:ext cx="7534656" cy="914400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Top 10 States with Most Bird Strikes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75660F-6632-7A83-278C-3341B13A488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944751" y="1412345"/>
            <a:ext cx="4157029" cy="491540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339FC-3B0B-8DBC-BAA0-BA332673B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60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2ACA-422F-9AF8-9C9D-17499D83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178" y="422787"/>
            <a:ext cx="9674942" cy="914400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Bird Strike Incident due to Weather Conditions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2A4F7E-5722-FD7F-FC16-4EAE5D143D2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053018" y="1337187"/>
            <a:ext cx="4085963" cy="497710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34E76-2FEC-4D85-3EC5-B2B65AB7B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22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E0D2-C3B8-0A9C-7746-C30B362D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67" y="1199536"/>
            <a:ext cx="10933471" cy="914400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Overall Percentage of Bird Strike by Weather Conditions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26AE4E-8ED7-8ED5-89AA-0DE98A15336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007653" y="1527541"/>
            <a:ext cx="4176693" cy="49386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EFD92-7228-F45D-EBA2-5E32FB58F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26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1D2B-625D-12AD-8865-7AF0309E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REPORT.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672A-A3AA-B118-31AC-D7B9DA1768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39111"/>
            <a:ext cx="8662737" cy="421730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 strikes increased gradually every year but maximum between 2009 and 2010.</a:t>
            </a:r>
          </a:p>
          <a:p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Pilots weren’t informed most of the time .So this can be an additional reason for damages caused for birds, people and flights.</a:t>
            </a:r>
          </a:p>
          <a:p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Whenever Pilots were informed they did precautionary landing. </a:t>
            </a:r>
          </a:p>
          <a:p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Bird Strike happened when the flights are in  approach phase.</a:t>
            </a:r>
          </a:p>
          <a:p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birds are about to get struck mostly.</a:t>
            </a:r>
          </a:p>
          <a:p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 strikes happen mostly when there are no clouds.</a:t>
            </a:r>
          </a:p>
          <a:p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California, Texas, Florida has the most bird strikes as per record.</a:t>
            </a:r>
          </a:p>
          <a:p>
            <a:endParaRPr lang="en-IN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CA353-A409-6B94-3678-4156619A5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3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641848" cy="5029200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307EF56-961A-003D-60BC-D02734AF76D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32ECF4-8D1D-462E-D4BE-E7FE517FA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02" y="1461343"/>
            <a:ext cx="8691716" cy="48005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D175A7-DD7A-D865-A974-D2FFFBCD90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114" t="7160" r="-4460" b="-7063"/>
          <a:stretch/>
        </p:blipFill>
        <p:spPr>
          <a:xfrm>
            <a:off x="8516604" y="1461343"/>
            <a:ext cx="3559277" cy="52049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2FE327-D754-9B8F-D472-C6F976C49E2F}"/>
              </a:ext>
            </a:extLst>
          </p:cNvPr>
          <p:cNvSpPr txBox="1"/>
          <p:nvPr/>
        </p:nvSpPr>
        <p:spPr>
          <a:xfrm>
            <a:off x="1061885" y="435163"/>
            <a:ext cx="5722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DATA OVERVIEW:</a:t>
            </a: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4FA432-6D4E-CDE9-B533-A9ECEFA62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85" y="1652339"/>
            <a:ext cx="4293961" cy="4955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9A03C1-2319-D657-8FAD-06DD77B4F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362" y="102115"/>
            <a:ext cx="7269420" cy="3402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34E450-B319-7816-0D20-1E5183865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4611" y="3182539"/>
            <a:ext cx="3159859" cy="35733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99031F-9A1E-1C6A-E5CF-716A4380A721}"/>
              </a:ext>
            </a:extLst>
          </p:cNvPr>
          <p:cNvSpPr txBox="1"/>
          <p:nvPr/>
        </p:nvSpPr>
        <p:spPr>
          <a:xfrm>
            <a:off x="252534" y="630476"/>
            <a:ext cx="3972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DATA CLEANING: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95" y="401052"/>
            <a:ext cx="7534656" cy="914400"/>
          </a:xfrm>
        </p:spPr>
        <p:txBody>
          <a:bodyPr/>
          <a:lstStyle/>
          <a:p>
            <a:pPr algn="l"/>
            <a:r>
              <a:rPr lang="en-US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Visuals Depicting the Number of Bird Strikes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06F10B-BD89-1DA7-514B-5B3D4C08479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3245891" y="1163053"/>
            <a:ext cx="5379375" cy="501315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E143-EADC-36E4-1958-BB1E11D0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58" y="405199"/>
            <a:ext cx="8839200" cy="914400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Yearly Cost Incurred due to Bird Strikes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5FD72B-B92F-1195-0F38-FE7CBECD570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336357" y="1096191"/>
            <a:ext cx="5715932" cy="52315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24E81-1510-EECF-5EE1-9A9A0B9C1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1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246541-4DB8-C75D-344D-DF3699B951AB}"/>
              </a:ext>
            </a:extLst>
          </p:cNvPr>
          <p:cNvSpPr txBox="1"/>
          <p:nvPr/>
        </p:nvSpPr>
        <p:spPr>
          <a:xfrm>
            <a:off x="2744752" y="860841"/>
            <a:ext cx="79625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Yearly Analysis &amp; Bird Strikes in the US</a:t>
            </a:r>
          </a:p>
        </p:txBody>
      </p:sp>
      <p:pic>
        <p:nvPicPr>
          <p:cNvPr id="8" name="slide2" descr="No.of.Bird Strikes">
            <a:extLst>
              <a:ext uri="{FF2B5EF4-FFF2-40B4-BE49-F238E27FC236}">
                <a16:creationId xmlns:a16="http://schemas.microsoft.com/office/drawing/2014/main" id="{3FC11713-CA6A-13E1-D5C7-507D8590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3"/>
          <a:stretch/>
        </p:blipFill>
        <p:spPr>
          <a:xfrm>
            <a:off x="2567199" y="2104103"/>
            <a:ext cx="8415434" cy="426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1A7F-D0CC-74E1-0180-07DFA9B4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64" y="452284"/>
            <a:ext cx="7534656" cy="914400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When do most bird strikes occur?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30707F-97A4-1658-0909-8CDFB7F8F4A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525069" y="1366684"/>
            <a:ext cx="5641183" cy="473551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B02CD-BBDA-CB1E-8402-536E1AD49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E2C1-988E-351F-2B9D-1DCFB117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6" y="403123"/>
            <a:ext cx="8947355" cy="914400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Altitude of aero planes at the time of strike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E8FC74-06B2-928D-B6D0-22B48BCEDBA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968324" y="1296086"/>
            <a:ext cx="4255351" cy="503166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0CC88-2367-56BC-2C36-6AB54F1C4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6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7660-C666-841E-92BF-62B67C0E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135" y="432620"/>
            <a:ext cx="8416413" cy="914400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Phase of flight at the time of the strike.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8B22CE-688B-FB18-28BA-36429147EEE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t="11431" r="-198"/>
          <a:stretch/>
        </p:blipFill>
        <p:spPr>
          <a:xfrm>
            <a:off x="3333136" y="1347020"/>
            <a:ext cx="5791677" cy="46724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04B7F-4E0C-001E-0D1F-A7245CA8D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539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{E4F4DED1-924E-483C-AB8A-4E3EAC569C19}tf11964407_win32</Template>
  <TotalTime>46</TotalTime>
  <Words>271</Words>
  <Application>Microsoft Office PowerPoint</Application>
  <PresentationFormat>Widescreen</PresentationFormat>
  <Paragraphs>48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Gill Sans Nova Light</vt:lpstr>
      <vt:lpstr>Helvetica Neue</vt:lpstr>
      <vt:lpstr>Sagona Book</vt:lpstr>
      <vt:lpstr>Times New Roman</vt:lpstr>
      <vt:lpstr>Custom</vt:lpstr>
      <vt:lpstr>Data Visualization of Bird Strikes between 2000 – 2011 </vt:lpstr>
      <vt:lpstr>the power of communication</vt:lpstr>
      <vt:lpstr>PowerPoint Presentation</vt:lpstr>
      <vt:lpstr>Visuals Depicting the Number of Bird Strikes</vt:lpstr>
      <vt:lpstr>Yearly Cost Incurred due to Bird Strikes </vt:lpstr>
      <vt:lpstr>PowerPoint Presentation</vt:lpstr>
      <vt:lpstr>When do most bird strikes occur? </vt:lpstr>
      <vt:lpstr>Altitude of aero planes at the time of strike </vt:lpstr>
      <vt:lpstr>Phase of flight at the time of the strike. </vt:lpstr>
      <vt:lpstr>Top 10 US Airlines in terms of having encountered bird strikes </vt:lpstr>
      <vt:lpstr>Effect of Bird Strikes &amp; Impact on Flight </vt:lpstr>
      <vt:lpstr>Airports with most incidents of bird strikes – Top 50 </vt:lpstr>
      <vt:lpstr>Were Pilots Informed? &amp; Prior Warning and Effect of Strike Relation </vt:lpstr>
      <vt:lpstr>Top 10 Wildlife Species in Bird Strike </vt:lpstr>
      <vt:lpstr>Top 10 States with Most Bird Strikes </vt:lpstr>
      <vt:lpstr>Bird Strike Incident due to Weather Conditions </vt:lpstr>
      <vt:lpstr>Overall Percentage of Bird Strike by Weather Conditions </vt:lpstr>
      <vt:lpstr>FINAL REPORT.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Gopika R Nambiar - [CB.SC.I5DAS21026]</dc:creator>
  <cp:lastModifiedBy>Gopika R Nambiar - [CB.SC.I5DAS21026]</cp:lastModifiedBy>
  <cp:revision>1</cp:revision>
  <dcterms:created xsi:type="dcterms:W3CDTF">2024-06-25T17:40:02Z</dcterms:created>
  <dcterms:modified xsi:type="dcterms:W3CDTF">2024-06-26T11:18:05Z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