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1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474B-4FDD-4AD6-9F5A-344D6811ABE7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57D261-7B80-40E2-B578-03F9DCF8A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42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57D261-7B80-40E2-B578-03F9DCF8A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58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39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90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361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346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9860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549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08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876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539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974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2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551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4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77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1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432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11783-6B09-411F-AAF0-16F767681205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FCEDB8-42BC-4A33-BB30-9128458627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43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E1584D6-7E87-CAE5-C0BB-9A485C62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lang="en-US" spc="15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6A38389-4FB5-5B64-FB0D-46F217CB1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811833"/>
              </p:ext>
            </p:extLst>
          </p:nvPr>
        </p:nvGraphicFramePr>
        <p:xfrm>
          <a:off x="3425031" y="-5084632"/>
          <a:ext cx="77192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073">
                  <a:extLst>
                    <a:ext uri="{9D8B030D-6E8A-4147-A177-3AD203B41FA5}">
                      <a16:colId xmlns:a16="http://schemas.microsoft.com/office/drawing/2014/main" val="1670954365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2424845270"/>
                    </a:ext>
                  </a:extLst>
                </a:gridCol>
                <a:gridCol w="2573073">
                  <a:extLst>
                    <a:ext uri="{9D8B030D-6E8A-4147-A177-3AD203B41FA5}">
                      <a16:colId xmlns:a16="http://schemas.microsoft.com/office/drawing/2014/main" val="32535247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697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11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75731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CD276709-EC58-5946-47D9-347555C93B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125" y="31067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806D3-A9C1-EF53-D329-0793E2CEA1A9}"/>
              </a:ext>
            </a:extLst>
          </p:cNvPr>
          <p:cNvSpPr txBox="1"/>
          <p:nvPr/>
        </p:nvSpPr>
        <p:spPr>
          <a:xfrm>
            <a:off x="1475612" y="3616452"/>
            <a:ext cx="107163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STUDENT NAME: A GOPIKA</a:t>
            </a:r>
          </a:p>
          <a:p>
            <a:r>
              <a:rPr lang="en-US" b="1" dirty="0"/>
              <a:t>REGISTER NO:astvu36336324U18012</a:t>
            </a:r>
          </a:p>
          <a:p>
            <a:r>
              <a:rPr lang="en-US" b="1" dirty="0"/>
              <a:t>NMID:2AB78F9308B14E8BAB34BD6D46324AC9</a:t>
            </a:r>
          </a:p>
          <a:p>
            <a:r>
              <a:rPr lang="en-US" b="1" dirty="0"/>
              <a:t>DEPARTMENT:BSC(COMPUTER SCIENCE)</a:t>
            </a:r>
          </a:p>
          <a:p>
            <a:r>
              <a:rPr lang="en-US" b="1" dirty="0"/>
              <a:t>COLLEGE: SREE ABIRAAMI ARTS AND SCIENCE COLLEGE FOR WOMEN/THIRUVALLUVAR UNIVERSITY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762939-82EB-F077-81FB-6E88CFAAA4D6}"/>
              </a:ext>
            </a:extLst>
          </p:cNvPr>
          <p:cNvSpPr txBox="1"/>
          <p:nvPr/>
        </p:nvSpPr>
        <p:spPr>
          <a:xfrm>
            <a:off x="2542032" y="434341"/>
            <a:ext cx="77192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779905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BC589E3-5B7E-A393-C487-C9E5F95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>
                <a:solidFill>
                  <a:schemeClr val="accent4"/>
                </a:solidFill>
              </a:rPr>
              <a:t>RESULTS AND SCREENSHOTS</a:t>
            </a:r>
            <a:endParaRPr lang="en-IN" sz="4250" dirty="0">
              <a:solidFill>
                <a:schemeClr val="accent4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14DA37-9821-378C-250C-9D9DE26A87E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0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96C6D1C-CB2F-7AB3-F9A8-7197B07E9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>
                <a:solidFill>
                  <a:srgbClr val="FF0000"/>
                </a:solidFill>
              </a:rPr>
              <a:t>CONCLUSION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D71659-C7E5-55B3-CD02-8603FA7F1B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3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147B677-19AC-4452-C8FE-08BFEB311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GITHUB LINK  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E5578-17AA-2CA6-2FD8-7588614477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8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3A3B2D8-1685-BEE6-FF01-AEA7514A3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>
                <a:solidFill>
                  <a:srgbClr val="FF0000"/>
                </a:solidFill>
              </a:rPr>
              <a:t>PROJECT TITLE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FF0000"/>
                </a:solidFill>
              </a:rPr>
              <a:t>    </a:t>
            </a:r>
            <a:br>
              <a:rPr lang="en-US" sz="4250" spc="5">
                <a:solidFill>
                  <a:srgbClr val="FF0000"/>
                </a:solidFill>
              </a:rPr>
            </a:br>
            <a:r>
              <a:rPr lang="en-US" sz="4250" spc="5">
                <a:solidFill>
                  <a:srgbClr val="00B0F0"/>
                </a:solidFill>
              </a:rPr>
              <a:t>      </a:t>
            </a:r>
            <a:r>
              <a:rPr lang="en-US" sz="2000" spc="5">
                <a:solidFill>
                  <a:srgbClr val="00B0F0"/>
                </a:solidFill>
              </a:rPr>
              <a:t>DIGITAL POTFOLIO IN FRONT END DEVELOPMENT</a:t>
            </a:r>
            <a:endParaRPr lang="en-US" sz="4250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CB0F4-A832-C1EB-FBE3-DC020FD1E60B}"/>
              </a:ext>
            </a:extLst>
          </p:cNvPr>
          <p:cNvSpPr txBox="1"/>
          <p:nvPr/>
        </p:nvSpPr>
        <p:spPr>
          <a:xfrm>
            <a:off x="548640" y="525781"/>
            <a:ext cx="3712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TITLE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B4891-EF7A-25CA-9D92-0F1CEDEE1DC8}"/>
              </a:ext>
            </a:extLst>
          </p:cNvPr>
          <p:cNvSpPr txBox="1"/>
          <p:nvPr/>
        </p:nvSpPr>
        <p:spPr>
          <a:xfrm>
            <a:off x="2052066" y="2905780"/>
            <a:ext cx="80878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DIGITAL PORTFOLIO IN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0909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D216920-5999-4C86-D026-3988CADC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pc="25"/>
              <a:t>A</a:t>
            </a:r>
            <a:r>
              <a:rPr lang="en-IN" spc="-5"/>
              <a:t>G</a:t>
            </a:r>
            <a:r>
              <a:rPr lang="en-IN" spc="-35"/>
              <a:t>E</a:t>
            </a:r>
            <a:r>
              <a:rPr lang="en-IN" spc="15"/>
              <a:t>N</a:t>
            </a:r>
            <a:r>
              <a:rPr lang="en-IN"/>
              <a:t>DA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6F5ED3-C432-9158-7FF3-1EAD29E68D2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17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EFD2A3-DEA6-A33B-5921-9D3119E48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IN" sz="4250" spc="-20">
                <a:solidFill>
                  <a:srgbClr val="0070C0"/>
                </a:solidFill>
              </a:rPr>
              <a:t>P</a:t>
            </a:r>
            <a:r>
              <a:rPr lang="en-IN" sz="4250" spc="15">
                <a:solidFill>
                  <a:srgbClr val="0070C0"/>
                </a:solidFill>
              </a:rPr>
              <a:t>ROB</a:t>
            </a:r>
            <a:r>
              <a:rPr lang="en-IN" sz="4250" spc="55">
                <a:solidFill>
                  <a:srgbClr val="0070C0"/>
                </a:solidFill>
              </a:rPr>
              <a:t>L</a:t>
            </a:r>
            <a:r>
              <a:rPr lang="en-IN" sz="4250" spc="-20">
                <a:solidFill>
                  <a:srgbClr val="0070C0"/>
                </a:solidFill>
              </a:rPr>
              <a:t>E</a:t>
            </a:r>
            <a:r>
              <a:rPr lang="en-IN" sz="4250" spc="20">
                <a:solidFill>
                  <a:srgbClr val="0070C0"/>
                </a:solidFill>
              </a:rPr>
              <a:t>M</a:t>
            </a:r>
            <a:r>
              <a:rPr lang="en-IN" sz="4250">
                <a:solidFill>
                  <a:srgbClr val="0070C0"/>
                </a:solidFill>
              </a:rPr>
              <a:t>	</a:t>
            </a:r>
            <a:r>
              <a:rPr lang="en-IN" sz="4250" spc="10">
                <a:solidFill>
                  <a:srgbClr val="0070C0"/>
                </a:solidFill>
              </a:rPr>
              <a:t>S</a:t>
            </a:r>
            <a:r>
              <a:rPr lang="en-IN" sz="4250" spc="-370">
                <a:solidFill>
                  <a:srgbClr val="0070C0"/>
                </a:solidFill>
              </a:rPr>
              <a:t>T</a:t>
            </a:r>
            <a:r>
              <a:rPr lang="en-IN" sz="4250" spc="-375">
                <a:solidFill>
                  <a:srgbClr val="0070C0"/>
                </a:solidFill>
              </a:rPr>
              <a:t>A</a:t>
            </a:r>
            <a:r>
              <a:rPr lang="en-IN" sz="4250" spc="15">
                <a:solidFill>
                  <a:srgbClr val="0070C0"/>
                </a:solidFill>
              </a:rPr>
              <a:t>T</a:t>
            </a:r>
            <a:r>
              <a:rPr lang="en-IN" sz="4250" spc="-10">
                <a:solidFill>
                  <a:srgbClr val="0070C0"/>
                </a:solidFill>
              </a:rPr>
              <a:t>E</a:t>
            </a:r>
            <a:r>
              <a:rPr lang="en-IN" sz="4250" spc="-20">
                <a:solidFill>
                  <a:srgbClr val="0070C0"/>
                </a:solidFill>
              </a:rPr>
              <a:t>ME</a:t>
            </a:r>
            <a:r>
              <a:rPr lang="en-IN" sz="4250" spc="10">
                <a:solidFill>
                  <a:srgbClr val="0070C0"/>
                </a:solidFill>
              </a:rPr>
              <a:t>NT</a:t>
            </a:r>
            <a:endParaRPr lang="en-IN" sz="425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6012D3-4923-1C8D-5249-0F595A5CD5D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61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B5EDED5-D073-C459-B8CA-31131993E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IN" sz="4250" spc="5">
                <a:solidFill>
                  <a:srgbClr val="7030A0"/>
                </a:solidFill>
              </a:rPr>
              <a:t>PROJECT </a:t>
            </a:r>
            <a:r>
              <a:rPr lang="en-IN" sz="4250" spc="-20">
                <a:solidFill>
                  <a:srgbClr val="7030A0"/>
                </a:solidFill>
              </a:rPr>
              <a:t>OVERVIEW</a:t>
            </a:r>
            <a:endParaRPr lang="en-IN" sz="4250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2397E0-B31B-227D-EA41-A9712303F1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49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2A1AC72-973D-7785-0382-002038C3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/>
              <a:t> W</a:t>
            </a:r>
            <a:r>
              <a:rPr lang="en-US" sz="3200" spc="-20"/>
              <a:t>H</a:t>
            </a:r>
            <a:r>
              <a:rPr lang="en-US" sz="3200" spc="20"/>
              <a:t>O</a:t>
            </a:r>
            <a:r>
              <a:rPr lang="en-US" sz="3200" spc="-235"/>
              <a:t> </a:t>
            </a:r>
            <a:r>
              <a:rPr lang="en-US" sz="3200" spc="-10"/>
              <a:t>AR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10"/>
              <a:t>T</a:t>
            </a:r>
            <a:r>
              <a:rPr lang="en-US" sz="3200" spc="-15"/>
              <a:t>H</a:t>
            </a:r>
            <a:r>
              <a:rPr lang="en-US" sz="3200" spc="15"/>
              <a:t>E</a:t>
            </a:r>
            <a:r>
              <a:rPr lang="en-US" sz="3200" spc="-35"/>
              <a:t> </a:t>
            </a:r>
            <a:r>
              <a:rPr lang="en-US" sz="3200" spc="-20"/>
              <a:t>E</a:t>
            </a:r>
            <a:r>
              <a:rPr lang="en-US" sz="3200" spc="30"/>
              <a:t>N</a:t>
            </a:r>
            <a:r>
              <a:rPr lang="en-US" sz="3200" spc="15"/>
              <a:t>D</a:t>
            </a:r>
            <a:r>
              <a:rPr lang="en-US" sz="3200" spc="-45"/>
              <a:t> </a:t>
            </a:r>
            <a:r>
              <a:rPr lang="en-US" sz="3200"/>
              <a:t>U</a:t>
            </a:r>
            <a:r>
              <a:rPr lang="en-US" sz="3200" spc="10"/>
              <a:t>S</a:t>
            </a:r>
            <a:r>
              <a:rPr lang="en-US" sz="3200" spc="-25"/>
              <a:t>E</a:t>
            </a:r>
            <a:r>
              <a:rPr lang="en-US" sz="3200" spc="-10"/>
              <a:t>R</a:t>
            </a:r>
            <a:r>
              <a:rPr lang="en-US" sz="3200" spc="5"/>
              <a:t>S ?                                                  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9C1B85-7718-F42F-544F-EE93A6B8334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6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870EA7B-E5C2-BAD6-5E01-6A7F80732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>
                <a:solidFill>
                  <a:srgbClr val="00B0F0"/>
                </a:solidFill>
              </a:rPr>
              <a:t>TOOLS AND TECHNIQUES</a:t>
            </a:r>
            <a:endParaRPr lang="en-IN" sz="3600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AFEA2-65A6-223A-3F9A-995F807F595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50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B711F6E-C6F1-5274-288A-D7F6C5AA2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21EB17-5BAE-C5A4-AE0D-422D34BF0FA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4D0E776-A4A5-DDA0-B7C2-7B9E05090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7030A0"/>
                </a:solidFill>
              </a:rPr>
              <a:t>FEATURES AND FUNCTIONALITY</a:t>
            </a:r>
            <a:endParaRPr lang="en-IN" dirty="0">
              <a:solidFill>
                <a:srgbClr val="7030A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1DEBE5-8DAF-E523-32E2-BA3ED9F82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11741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</TotalTime>
  <Words>83</Words>
  <Application>Microsoft Office PowerPoint</Application>
  <PresentationFormat>Widescreen</PresentationFormat>
  <Paragraphs>20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            DIGITAL POTFOLIO IN FRONT END DEVELOPMENT</vt:lpstr>
      <vt:lpstr>AGENDA</vt:lpstr>
      <vt:lpstr>PROBLEM STATEMENT</vt:lpstr>
      <vt:lpstr>PROJECT OVERVIEW</vt:lpstr>
      <vt:lpstr> WHO ARE THE END USERS ?                                                   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SAWC_STUDENT</dc:creator>
  <cp:lastModifiedBy>Abiraami_User</cp:lastModifiedBy>
  <cp:revision>4</cp:revision>
  <dcterms:created xsi:type="dcterms:W3CDTF">2025-09-04T06:32:34Z</dcterms:created>
  <dcterms:modified xsi:type="dcterms:W3CDTF">2025-09-10T09:09:48Z</dcterms:modified>
</cp:coreProperties>
</file>