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2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14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7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41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2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711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3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5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1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94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98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pikadevaraj2811.github.io/dgopikaportfolio/" TargetMode="External"/><Relationship Id="rId2" Type="http://schemas.openxmlformats.org/officeDocument/2006/relationships/hyperlink" Target="https://gopikadevaraj2811.github.io/dgopikaportfoli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3C8E4-4D97-F5D7-7B82-5D000CCFDED2}"/>
              </a:ext>
            </a:extLst>
          </p:cNvPr>
          <p:cNvSpPr txBox="1"/>
          <p:nvPr/>
        </p:nvSpPr>
        <p:spPr>
          <a:xfrm>
            <a:off x="3815442" y="1110343"/>
            <a:ext cx="58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DIGITAL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274A-FB2E-FBAB-63BA-10643C725314}"/>
              </a:ext>
            </a:extLst>
          </p:cNvPr>
          <p:cNvSpPr txBox="1"/>
          <p:nvPr/>
        </p:nvSpPr>
        <p:spPr>
          <a:xfrm>
            <a:off x="1404257" y="3015342"/>
            <a:ext cx="10787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 NAME  : Gopika 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REGISTER NO :  36324u18013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DEPARTMENT : BSc (Computer Science)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EMAIL ID    : Gopikadevaraj2811@gmail.Com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College        :Sree Abiraami Arts And Science College For Women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UNIVERSITY  :Thiruvalluvar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NM Id  :F5F3353CEA63521BA2945053224F24B0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A44B7-2FC9-7170-497F-85578E983AFA}"/>
              </a:ext>
            </a:extLst>
          </p:cNvPr>
          <p:cNvSpPr txBox="1"/>
          <p:nvPr/>
        </p:nvSpPr>
        <p:spPr>
          <a:xfrm>
            <a:off x="5301343" y="32983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217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C15-9CF2-BEBE-B580-B29C4E63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29" y="681038"/>
            <a:ext cx="9775371" cy="1038904"/>
          </a:xfrm>
        </p:spPr>
        <p:txBody>
          <a:bodyPr/>
          <a:lstStyle/>
          <a:p>
            <a:r>
              <a:rPr lang="en-IN" dirty="0"/>
              <a:t>            RESULTS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C878-46D6-C916-C485-72674C1A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4" y="1872343"/>
            <a:ext cx="8991600" cy="43046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HELLO ,I AM GOPIKA D LEARNER EXPLORING WEB DEVELOPMENT AND TECHNOLOGY EXPLORING I ENJOY ATTENDING THE CONFERENCE AND BUILDING CREATIVE PROJECT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CERTIFICATES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OF ADD ON COURSE IN EVERY DAY LIFE AND RECEIVED A CERTIFICATE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ON ARTIFICIAL INTELLIGENCE(AI)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OVERVIEW OF ENGLISH COMMUNICATION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WEB DEVELOPMENT-IBM SKILLBUILD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CLOUD COMPUTING-IBM SKILLBUILD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550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F4439-4B50-914C-ECD8-8650F10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 OF MY PORTFOLIO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44641E-197D-D4D9-ED16-D8BF191309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0071"/>
            <a:ext cx="4487863" cy="2150633"/>
          </a:xfrm>
          <a:effectLst>
            <a:softEdge rad="0"/>
          </a:effectLst>
          <a:scene3d>
            <a:camera prst="orthographicFront"/>
            <a:lightRig rig="threePt" dir="t"/>
          </a:scene3d>
          <a:sp3d>
            <a:bevelT prst="angle"/>
            <a:bevelB/>
          </a:sp3d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2879A8-5215-FBC3-4622-82C1BF37D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57" y="2732315"/>
            <a:ext cx="4234256" cy="212271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593B19-C82F-6A57-5A18-3F426201E318}"/>
              </a:ext>
            </a:extLst>
          </p:cNvPr>
          <p:cNvSpPr txBox="1"/>
          <p:nvPr/>
        </p:nvSpPr>
        <p:spPr>
          <a:xfrm>
            <a:off x="1458686" y="1883229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------------------------------------------------------------------------------------------------------------------</a:t>
            </a:r>
          </a:p>
        </p:txBody>
      </p:sp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6CF4D9BE-9810-C34A-9FE4-9C6E9DF61A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7399" y="3320141"/>
            <a:ext cx="620487" cy="62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6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F5A030-0FEC-295E-0B66-8192A3AB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GITHUB AND FORTFOLIO LINK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95658-BE1D-34FB-2D9B-B6C953182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This is my profile and my digital portfolio link.</a:t>
            </a:r>
          </a:p>
          <a:p>
            <a:pPr marL="0" indent="0">
              <a:buNone/>
            </a:pPr>
            <a:r>
              <a:rPr lang="en-IN" dirty="0"/>
              <a:t>             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-apple-system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https://gopikadevaraj2811.github.io/dgopikaportfolio</a:t>
            </a:r>
            <a:endParaRPr lang="en-US" altLang="en-US" b="1" dirty="0">
              <a:solidFill>
                <a:srgbClr val="0070C0"/>
              </a:solidFill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969DA"/>
              </a:solidFill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MY GITHUB URL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</a:rPr>
              <a:t>https://github.com/gopikadevaraj2811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4E7BECF-AF0D-C946-92BA-79BDCA4F8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109"/>
            <a:ext cx="1219200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cs typeface="Arial" panose="020B0604020202020204" pitchFamily="34" charset="0"/>
                <a:hlinkClick r:id="rId3"/>
              </a:rPr>
              <a:t>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41E120E-17F8-03A3-6F01-103293D965AA}"/>
              </a:ext>
            </a:extLst>
          </p:cNvPr>
          <p:cNvSpPr txBox="1"/>
          <p:nvPr/>
        </p:nvSpPr>
        <p:spPr>
          <a:xfrm flipH="1">
            <a:off x="3363360" y="2318657"/>
            <a:ext cx="6880097" cy="8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7C0129B-41B2-D9AB-7153-4D6B7F2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326571"/>
            <a:ext cx="8628592" cy="152718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392B8F0-0168-17F0-6BBC-8F4A88E0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🎯 The </a:t>
            </a:r>
            <a:r>
              <a:rPr lang="en-US" b="1" dirty="0"/>
              <a:t>Digital Portfolio</a:t>
            </a:r>
            <a:r>
              <a:rPr lang="en-US" dirty="0"/>
              <a:t> project has been successfully developed to showcase my </a:t>
            </a:r>
            <a:r>
              <a:rPr lang="en-US" b="1" dirty="0"/>
              <a:t>skills, certifications, and achievements</a:t>
            </a:r>
            <a:r>
              <a:rPr lang="en-US" dirty="0"/>
              <a:t> in a professional manner. 💻 Built using </a:t>
            </a:r>
            <a:r>
              <a:rPr lang="en-US" b="1" dirty="0"/>
              <a:t>HTML, CSS, and JavaScript</a:t>
            </a:r>
            <a:r>
              <a:rPr lang="en-US" dirty="0"/>
              <a:t>, it ensures a clean design and smooth functionality. 📱 The website is fully </a:t>
            </a:r>
            <a:r>
              <a:rPr lang="en-US" b="1" dirty="0"/>
              <a:t>responsive</a:t>
            </a:r>
            <a:r>
              <a:rPr lang="en-US" dirty="0"/>
              <a:t>, working across desktop, tablet, and mobile devices, while 🧭 providing </a:t>
            </a:r>
            <a:r>
              <a:rPr lang="en-US" b="1" dirty="0"/>
              <a:t>user-friendly navigation</a:t>
            </a:r>
            <a:r>
              <a:rPr lang="en-US" dirty="0"/>
              <a:t> for visitors. 🚀 This project not only strengthens my </a:t>
            </a:r>
            <a:r>
              <a:rPr lang="en-US" b="1" dirty="0"/>
              <a:t>digital identity</a:t>
            </a:r>
            <a:r>
              <a:rPr lang="en-US" dirty="0"/>
              <a:t> but also creates better </a:t>
            </a:r>
            <a:r>
              <a:rPr lang="en-US" b="1" dirty="0"/>
              <a:t>academic and career opportunities</a:t>
            </a:r>
            <a:r>
              <a:rPr lang="en-US" dirty="0"/>
              <a:t>. 🌟 Overall, it reflects my </a:t>
            </a:r>
            <a:r>
              <a:rPr lang="en-US" b="1" dirty="0"/>
              <a:t>web development knowledge</a:t>
            </a:r>
            <a:r>
              <a:rPr lang="en-US" dirty="0"/>
              <a:t> and creativity, making it an effective platform for personal branding.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93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CEC899A-1C9F-EF10-6F6B-408A62C32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1543" y="2600370"/>
            <a:ext cx="81751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7D96D-45BC-F92F-9C1C-72AC6E80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-43544"/>
            <a:ext cx="10624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B70-DD39-B7FF-5C95-7E1B145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"/>
            <a:ext cx="11212285" cy="2732314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694E-B3CA-BEFF-589C-2820D19C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52" y="1834121"/>
            <a:ext cx="5905234" cy="3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E211D-4F30-281F-4CAD-A2D668908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6532" y="121531"/>
            <a:ext cx="14520332" cy="156915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F1BD4-6D2C-4BD2-2F1F-0C9554765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8" y="1883229"/>
            <a:ext cx="9699171" cy="4293734"/>
          </a:xfrm>
        </p:spPr>
        <p:txBody>
          <a:bodyPr/>
          <a:lstStyle/>
          <a:p>
            <a:r>
              <a:rPr lang="en-IN" dirty="0"/>
              <a:t>PROJECT STATEMENT</a:t>
            </a:r>
          </a:p>
          <a:p>
            <a:r>
              <a:rPr lang="en-IN" dirty="0"/>
              <a:t>PROJECT OVERVIEW</a:t>
            </a:r>
          </a:p>
          <a:p>
            <a:r>
              <a:rPr lang="en-IN" dirty="0"/>
              <a:t>END USERS</a:t>
            </a:r>
          </a:p>
          <a:p>
            <a:r>
              <a:rPr lang="en-IN" dirty="0"/>
              <a:t>TOOLS AND  TECHNOLOGIES</a:t>
            </a:r>
          </a:p>
          <a:p>
            <a:r>
              <a:rPr lang="en-IN" dirty="0"/>
              <a:t>PORTFOLIO DESIGN AND LAYOUT</a:t>
            </a:r>
          </a:p>
          <a:p>
            <a:r>
              <a:rPr lang="en-IN" dirty="0"/>
              <a:t>FEATURES AND SCREENSHOT</a:t>
            </a:r>
          </a:p>
          <a:p>
            <a:r>
              <a:rPr lang="en-IN" dirty="0"/>
              <a:t>GITUP LINK</a:t>
            </a:r>
          </a:p>
          <a:p>
            <a:r>
              <a:rPr lang="en-IN" dirty="0"/>
              <a:t>CONCLUSION</a:t>
            </a:r>
          </a:p>
        </p:txBody>
      </p:sp>
      <p:pic>
        <p:nvPicPr>
          <p:cNvPr id="2" name="Content Placeholder 3" descr="CPU with binary numbers and blueprint">
            <a:extLst>
              <a:ext uri="{FF2B5EF4-FFF2-40B4-BE49-F238E27FC236}">
                <a16:creationId xmlns:a16="http://schemas.microsoft.com/office/drawing/2014/main" id="{4A958177-E7C4-91EA-3BEA-0F3D19AB9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98" y="1883229"/>
            <a:ext cx="3556001" cy="253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78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DC4-06A1-F3D9-B382-89E4E14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4600" y="1"/>
            <a:ext cx="11311467" cy="2005968"/>
          </a:xfrm>
        </p:spPr>
        <p:txBody>
          <a:bodyPr/>
          <a:lstStyle/>
          <a:p>
            <a:r>
              <a:rPr lang="en-IN" dirty="0"/>
              <a:t>                     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DB22-D9F5-A9A0-39B8-66832C36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7000" y="1879599"/>
            <a:ext cx="8857341" cy="4471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Traditional resumes are static and fail to showcase creativity and technical skills effectively. In today’s digital era, employers prefer interactive and accessible online profiles. A digital portfolio provides a responsive platform to highlight skills, achievements, and certifications while enhancing personal branding and career opportunities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CA61-E6F3-96B1-C9D6-324DBB04E2F1}"/>
              </a:ext>
            </a:extLst>
          </p:cNvPr>
          <p:cNvSpPr/>
          <p:nvPr/>
        </p:nvSpPr>
        <p:spPr>
          <a:xfrm>
            <a:off x="3903133" y="694267"/>
            <a:ext cx="6756400" cy="1049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598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204-1757-75B6-B6F5-3530C7D6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9727" y="100361"/>
            <a:ext cx="11902521" cy="1753393"/>
          </a:xfrm>
        </p:spPr>
        <p:txBody>
          <a:bodyPr/>
          <a:lstStyle/>
          <a:p>
            <a:r>
              <a:rPr lang="en-IN" dirty="0"/>
              <a:t>                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9065-BB81-2D68-0451-07C9F4B6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114" y="2100943"/>
            <a:ext cx="9840686" cy="407602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responsive personal portfolio website</a:t>
            </a:r>
            <a:r>
              <a:rPr lang="en-US" dirty="0"/>
              <a:t> showcasing key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r>
              <a:rPr lang="en-US" dirty="0"/>
              <a:t>Includes </a:t>
            </a:r>
            <a:r>
              <a:rPr lang="en-US" b="1" dirty="0"/>
              <a:t>Home/About Me, Certificates, Skills, and Contact sections</a:t>
            </a:r>
            <a:r>
              <a:rPr lang="en-US" dirty="0"/>
              <a:t>.</a:t>
            </a:r>
          </a:p>
          <a:p>
            <a:r>
              <a:rPr lang="en-US" dirty="0"/>
              <a:t>Provides a platform for </a:t>
            </a:r>
            <a:r>
              <a:rPr lang="en-US" b="1" dirty="0"/>
              <a:t>personal branding</a:t>
            </a:r>
            <a:r>
              <a:rPr lang="en-US" dirty="0"/>
              <a:t>.</a:t>
            </a:r>
          </a:p>
          <a:p>
            <a:r>
              <a:rPr lang="en-US" dirty="0"/>
              <a:t>Ensures </a:t>
            </a:r>
            <a:r>
              <a:rPr lang="en-US" b="1" dirty="0"/>
              <a:t>cross-device compatibility</a:t>
            </a:r>
            <a:r>
              <a:rPr lang="en-US" dirty="0"/>
              <a:t> for better accessibility.</a:t>
            </a:r>
          </a:p>
          <a:p>
            <a:r>
              <a:rPr lang="en-US" dirty="0"/>
              <a:t>Helps build a </a:t>
            </a:r>
            <a:r>
              <a:rPr lang="en-US" b="1" dirty="0"/>
              <a:t>strong digital identity</a:t>
            </a:r>
            <a:r>
              <a:rPr lang="en-US" dirty="0"/>
              <a:t> for future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48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91F2-55E6-16E4-4614-846E208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6057" y="870856"/>
            <a:ext cx="12061371" cy="1059317"/>
          </a:xfrm>
        </p:spPr>
        <p:txBody>
          <a:bodyPr/>
          <a:lstStyle/>
          <a:p>
            <a:pPr algn="ctr"/>
            <a:r>
              <a:rPr lang="en-IN" dirty="0"/>
              <a:t>       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1E18-7CB1-3BDA-A656-5EA66467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57399"/>
            <a:ext cx="9606643" cy="469174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🎓 Students/Peers</a:t>
            </a:r>
            <a:r>
              <a:rPr lang="en-US" sz="1800" dirty="0"/>
              <a:t> – to view my </a:t>
            </a:r>
            <a:r>
              <a:rPr lang="en-US" sz="1800" b="1" dirty="0"/>
              <a:t>academic background, skills, and certifications</a:t>
            </a:r>
            <a:r>
              <a:rPr lang="en-US" sz="1800" dirty="0"/>
              <a:t> for collaboration or learning.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💼 Employers/Recruiters</a:t>
            </a:r>
            <a:r>
              <a:rPr lang="en-US" sz="1800" dirty="0"/>
              <a:t> – to assess my </a:t>
            </a:r>
            <a:r>
              <a:rPr lang="en-US" sz="1800" b="1" dirty="0"/>
              <a:t>skills, achievements, and professional potential</a:t>
            </a:r>
            <a:r>
              <a:rPr lang="en-US" sz="1800" dirty="0"/>
              <a:t> during hiring.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👨‍🏫 Teachers/Mentors</a:t>
            </a:r>
            <a:r>
              <a:rPr lang="en-US" sz="1800" dirty="0"/>
              <a:t> – to evaluate my </a:t>
            </a:r>
            <a:r>
              <a:rPr lang="en-US" sz="1800" b="1" dirty="0"/>
              <a:t>academic growth, projects, and certifications</a:t>
            </a:r>
            <a:r>
              <a:rPr lang="en-US" sz="18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1800" b="1" dirty="0"/>
              <a:t>🤝 Collaborators/Team Members</a:t>
            </a:r>
            <a:r>
              <a:rPr lang="en-US" sz="1800" dirty="0"/>
              <a:t> – to connect for </a:t>
            </a:r>
            <a:r>
              <a:rPr lang="en-US" sz="1800" b="1" dirty="0"/>
              <a:t>projects, internships, or research work</a:t>
            </a:r>
            <a:r>
              <a:rPr lang="en-US" sz="18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800" dirty="0"/>
          </a:p>
          <a:p>
            <a:pPr>
              <a:lnSpc>
                <a:spcPct val="170000"/>
              </a:lnSpc>
            </a:pPr>
            <a:endParaRPr lang="en-IN" sz="1800" dirty="0"/>
          </a:p>
        </p:txBody>
      </p:sp>
      <p:pic>
        <p:nvPicPr>
          <p:cNvPr id="5" name="Picture 4" descr="Man alone in an office">
            <a:extLst>
              <a:ext uri="{FF2B5EF4-FFF2-40B4-BE49-F238E27FC236}">
                <a16:creationId xmlns:a16="http://schemas.microsoft.com/office/drawing/2014/main" id="{C8B5BF7C-EB2F-F6A0-C3D8-2CB162A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67" y="3363928"/>
            <a:ext cx="1591734" cy="17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529A-ECEA-5233-3079-6F229974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804519"/>
            <a:ext cx="10624261" cy="1938681"/>
          </a:xfrm>
        </p:spPr>
        <p:txBody>
          <a:bodyPr/>
          <a:lstStyle/>
          <a:p>
            <a:r>
              <a:rPr lang="en-IN" dirty="0"/>
              <a:t>              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BB-D48F-A34F-28EB-88CB6A00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0" y="2501900"/>
            <a:ext cx="7745187" cy="367506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💻 HTML</a:t>
            </a:r>
            <a:r>
              <a:rPr lang="en-US" dirty="0"/>
              <a:t> – to create the </a:t>
            </a:r>
            <a:r>
              <a:rPr lang="en-US" b="1" dirty="0"/>
              <a:t>structure</a:t>
            </a:r>
            <a:r>
              <a:rPr lang="en-US" dirty="0"/>
              <a:t> of the website.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🎨 CSS</a:t>
            </a:r>
            <a:r>
              <a:rPr lang="en-US" dirty="0"/>
              <a:t> – to design the </a:t>
            </a:r>
            <a:r>
              <a:rPr lang="en-US" b="1" dirty="0"/>
              <a:t>style and 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⚡ JavaScript</a:t>
            </a:r>
            <a:r>
              <a:rPr lang="en-US" dirty="0"/>
              <a:t> – to add </a:t>
            </a:r>
            <a:r>
              <a:rPr lang="en-US" b="1" dirty="0"/>
              <a:t>basic interactivity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📱 Responsive Design</a:t>
            </a:r>
            <a:r>
              <a:rPr lang="en-US" dirty="0"/>
              <a:t> – to make it work on </a:t>
            </a:r>
            <a:r>
              <a:rPr lang="en-US" b="1" dirty="0"/>
              <a:t>all devices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🧩 VS Code</a:t>
            </a:r>
            <a:r>
              <a:rPr lang="en-US" dirty="0"/>
              <a:t> – as the </a:t>
            </a:r>
            <a:r>
              <a:rPr lang="en-US" b="1" dirty="0"/>
              <a:t>code editor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🌐 Browser</a:t>
            </a:r>
            <a:r>
              <a:rPr lang="en-US" dirty="0"/>
              <a:t> – to </a:t>
            </a:r>
            <a:r>
              <a:rPr lang="en-US" b="1" dirty="0"/>
              <a:t>test and view</a:t>
            </a:r>
            <a:r>
              <a:rPr lang="en-US" dirty="0"/>
              <a:t> the website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41FE41-445F-5567-2519-81931886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64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AEA-A6AD-50B5-26D4-3426AE4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500062"/>
            <a:ext cx="10515600" cy="1325563"/>
          </a:xfrm>
        </p:spPr>
        <p:txBody>
          <a:bodyPr/>
          <a:lstStyle/>
          <a:p>
            <a:r>
              <a:rPr lang="en-IN" dirty="0"/>
              <a:t>              PORTFOLIO DESIGN AND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6F1524-A7B8-E583-7EB8-3BBEE2E7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2095501"/>
            <a:ext cx="8273143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name and navigation menu.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Home/About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Short introduction with profile photo.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certifications in list or grid format.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technical and soft skills with lists or progress bars.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Includes form, email, and social media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copyright information and quick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smoothly on desktop, tablet,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973643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E077-5540-7039-9A39-BC1EDFF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239"/>
            <a:ext cx="10515600" cy="1325563"/>
          </a:xfrm>
        </p:spPr>
        <p:txBody>
          <a:bodyPr/>
          <a:lstStyle/>
          <a:p>
            <a:r>
              <a:rPr lang="en-IN" dirty="0"/>
              <a:t>                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8FD1-1B5F-D365-D5EA-A9712312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28" y="1513114"/>
            <a:ext cx="9851571" cy="3357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📱 Responsive Design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🧭 User-Friendly Navigation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👤 About Me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📜 Certificates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🛠️ Skills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✉️ Contact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⚡ Interactive Elements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🎨 Professional Layout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11975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1425</TotalTime>
  <Words>653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Rockwell</vt:lpstr>
      <vt:lpstr>Gallery</vt:lpstr>
      <vt:lpstr>PowerPoint Presentation</vt:lpstr>
      <vt:lpstr>PROJECT TITLE</vt:lpstr>
      <vt:lpstr>AGENDA</vt:lpstr>
      <vt:lpstr>                     PROJECT STATEMENT</vt:lpstr>
      <vt:lpstr>                 PROJECT OVERVIEW</vt:lpstr>
      <vt:lpstr>       WHO ARE THE END USER</vt:lpstr>
      <vt:lpstr>               TOOLS AND TECHNIQUES</vt:lpstr>
      <vt:lpstr>              PORTFOLIO DESIGN AND LAYOUT</vt:lpstr>
      <vt:lpstr>                 FEATURES AND FUNCTIONALITY</vt:lpstr>
      <vt:lpstr>            RESULTS AND SCREENSHOT</vt:lpstr>
      <vt:lpstr>SCREEN SHOTS OF MY PORTFOLIO</vt:lpstr>
      <vt:lpstr>           GITHUB AND FORTFOLIO LINK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 mybro</dc:creator>
  <cp:lastModifiedBy>sangeetha mybro</cp:lastModifiedBy>
  <cp:revision>6</cp:revision>
  <dcterms:created xsi:type="dcterms:W3CDTF">2025-09-02T16:45:39Z</dcterms:created>
  <dcterms:modified xsi:type="dcterms:W3CDTF">2025-09-04T16:03:04Z</dcterms:modified>
</cp:coreProperties>
</file>