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76" r:id="rId14"/>
    <p:sldId id="265" r:id="rId15"/>
    <p:sldId id="274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prakash\Documents\employee_data%20Analysi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Dell\Desktop\gops%20nan%20%20mudhalva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Analysis.xlsx]Sheet2!PivotTable2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r>
              <a:rPr lang="en-IN" sz="2880" b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Performance</a:t>
            </a:r>
            <a:r>
              <a:rPr lang="en-IN" sz="2880" b="1" baseline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analysis</a:t>
            </a:r>
            <a:endParaRPr lang="en-IN" sz="2880" b="1" baseline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defRPr lang="en-US" sz="28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  <a:endParaRPr lang="en-IN" sz="2880" b="1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0792475940507437"/>
          <c:y val="0.308977107028288"/>
          <c:w val="0.625613517060367"/>
          <c:h val="0.4005901866433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2</c:v>
                </c:pt>
                <c:pt idx="2">
                  <c:v>28</c:v>
                </c:pt>
                <c:pt idx="3">
                  <c:v>119</c:v>
                </c:pt>
                <c:pt idx="4">
                  <c:v>57</c:v>
                </c:pt>
                <c:pt idx="5">
                  <c:v>6</c:v>
                </c:pt>
              </c:numCache>
            </c:numRef>
          </c:val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5</c:v>
                </c:pt>
                <c:pt idx="2">
                  <c:v>36</c:v>
                </c:pt>
                <c:pt idx="3">
                  <c:v>239</c:v>
                </c:pt>
                <c:pt idx="4">
                  <c:v>107</c:v>
                </c:pt>
                <c:pt idx="5">
                  <c:v>13</c:v>
                </c:pt>
              </c:numCache>
            </c:numRef>
          </c:val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33</c:v>
                </c:pt>
                <c:pt idx="1">
                  <c:v>18</c:v>
                </c:pt>
                <c:pt idx="2">
                  <c:v>142</c:v>
                </c:pt>
                <c:pt idx="3">
                  <c:v>325</c:v>
                </c:pt>
                <c:pt idx="4">
                  <c:v>13</c:v>
                </c:pt>
                <c:pt idx="5">
                  <c:v>46</c:v>
                </c:pt>
              </c:numCache>
            </c:numRef>
          </c:val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Sheet2!$A$5:$A$11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1</c:v>
                </c:pt>
                <c:pt idx="2">
                  <c:v>13</c:v>
                </c:pt>
                <c:pt idx="3">
                  <c:v>75</c:v>
                </c:pt>
                <c:pt idx="4">
                  <c:v>39</c:v>
                </c:pt>
                <c:pt idx="5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1358703"/>
        <c:axId val="2000187871"/>
      </c:barChart>
      <c:catAx>
        <c:axId val="20013587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0187871"/>
        <c:crosses val="autoZero"/>
        <c:auto val="1"/>
        <c:lblAlgn val="ctr"/>
        <c:lblOffset val="100"/>
        <c:noMultiLvlLbl val="0"/>
      </c:catAx>
      <c:valAx>
        <c:axId val="2000187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  <c:crossAx val="200135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en-US" sz="2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2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 sz="2400" b="1">
          <a:latin typeface="Times New Roman" panose="02020603050405020304" pitchFamily="18" charset="0"/>
          <a:ea typeface="Times New Roman" panose="02020603050405020304" pitchFamily="18" charset="0"/>
          <a:cs typeface="Times New Roman" panose="02020603050405020304" pitchFamily="18" charset="0"/>
          <a:sym typeface="Times New Roman" panose="02020603050405020304" pitchFamily="18" charset="0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[gops nan  mudhalvan.xlsx]Sheet3!PivotTable1</c:name>
    <c:fmtId val="-1"/>
  </c:pivotSource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'[gops nan  mudhalvan.xlsx]Sheet3'!$B$3:$B$4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'[gops nan  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'[gops nan  mudhalvan.xlsx]Sheet3'!$B$5:$B$11</c:f>
              <c:numCache>
                <c:formatCode>General</c:formatCode>
                <c:ptCount val="6"/>
                <c:pt idx="0">
                  <c:v>1</c:v>
                </c:pt>
                <c:pt idx="2">
                  <c:v>14</c:v>
                </c:pt>
                <c:pt idx="3">
                  <c:v>56</c:v>
                </c:pt>
                <c:pt idx="4">
                  <c:v>27</c:v>
                </c:pt>
                <c:pt idx="5">
                  <c:v>5</c:v>
                </c:pt>
              </c:numCache>
            </c:numRef>
          </c:val>
        </c:ser>
        <c:ser>
          <c:idx val="1"/>
          <c:order val="1"/>
          <c:tx>
            <c:strRef>
              <c:f>'[gops nan  mudhalvan.xlsx]Sheet3'!$C$3:$C$4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'[gops nan  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'[gops nan  mudhalvan.xlsx]Sheet3'!$C$5:$C$11</c:f>
              <c:numCache>
                <c:formatCode>General</c:formatCode>
                <c:ptCount val="6"/>
                <c:pt idx="1">
                  <c:v>3</c:v>
                </c:pt>
                <c:pt idx="2">
                  <c:v>18</c:v>
                </c:pt>
                <c:pt idx="3">
                  <c:v>120</c:v>
                </c:pt>
                <c:pt idx="4">
                  <c:v>59</c:v>
                </c:pt>
                <c:pt idx="5">
                  <c:v>4</c:v>
                </c:pt>
              </c:numCache>
            </c:numRef>
          </c:val>
        </c:ser>
        <c:ser>
          <c:idx val="2"/>
          <c:order val="2"/>
          <c:tx>
            <c:strRef>
              <c:f>'[gops nan  mudhalvan.xlsx]Sheet3'!$D$3:$D$4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'[gops nan  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'[gops nan  mudhalvan.xlsx]Sheet3'!$D$5:$D$11</c:f>
              <c:numCache>
                <c:formatCode>General</c:formatCode>
                <c:ptCount val="6"/>
                <c:pt idx="0">
                  <c:v>19</c:v>
                </c:pt>
                <c:pt idx="1">
                  <c:v>15</c:v>
                </c:pt>
                <c:pt idx="2">
                  <c:v>80</c:v>
                </c:pt>
                <c:pt idx="3">
                  <c:v>153</c:v>
                </c:pt>
                <c:pt idx="4">
                  <c:v>7</c:v>
                </c:pt>
                <c:pt idx="5">
                  <c:v>27</c:v>
                </c:pt>
              </c:numCache>
            </c:numRef>
          </c:val>
        </c:ser>
        <c:ser>
          <c:idx val="3"/>
          <c:order val="3"/>
          <c:tx>
            <c:strRef>
              <c:f>'[gops nan  mudhalvan.xlsx]Sheet3'!$E$3:$E$4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'[gops nan  mudhalvan.xlsx]Sheet3'!$A$5:$A$11</c:f>
              <c:strCache>
                <c:ptCount val="6"/>
                <c:pt idx="0">
                  <c:v>Admin Offices</c:v>
                </c:pt>
                <c:pt idx="1">
                  <c:v>Executive Office</c:v>
                </c:pt>
                <c:pt idx="2">
                  <c:v>IT/IS</c:v>
                </c:pt>
                <c:pt idx="3">
                  <c:v>Production       </c:v>
                </c:pt>
                <c:pt idx="4">
                  <c:v>Sales</c:v>
                </c:pt>
                <c:pt idx="5">
                  <c:v>Software Engineering</c:v>
                </c:pt>
              </c:strCache>
            </c:strRef>
          </c:cat>
          <c:val>
            <c:numRef>
              <c:f>'[gops nan  mudhalvan.xlsx]Sheet3'!$E$5:$E$11</c:f>
              <c:numCache>
                <c:formatCode>General</c:formatCode>
                <c:ptCount val="6"/>
                <c:pt idx="2">
                  <c:v>5</c:v>
                </c:pt>
                <c:pt idx="3">
                  <c:v>37</c:v>
                </c:pt>
                <c:pt idx="4">
                  <c:v>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overlap val="-40"/>
        <c:axId val="993385461"/>
        <c:axId val="96315253"/>
      </c:barChart>
      <c:catAx>
        <c:axId val="993385461"/>
        <c:scaling>
          <c:orientation val="minMax"/>
        </c:scaling>
        <c:delete val="0"/>
        <c:axPos val="l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6315253"/>
        <c:crosses val="autoZero"/>
        <c:auto val="1"/>
        <c:lblAlgn val="ctr"/>
        <c:lblOffset val="100"/>
        <c:noMultiLvlLbl val="0"/>
      </c:catAx>
      <c:valAx>
        <c:axId val="9631525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9338546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11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630742" y="3314150"/>
            <a:ext cx="86106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M.GOBIKA</a:t>
            </a:r>
            <a:endParaRPr lang="en-US" sz="2400" dirty="0"/>
          </a:p>
          <a:p>
            <a:r>
              <a:rPr lang="en-US" sz="2400" dirty="0"/>
              <a:t>REGISTER NO: 312212708[unm14512022j15]</a:t>
            </a:r>
            <a:endParaRPr lang="en-US" sz="2400" dirty="0"/>
          </a:p>
          <a:p>
            <a:r>
              <a:rPr lang="en-US" sz="2400" dirty="0"/>
              <a:t>DEPARTMENT:B.COM[A&amp;F]</a:t>
            </a:r>
            <a:endParaRPr lang="en-US" sz="2400" dirty="0"/>
          </a:p>
          <a:p>
            <a:r>
              <a:rPr lang="en-US" sz="2400" dirty="0"/>
              <a:t>COLLEGE: Mahalashmi Women’s College of Arts and Science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791970" y="1219200"/>
            <a:ext cx="9151620" cy="5361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</a:t>
            </a:r>
            <a:r>
              <a:rPr lang="en-US" dirty="0">
                <a:sym typeface="+mn-ea"/>
              </a:rPr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Downloaded the data from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edunet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student’s dashboData Cleaning: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Identified the missing values 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Feature Collection: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Highlighted data which is required using the fill option.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conditional formatting.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Removed / Filtered the missing data using filter-filter by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level: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Performance Analysis is based on Department type is filtered by gender (Male employees)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25854" y="3962145"/>
            <a:ext cx="5800851" cy="518160"/>
          </a:xfrm>
        </p:spPr>
        <p:txBody>
          <a:bodyPr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13815" y="882015"/>
            <a:ext cx="7830185" cy="5916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Summary: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is created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summarise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Row labels- It is considered as department type.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Column labels-describe the performance level.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Filter- By gender where 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prefered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male employees in this data.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Values- To make a count used first name for count of employees in each field.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Visualization: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graph chart to analyze the employees (in units) in the department type category 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Used the pie chart to analyze the employees overall percentage in the department type category.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hart 1"/>
          <p:cNvGraphicFramePr/>
          <p:nvPr/>
        </p:nvGraphicFramePr>
        <p:xfrm>
          <a:off x="1196340" y="1268730"/>
          <a:ext cx="8571230" cy="4808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lang="en-US"/>
              <a:t>RESULTS</a:t>
            </a:r>
            <a:endParaRPr lang="en-US"/>
          </a:p>
        </p:txBody>
      </p:sp>
      <p:graphicFrame>
        <p:nvGraphicFramePr>
          <p:cNvPr id="3" name="Chart 2"/>
          <p:cNvGraphicFramePr/>
          <p:nvPr/>
        </p:nvGraphicFramePr>
        <p:xfrm>
          <a:off x="2438400" y="1388110"/>
          <a:ext cx="7228840" cy="493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277745" y="1597025"/>
            <a:ext cx="7296785" cy="42170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Therefore the production department employees performs higher comparing to other department and whereas admin offices performs lower comparing to other department.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Hence the Production department employees works more efficiently and effectively comparing to other departments according to the employee data given.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2073275" y="1758315"/>
            <a:ext cx="7070725" cy="30086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lvl="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 performance analysis is made to identify the performance level of an employee in each department</a:t>
            </a:r>
            <a:r>
              <a:rPr 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It helps to track the activities and growth of the employees in wholly by department wise.</a:t>
            </a:r>
            <a:endParaRPr lang="en-IN" alt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grant remuneration or appreciation for the respected one.</a:t>
            </a:r>
            <a:endParaRPr lang="en-IN" altLang="en-US" sz="240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756410" y="1653540"/>
            <a:ext cx="7387590" cy="34829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Analyzing the performance of the employees by considering the various factors like rating,performance level,gender,zone,type etc.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 order to identify the trend and performance on different cateogory in a company or in an organisation.</a:t>
            </a:r>
            <a:endParaRPr lang="en-I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 it helps to identify which sector’s performance is high,better and low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1676400" y="2004060"/>
            <a:ext cx="7426960" cy="40620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Companies like IT sectors.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Industries.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Banks.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Marketing field.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Ø"/>
            </a:pP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IN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It helps to analyze the current status of their companies or organisations by hierarchical members.</a:t>
            </a:r>
            <a:endParaRPr lang="en-IN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420110" y="1905635"/>
            <a:ext cx="6724650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2437765" y="1336040"/>
            <a:ext cx="6706235" cy="36156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Conditional Formatting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Filtering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Formula used to identify performance level.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Pivot table for summarising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Graph- for data visualization (in units)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charset="0"/>
              <a:buChar char="ü"/>
            </a:pPr>
            <a:r>
              <a:rPr lang="en-I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Pie Chart- to figure out the overall performance percentage of the each department</a:t>
            </a:r>
            <a:endParaRPr lang="en-I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identify the performance level.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=IFS(Z8&gt;=5,”VERY HIGH”,Z8&gt;=4,”HIGH”,Z8&gt;=3,”MED”,TRUE,”LOW”)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3092</Words>
  <Application>WPS Presentation</Application>
  <PresentationFormat>Widescreen</PresentationFormat>
  <Paragraphs>131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PowerPoint 演示文稿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Dell</cp:lastModifiedBy>
  <cp:revision>14</cp:revision>
  <dcterms:created xsi:type="dcterms:W3CDTF">2024-03-29T15:07:00Z</dcterms:created>
  <dcterms:modified xsi:type="dcterms:W3CDTF">2024-08-30T08:06:27Z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98FE44BE95584C4A8056092A7CAB3B8C_13</vt:lpwstr>
  </property>
  <property fmtid="{D5CDD505-2E9C-101B-9397-08002B2CF9AE}" pid="5" name="KSOProductBuildVer">
    <vt:lpwstr>1033-12.2.0.17562</vt:lpwstr>
  </property>
</Properties>
</file>