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dirty="0"/>
              <a:t>GOPIKA.K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GB" sz="2400" dirty="0"/>
              <a:t>222407888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GB" sz="2400" dirty="0"/>
              <a:t>computer science and data science </a:t>
            </a:r>
            <a:endParaRPr lang="en-US" sz="2400" dirty="0"/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DD01C1-E80B-8CE8-BA94-48D90CBBC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955846"/>
            <a:ext cx="8128000" cy="29463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AA293-137F-1BFA-1BE2-5A8550964805}"/>
              </a:ext>
            </a:extLst>
          </p:cNvPr>
          <p:cNvSpPr txBox="1"/>
          <p:nvPr/>
        </p:nvSpPr>
        <p:spPr>
          <a:xfrm>
            <a:off x="1847021" y="1510064"/>
            <a:ext cx="79637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Dynamic Portfolio Web Application using </a:t>
            </a:r>
            <a:r>
              <a:rPr lang="en-US" dirty="0" err="1"/>
              <a:t>React.js</a:t>
            </a:r>
            <a:r>
              <a:rPr lang="en-US" dirty="0"/>
              <a:t> successfully addresses the limitations of static resumes and traditional portfolio websites by providing a modern, interactive, and responsive platform for showcasing personal and professional achievements. Through the use of </a:t>
            </a:r>
            <a:r>
              <a:rPr lang="en-US" dirty="0" err="1"/>
              <a:t>React.js</a:t>
            </a:r>
            <a:r>
              <a:rPr lang="en-US" dirty="0"/>
              <a:t> and its component-based architecture, the application ensures reusability, scalability, and efficient </a:t>
            </a:r>
            <a:r>
              <a:rPr lang="en-US" dirty="0" err="1"/>
              <a:t>performance.This</a:t>
            </a:r>
            <a:r>
              <a:rPr lang="en-US" dirty="0"/>
              <a:t> project demonstrates how individuals such as students, professionals, and freelancers can establish a strong digital identity by presenting their skills, projects, and experience in an engaging and user-friendly manner. The portfolio’s dynamic nature allows easy updates without altering the source code, ensuring that the content remains current and relevant.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75C324-F18E-250E-807A-3B1AD997981D}"/>
              </a:ext>
            </a:extLst>
          </p:cNvPr>
          <p:cNvSpPr txBox="1"/>
          <p:nvPr/>
        </p:nvSpPr>
        <p:spPr>
          <a:xfrm>
            <a:off x="6810639" y="382171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7A8803-990B-2486-082E-7BEF200E886B}"/>
              </a:ext>
            </a:extLst>
          </p:cNvPr>
          <p:cNvSpPr txBox="1"/>
          <p:nvPr/>
        </p:nvSpPr>
        <p:spPr>
          <a:xfrm>
            <a:off x="1796666" y="1916277"/>
            <a:ext cx="551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DYNAMIC PORTFOLIO WEB APPLICATION USING REACT .</a:t>
            </a:r>
            <a:r>
              <a:rPr lang="en-GB" dirty="0" err="1"/>
              <a:t>js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FC187-EC29-4F82-3EF5-30BA4971BB72}"/>
              </a:ext>
            </a:extLst>
          </p:cNvPr>
          <p:cNvSpPr txBox="1"/>
          <p:nvPr/>
        </p:nvSpPr>
        <p:spPr>
          <a:xfrm>
            <a:off x="424315" y="1859339"/>
            <a:ext cx="89292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In today’s digital age, professionals, students, and freelancers need an effective way to showcase their skills, projects, and achievements online. Traditional resumes and static portfolio websites lack interactivity, real-time updates, and personalization. They often fail to engage potential employers, clients, or collaborators, leading to missed opportunities.
There is a need for a dynamic, user-friendly, and customizable portfolio web application that allows individuals to present their work in a modern, responsive, and interactive manner. By leveraging </a:t>
            </a:r>
            <a:r>
              <a:rPr lang="en-GB" dirty="0" err="1"/>
              <a:t>React.js</a:t>
            </a:r>
            <a:r>
              <a:rPr lang="en-GB" dirty="0"/>
              <a:t>, the application can deliver fast performance, reusable components, seamless navigation, and an engaging user experience.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5450" y="445702"/>
            <a:ext cx="9556117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013EF2-BC8A-B0E7-75D1-4A5B16AFD573}"/>
              </a:ext>
            </a:extLst>
          </p:cNvPr>
          <p:cNvSpPr txBox="1"/>
          <p:nvPr/>
        </p:nvSpPr>
        <p:spPr>
          <a:xfrm>
            <a:off x="798712" y="1447665"/>
            <a:ext cx="90120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Dynamic Portfolio Web Application using </a:t>
            </a:r>
            <a:r>
              <a:rPr lang="en-US" dirty="0" err="1"/>
              <a:t>React.js</a:t>
            </a:r>
            <a:r>
              <a:rPr lang="en-US" dirty="0"/>
              <a:t> is designed to provide an interactive and customizable platform for showcasing personal and professional achievements. Unlike traditional static portfolio websites, this application enables real-time updates, improved performance, and a seamless user experience by leveraging the component-based architecture of </a:t>
            </a:r>
            <a:r>
              <a:rPr lang="en-US" dirty="0" err="1"/>
              <a:t>React.js.The</a:t>
            </a:r>
            <a:r>
              <a:rPr lang="en-US" dirty="0"/>
              <a:t> application will allow users to present their skills, projects, education, work experience, and contact details in a visually appealing and responsive layout. With a focus on dynamic data handling, users can update their portfolio content (such as adding new projects or editing skills) without modifying the core source code.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F0B3C-9CEE-B7D8-B708-8DA7C762EC18}"/>
              </a:ext>
            </a:extLst>
          </p:cNvPr>
          <p:cNvSpPr txBox="1"/>
          <p:nvPr/>
        </p:nvSpPr>
        <p:spPr>
          <a:xfrm>
            <a:off x="283812" y="2253378"/>
            <a:ext cx="916022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End </a:t>
            </a:r>
            <a:r>
              <a:rPr lang="en-US" dirty="0" err="1"/>
              <a:t>UsersThe</a:t>
            </a:r>
            <a:r>
              <a:rPr lang="en-US" dirty="0"/>
              <a:t> end users of the Dynamic Portfolio Web Application are:1. Students and Fresh </a:t>
            </a:r>
            <a:r>
              <a:rPr lang="en-US" dirty="0" err="1"/>
              <a:t>GraduatesWho</a:t>
            </a:r>
            <a:r>
              <a:rPr lang="en-US" dirty="0"/>
              <a:t> want to showcase their academic achievements, projects, internships, and skills to potential employers or higher education institutions.2. Job Seekers and </a:t>
            </a:r>
            <a:r>
              <a:rPr lang="en-US" dirty="0" err="1"/>
              <a:t>ProfessionalsIndividuals</a:t>
            </a:r>
            <a:r>
              <a:rPr lang="en-US" dirty="0"/>
              <a:t> looking for employment opportunities who need a professional, dynamic, and interactive portfolio instead of a traditional resume.3. Freelancers and Creatives (Designers, Developers, Writers, Artists, etc.)Who want to present their work samples, client projects, and achievements to attract new clients and build credibility.4. Entrepreneurs and Business </a:t>
            </a:r>
            <a:r>
              <a:rPr lang="en-US" dirty="0" err="1"/>
              <a:t>OwnersWho</a:t>
            </a:r>
            <a:r>
              <a:rPr lang="en-US" dirty="0"/>
              <a:t> may use the portfolio as a personal brand website to showcase their journey, skills, and ventures.5. Recruiters, Employers, and Clients (secondary users)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DA648-15CA-76BE-DEC1-9273136C1C31}"/>
              </a:ext>
            </a:extLst>
          </p:cNvPr>
          <p:cNvSpPr txBox="1"/>
          <p:nvPr/>
        </p:nvSpPr>
        <p:spPr>
          <a:xfrm>
            <a:off x="3053557" y="1476375"/>
            <a:ext cx="545771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Development </a:t>
            </a:r>
            <a:r>
              <a:rPr lang="en-US" dirty="0" err="1"/>
              <a:t>ToolsReact.js</a:t>
            </a:r>
            <a:r>
              <a:rPr lang="en-US" dirty="0"/>
              <a:t> → Core library for building the dynamic, component-based portfolio web </a:t>
            </a:r>
            <a:r>
              <a:rPr lang="en-US" dirty="0" err="1"/>
              <a:t>application.Node.js</a:t>
            </a:r>
            <a:r>
              <a:rPr lang="en-US" dirty="0"/>
              <a:t> &amp; </a:t>
            </a:r>
            <a:r>
              <a:rPr lang="en-US" dirty="0" err="1"/>
              <a:t>npm</a:t>
            </a:r>
            <a:r>
              <a:rPr lang="en-US" dirty="0"/>
              <a:t> (Node Package Manager) → For managing dependencies and running the development </a:t>
            </a:r>
            <a:r>
              <a:rPr lang="en-US" dirty="0" err="1"/>
              <a:t>server.Visual</a:t>
            </a:r>
            <a:r>
              <a:rPr lang="en-US" dirty="0"/>
              <a:t> Studio Code (VS Code) → Primary Integrated Development Environment (IDE) for </a:t>
            </a:r>
            <a:r>
              <a:rPr lang="en-US" dirty="0" err="1"/>
              <a:t>coding.Git</a:t>
            </a:r>
            <a:r>
              <a:rPr lang="en-US" dirty="0"/>
              <a:t> &amp; GitHub → Version control and hosting the project repository.2. Frontend TechnologiesHTML5 &amp; CSS3 → For structuring and styling the </a:t>
            </a:r>
            <a:r>
              <a:rPr lang="en-US" dirty="0" err="1"/>
              <a:t>portfolio.JavaScript</a:t>
            </a:r>
            <a:r>
              <a:rPr lang="en-US" dirty="0"/>
              <a:t> (ES6+) → Core scripting language for interactivity and </a:t>
            </a:r>
            <a:r>
              <a:rPr lang="en-US" dirty="0" err="1"/>
              <a:t>logic.React</a:t>
            </a:r>
            <a:r>
              <a:rPr lang="en-US" dirty="0"/>
              <a:t> Router → For smooth navigation across different portfolio pages (Home, About, Projects, Contact).Bootstrap / Tailwind CSS / Material UI → For responsive and modern UI design.3. Backend &amp; Data Handling (Optional if dynamic data is included)Firebase / </a:t>
            </a:r>
            <a:r>
              <a:rPr lang="en-US" dirty="0" err="1"/>
              <a:t>Node.js</a:t>
            </a:r>
            <a:r>
              <a:rPr lang="en-US" dirty="0"/>
              <a:t> with Express / JSON file → To store and fetch portfolio data dynamically (projects, skills, etc.).REST API or </a:t>
            </a:r>
            <a:r>
              <a:rPr lang="en-US" dirty="0" err="1"/>
              <a:t>GraphQL</a:t>
            </a:r>
            <a:r>
              <a:rPr lang="en-US" dirty="0"/>
              <a:t> (optional) → For managing structured data updates.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B04FC-DDA5-3F3E-15D5-F2D72100ED0A}"/>
              </a:ext>
            </a:extLst>
          </p:cNvPr>
          <p:cNvSpPr txBox="1"/>
          <p:nvPr/>
        </p:nvSpPr>
        <p:spPr>
          <a:xfrm>
            <a:off x="1168999" y="1822058"/>
            <a:ext cx="90644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Overall </a:t>
            </a:r>
            <a:r>
              <a:rPr lang="en-US" dirty="0" err="1"/>
              <a:t>LayoutHeader</a:t>
            </a:r>
            <a:r>
              <a:rPr lang="en-US" dirty="0"/>
              <a:t> / Navigation </a:t>
            </a:r>
            <a:r>
              <a:rPr lang="en-US" dirty="0" err="1"/>
              <a:t>BarFixed</a:t>
            </a:r>
            <a:r>
              <a:rPr lang="en-US" dirty="0"/>
              <a:t> at the top for quick </a:t>
            </a:r>
            <a:r>
              <a:rPr lang="en-US" dirty="0" err="1"/>
              <a:t>navigation.Contains</a:t>
            </a:r>
            <a:r>
              <a:rPr lang="en-US" dirty="0"/>
              <a:t> links such as Home, About, Skills, Projects, </a:t>
            </a:r>
            <a:r>
              <a:rPr lang="en-US" dirty="0" err="1"/>
              <a:t>Contact.Hero</a:t>
            </a:r>
            <a:r>
              <a:rPr lang="en-US" dirty="0"/>
              <a:t> Section (Landing Page)A professional introduction with the user’s name, title (e.g., Web Developer / Designer), and a short </a:t>
            </a:r>
            <a:r>
              <a:rPr lang="en-US" dirty="0" err="1"/>
              <a:t>tagline.A</a:t>
            </a:r>
            <a:r>
              <a:rPr lang="en-US" dirty="0"/>
              <a:t> profile picture or creative </a:t>
            </a:r>
            <a:r>
              <a:rPr lang="en-US" dirty="0" err="1"/>
              <a:t>illustration.A</a:t>
            </a:r>
            <a:r>
              <a:rPr lang="en-US" dirty="0"/>
              <a:t> “Download Resume” or “Hire Me” </a:t>
            </a:r>
            <a:r>
              <a:rPr lang="en-US" dirty="0" err="1"/>
              <a:t>button.About</a:t>
            </a:r>
            <a:r>
              <a:rPr lang="en-US" dirty="0"/>
              <a:t> </a:t>
            </a:r>
            <a:r>
              <a:rPr lang="en-US" dirty="0" err="1"/>
              <a:t>SectionA</a:t>
            </a:r>
            <a:r>
              <a:rPr lang="en-US" dirty="0"/>
              <a:t> brief bio describing the user’s background, education, and </a:t>
            </a:r>
            <a:r>
              <a:rPr lang="en-US" dirty="0" err="1"/>
              <a:t>goals.Option</a:t>
            </a:r>
            <a:r>
              <a:rPr lang="en-US" dirty="0"/>
              <a:t> to highlight key </a:t>
            </a:r>
            <a:r>
              <a:rPr lang="en-US" dirty="0" err="1"/>
              <a:t>strengths.Skills</a:t>
            </a:r>
            <a:r>
              <a:rPr lang="en-US" dirty="0"/>
              <a:t> </a:t>
            </a:r>
            <a:r>
              <a:rPr lang="en-US" dirty="0" err="1"/>
              <a:t>SectionInteractive</a:t>
            </a:r>
            <a:r>
              <a:rPr lang="en-US" dirty="0"/>
              <a:t> skill bars, icons, or progress circles to showcase technical and soft skills.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A9352-44F5-D109-F6FE-1ADF6849B6FE}"/>
              </a:ext>
            </a:extLst>
          </p:cNvPr>
          <p:cNvSpPr txBox="1"/>
          <p:nvPr/>
        </p:nvSpPr>
        <p:spPr>
          <a:xfrm>
            <a:off x="948469" y="1559983"/>
            <a:ext cx="93973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Core </a:t>
            </a:r>
            <a:r>
              <a:rPr lang="en-US" dirty="0" err="1"/>
              <a:t>FeaturesDynamic</a:t>
            </a:r>
            <a:r>
              <a:rPr lang="en-US" dirty="0"/>
              <a:t> Content </a:t>
            </a:r>
            <a:r>
              <a:rPr lang="en-US" dirty="0" err="1"/>
              <a:t>ManagementAbility</a:t>
            </a:r>
            <a:r>
              <a:rPr lang="en-US" dirty="0"/>
              <a:t> to add, edit, or update portfolio details (projects, skills, bio) without modifying core </a:t>
            </a:r>
            <a:r>
              <a:rPr lang="en-US" dirty="0" err="1"/>
              <a:t>code.Responsive</a:t>
            </a:r>
            <a:r>
              <a:rPr lang="en-US" dirty="0"/>
              <a:t> </a:t>
            </a:r>
            <a:r>
              <a:rPr lang="en-US" dirty="0" err="1"/>
              <a:t>DesignWorks</a:t>
            </a:r>
            <a:r>
              <a:rPr lang="en-US" dirty="0"/>
              <a:t> smoothly across desktop, tablet, and mobile </a:t>
            </a:r>
            <a:r>
              <a:rPr lang="en-US" dirty="0" err="1"/>
              <a:t>devices.Reusable</a:t>
            </a:r>
            <a:r>
              <a:rPr lang="en-US" dirty="0"/>
              <a:t> React </a:t>
            </a:r>
            <a:r>
              <a:rPr lang="en-US" dirty="0" err="1"/>
              <a:t>ComponentsModular</a:t>
            </a:r>
            <a:r>
              <a:rPr lang="en-US" dirty="0"/>
              <a:t> design with components like </a:t>
            </a:r>
            <a:r>
              <a:rPr lang="en-US" dirty="0" err="1"/>
              <a:t>Navbar</a:t>
            </a:r>
            <a:r>
              <a:rPr lang="en-US" dirty="0"/>
              <a:t>, Project Cards, Skill Bars, Contact Form, </a:t>
            </a:r>
            <a:r>
              <a:rPr lang="en-US" dirty="0" err="1"/>
              <a:t>etc.Single</a:t>
            </a:r>
            <a:r>
              <a:rPr lang="en-US" dirty="0"/>
              <a:t> Page Application (SPA)Smooth navigation using React Router without reloading the page.2. Portfolio Sections &amp; Their </a:t>
            </a:r>
            <a:r>
              <a:rPr lang="en-US" dirty="0" err="1"/>
              <a:t>FunctionalitiesHome</a:t>
            </a:r>
            <a:r>
              <a:rPr lang="en-US" dirty="0"/>
              <a:t> (Landing Page)Professional introduction with name, role, tagline, and a call-to-action (e.g., Download Resume / Hire Me).Animated hero section for first </a:t>
            </a:r>
            <a:r>
              <a:rPr lang="en-US" dirty="0" err="1"/>
              <a:t>impression.About</a:t>
            </a:r>
            <a:r>
              <a:rPr lang="en-US" dirty="0"/>
              <a:t> </a:t>
            </a:r>
            <a:r>
              <a:rPr lang="en-US" dirty="0" err="1"/>
              <a:t>SectionPersonal</a:t>
            </a:r>
            <a:r>
              <a:rPr lang="en-US" dirty="0"/>
              <a:t> background, career goals, and short </a:t>
            </a:r>
            <a:r>
              <a:rPr lang="en-US" dirty="0" err="1"/>
              <a:t>biography.Option</a:t>
            </a:r>
            <a:r>
              <a:rPr lang="en-US" dirty="0"/>
              <a:t> to highlight achievements or </a:t>
            </a:r>
            <a:r>
              <a:rPr lang="en-US" dirty="0" err="1"/>
              <a:t>certifications.Skills</a:t>
            </a:r>
            <a:r>
              <a:rPr lang="en-US" dirty="0"/>
              <a:t> </a:t>
            </a:r>
            <a:r>
              <a:rPr lang="en-US" dirty="0" err="1"/>
              <a:t>SectionInteractive</a:t>
            </a:r>
            <a:r>
              <a:rPr lang="en-US" dirty="0"/>
              <a:t> visualization of skills (progress bars, percentage circles, or icons).Categorized into technical skills, soft skills, or tools.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Gopika K</cp:lastModifiedBy>
  <cp:revision>29</cp:revision>
  <dcterms:created xsi:type="dcterms:W3CDTF">2024-03-29T15:07:22Z</dcterms:created>
  <dcterms:modified xsi:type="dcterms:W3CDTF">2025-09-02T03:02:53Z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