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emf" ContentType="image/x-emf"/>
  <Default Extension="png" ContentType="image/png"/>
  <Default Extension="jpeg" ContentType="image/jpeg"/>
  <Default Extension="mp3" ContentType="audio/m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type="screen4x3" cy="6858000" cx="9144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16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7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7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"/>
          <p:cNvSpPr>
            <a:spLocks noGrp="1"/>
          </p:cNvSpPr>
          <p:nvPr>
            <p:ph type="body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13912B0-BA9A-4155-9591-DD1D404616EA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1048591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592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87A52FE-E124-48B0-A0BF-6A17B068F20C}" type="slidenum">
              <a:rPr lang="en-IN" smtClean="0"/>
              <a:t>‹#›</a:t>
            </a:fld>
            <a:endParaRPr lang="en-IN"/>
          </a:p>
        </p:txBody>
      </p:sp>
      <p:sp>
        <p:nvSpPr>
          <p:cNvPr id="1048593" name="Rectangle 31"/>
          <p:cNvSpPr/>
          <p:nvPr/>
        </p:nvSpPr>
        <p:spPr>
          <a:xfrm>
            <a:off x="0" y="-1"/>
            <a:ext cx="365760" cy="6854456"/>
          </a:xfrm>
          <a:prstGeom prst="rect"/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594" name="Rectangle 38"/>
          <p:cNvSpPr/>
          <p:nvPr/>
        </p:nvSpPr>
        <p:spPr>
          <a:xfrm>
            <a:off x="309558" y="680477"/>
            <a:ext cx="45720" cy="365760"/>
          </a:xfrm>
          <a:prstGeom prst="rect"/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595" name="Rectangle 39"/>
          <p:cNvSpPr/>
          <p:nvPr/>
        </p:nvSpPr>
        <p:spPr>
          <a:xfrm>
            <a:off x="269073" y="680477"/>
            <a:ext cx="27432" cy="365760"/>
          </a:xfrm>
          <a:prstGeom prst="rect"/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596" name="Rectangle 40"/>
          <p:cNvSpPr/>
          <p:nvPr/>
        </p:nvSpPr>
        <p:spPr>
          <a:xfrm>
            <a:off x="250020" y="680477"/>
            <a:ext cx="9144" cy="365760"/>
          </a:xfrm>
          <a:prstGeom prst="rect"/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597" name="Rectangle 41"/>
          <p:cNvSpPr/>
          <p:nvPr/>
        </p:nvSpPr>
        <p:spPr>
          <a:xfrm>
            <a:off x="221768" y="680477"/>
            <a:ext cx="9144" cy="365760"/>
          </a:xfrm>
          <a:prstGeom prst="rect"/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59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algn="l" marR="9144">
              <a:defRPr baseline="0" b="1" cap="all" sz="4000" spc="0">
                <a:effectLst>
                  <a:reflection algn="bl" blurRad="12700" dir="5400000" endA="740" endPos="53000" rotWithShape="0" stA="34000" sy="-100000"/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59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anchor="b" lIns="100584" tIns="45720"/>
          <a:lstStyle>
            <a:lvl1pPr algn="l" indent="0" marL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algn="ctr" indent="0" marL="457200">
              <a:buNone/>
            </a:lvl2pPr>
            <a:lvl3pPr algn="ctr" indent="0" marL="914400">
              <a:buNone/>
            </a:lvl3pPr>
            <a:lvl4pPr algn="ctr" indent="0" marL="1371600">
              <a:buNone/>
            </a:lvl4pPr>
            <a:lvl5pPr algn="ctr" indent="0" marL="1828800">
              <a:buNone/>
            </a:lvl5pPr>
            <a:lvl6pPr algn="ctr" indent="0" marL="2286000">
              <a:buNone/>
            </a:lvl6pPr>
            <a:lvl7pPr algn="ctr" indent="0" marL="2743200">
              <a:buNone/>
            </a:lvl7pPr>
            <a:lvl8pPr algn="ctr" indent="0" marL="3200400">
              <a:buNone/>
            </a:lvl8pPr>
            <a:lvl9pPr algn="ctr" indent="0" marL="3657600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48600" name="Rectangle 55"/>
          <p:cNvSpPr/>
          <p:nvPr/>
        </p:nvSpPr>
        <p:spPr>
          <a:xfrm>
            <a:off x="255291" y="5047394"/>
            <a:ext cx="73152" cy="1691640"/>
          </a:xfrm>
          <a:prstGeom prst="rect"/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601" name="Rectangle 64"/>
          <p:cNvSpPr/>
          <p:nvPr/>
        </p:nvSpPr>
        <p:spPr>
          <a:xfrm>
            <a:off x="255291" y="4796819"/>
            <a:ext cx="73152" cy="228600"/>
          </a:xfrm>
          <a:prstGeom prst="rect"/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602" name="Rectangle 65"/>
          <p:cNvSpPr/>
          <p:nvPr/>
        </p:nvSpPr>
        <p:spPr>
          <a:xfrm>
            <a:off x="255291" y="4637685"/>
            <a:ext cx="73152" cy="137160"/>
          </a:xfrm>
          <a:prstGeom prst="rect"/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603" name="Rectangle 66"/>
          <p:cNvSpPr/>
          <p:nvPr/>
        </p:nvSpPr>
        <p:spPr>
          <a:xfrm>
            <a:off x="255291" y="4542559"/>
            <a:ext cx="73152" cy="73152"/>
          </a:xfrm>
          <a:prstGeom prst="rect"/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704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70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13912B0-BA9A-4155-9591-DD1D404616EA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104870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0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87A52FE-E124-48B0-A0BF-6A17B068F20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anchor="ctr" vert="eaVert"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6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6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13912B0-BA9A-4155-9591-DD1D404616EA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104866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6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87A52FE-E124-48B0-A0BF-6A17B068F20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07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0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13912B0-BA9A-4155-9591-DD1D404616EA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104860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87A52FE-E124-48B0-A0BF-6A17B068F20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Freeform 13"/>
          <p:cNvSpPr/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78" name="Freeform 14"/>
          <p:cNvSpPr/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79" name="Freeform 12"/>
          <p:cNvSpPr/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80" name="Freeform 15"/>
          <p:cNvSpPr/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81" name="Freeform 16"/>
          <p:cNvSpPr/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82" name="Freeform 17"/>
          <p:cNvSpPr/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83" name="Freeform 18"/>
          <p:cNvSpPr/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84" name="Freeform 19"/>
          <p:cNvSpPr/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85" name="Freeform 20"/>
          <p:cNvSpPr/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86" name="Freeform 21"/>
          <p:cNvSpPr/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87" name="Freeform 22"/>
          <p:cNvSpPr/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88" name="Freeform 23"/>
          <p:cNvSpPr/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89" name="Freeform 24"/>
          <p:cNvSpPr/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90" name="Freeform 25"/>
          <p:cNvSpPr/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91" name="Freeform 26"/>
          <p:cNvSpPr/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92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anchor="t" bIns="0" lIns="82296" tIns="45720"/>
          <a:lstStyle>
            <a:lvl1pPr indent="0" marL="54864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9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13912B0-BA9A-4155-9591-DD1D404616EA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104869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9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87A52FE-E124-48B0-A0BF-6A17B068F20C}" type="slidenum">
              <a:rPr lang="en-IN" smtClean="0"/>
              <a:t>‹#›</a:t>
            </a:fld>
            <a:endParaRPr lang="en-IN"/>
          </a:p>
        </p:txBody>
      </p:sp>
      <p:sp>
        <p:nvSpPr>
          <p:cNvPr id="1048696" name="Rectangle 6"/>
          <p:cNvSpPr/>
          <p:nvPr/>
        </p:nvSpPr>
        <p:spPr>
          <a:xfrm>
            <a:off x="363160" y="402264"/>
            <a:ext cx="8503920" cy="886265"/>
          </a:xfrm>
          <a:prstGeom prst="rect"/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697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baseline="0" b="0" cap="none" sz="3800" spc="-15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98" name="Rectangle 7"/>
          <p:cNvSpPr/>
          <p:nvPr/>
        </p:nvSpPr>
        <p:spPr>
          <a:xfrm flipH="1">
            <a:off x="371538" y="680477"/>
            <a:ext cx="27432" cy="365760"/>
          </a:xfrm>
          <a:prstGeom prst="rect"/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99" name="Rectangle 8"/>
          <p:cNvSpPr/>
          <p:nvPr/>
        </p:nvSpPr>
        <p:spPr>
          <a:xfrm flipH="1">
            <a:off x="411109" y="680477"/>
            <a:ext cx="27432" cy="365760"/>
          </a:xfrm>
          <a:prstGeom prst="rect"/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700" name="Rectangle 9"/>
          <p:cNvSpPr/>
          <p:nvPr/>
        </p:nvSpPr>
        <p:spPr>
          <a:xfrm flipH="1">
            <a:off x="448450" y="680477"/>
            <a:ext cx="9144" cy="365760"/>
          </a:xfrm>
          <a:prstGeom prst="rect"/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701" name="Rectangle 10"/>
          <p:cNvSpPr/>
          <p:nvPr/>
        </p:nvSpPr>
        <p:spPr>
          <a:xfrm flipH="1">
            <a:off x="476702" y="680477"/>
            <a:ext cx="9144" cy="365760"/>
          </a:xfrm>
          <a:prstGeom prst="rect"/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702" name="Rectangle 11"/>
          <p:cNvSpPr/>
          <p:nvPr/>
        </p:nvSpPr>
        <p:spPr>
          <a:xfrm>
            <a:off x="500478" y="680477"/>
            <a:ext cx="36576" cy="365760"/>
          </a:xfrm>
          <a:prstGeom prst="rect"/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wo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57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58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5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13912B0-BA9A-4155-9591-DD1D404616EA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104866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6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87A52FE-E124-48B0-A0BF-6A17B068F20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woTxTwoObj">
  <p:cSld name="Comparison"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Rectangle 24"/>
          <p:cNvSpPr/>
          <p:nvPr/>
        </p:nvSpPr>
        <p:spPr>
          <a:xfrm>
            <a:off x="0" y="402265"/>
            <a:ext cx="8867080" cy="886265"/>
          </a:xfrm>
          <a:prstGeom prst="rect"/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619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20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>
            <a:normAutofit fontScale="95833" lnSpcReduction="20000"/>
          </a:bodyPr>
          <a:lstStyle>
            <a:lvl1pPr algn="l" indent="0" marL="73152">
              <a:buNone/>
              <a:defRPr b="1" sz="2400">
                <a:solidFill>
                  <a:schemeClr val="accent2"/>
                </a:solidFill>
              </a:defRPr>
            </a:lvl1pPr>
            <a:lvl2pPr>
              <a:buNone/>
              <a:defRPr b="1" sz="2000"/>
            </a:lvl2pPr>
            <a:lvl3pPr>
              <a:buNone/>
              <a:defRPr b="1" sz="1800"/>
            </a:lvl3pPr>
            <a:lvl4pPr>
              <a:buNone/>
              <a:defRPr b="1" sz="1600"/>
            </a:lvl4pPr>
            <a:lvl5pPr>
              <a:buNone/>
              <a:defRPr b="1" sz="16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21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>
            <a:normAutofit fontScale="95833" lnSpcReduction="20000"/>
          </a:bodyPr>
          <a:lstStyle>
            <a:lvl1pPr indent="0" marL="73152">
              <a:buNone/>
              <a:defRPr b="1" sz="2400">
                <a:solidFill>
                  <a:schemeClr val="accent2"/>
                </a:solidFill>
              </a:defRPr>
            </a:lvl1pPr>
            <a:lvl2pPr>
              <a:buNone/>
              <a:defRPr b="1" sz="2000"/>
            </a:lvl2pPr>
            <a:lvl3pPr>
              <a:buNone/>
              <a:defRPr b="1" sz="1800"/>
            </a:lvl3pPr>
            <a:lvl4pPr>
              <a:buNone/>
              <a:defRPr b="1" sz="1600"/>
            </a:lvl4pPr>
            <a:lvl5pPr>
              <a:buNone/>
              <a:defRPr b="1" sz="16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22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23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2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13912B0-BA9A-4155-9591-DD1D404616EA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104862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2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87A52FE-E124-48B0-A0BF-6A17B068F20C}" type="slidenum">
              <a:rPr lang="en-IN" smtClean="0"/>
              <a:t>‹#›</a:t>
            </a:fld>
            <a:endParaRPr lang="en-IN"/>
          </a:p>
        </p:txBody>
      </p:sp>
      <p:sp>
        <p:nvSpPr>
          <p:cNvPr id="1048627" name="Rectangle 15"/>
          <p:cNvSpPr/>
          <p:nvPr/>
        </p:nvSpPr>
        <p:spPr>
          <a:xfrm>
            <a:off x="87790" y="680477"/>
            <a:ext cx="45720" cy="365760"/>
          </a:xfrm>
          <a:prstGeom prst="rect"/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28" name="Rectangle 16"/>
          <p:cNvSpPr/>
          <p:nvPr/>
        </p:nvSpPr>
        <p:spPr>
          <a:xfrm>
            <a:off x="47305" y="680477"/>
            <a:ext cx="27432" cy="365760"/>
          </a:xfrm>
          <a:prstGeom prst="rect"/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29" name="Rectangle 17"/>
          <p:cNvSpPr/>
          <p:nvPr/>
        </p:nvSpPr>
        <p:spPr>
          <a:xfrm>
            <a:off x="28252" y="680477"/>
            <a:ext cx="9144" cy="365760"/>
          </a:xfrm>
          <a:prstGeom prst="rect"/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630" name="Rectangle 18"/>
          <p:cNvSpPr/>
          <p:nvPr/>
        </p:nvSpPr>
        <p:spPr>
          <a:xfrm>
            <a:off x="0" y="680477"/>
            <a:ext cx="9144" cy="365760"/>
          </a:xfrm>
          <a:prstGeom prst="rect"/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31" name="Rectangle 19"/>
          <p:cNvSpPr/>
          <p:nvPr/>
        </p:nvSpPr>
        <p:spPr>
          <a:xfrm flipH="1">
            <a:off x="149770" y="680477"/>
            <a:ext cx="27432" cy="365760"/>
          </a:xfrm>
          <a:prstGeom prst="rect"/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32" name="Rectangle 20"/>
          <p:cNvSpPr/>
          <p:nvPr/>
        </p:nvSpPr>
        <p:spPr>
          <a:xfrm flipH="1">
            <a:off x="189341" y="680477"/>
            <a:ext cx="27432" cy="365760"/>
          </a:xfrm>
          <a:prstGeom prst="rect"/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33" name="Rectangle 21"/>
          <p:cNvSpPr/>
          <p:nvPr/>
        </p:nvSpPr>
        <p:spPr>
          <a:xfrm flipH="1">
            <a:off x="226682" y="680477"/>
            <a:ext cx="9144" cy="365760"/>
          </a:xfrm>
          <a:prstGeom prst="rect"/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634" name="Rectangle 28"/>
          <p:cNvSpPr/>
          <p:nvPr/>
        </p:nvSpPr>
        <p:spPr>
          <a:xfrm flipH="1">
            <a:off x="254934" y="680477"/>
            <a:ext cx="9144" cy="365760"/>
          </a:xfrm>
          <a:prstGeom prst="rect"/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35" name="Rectangle 29"/>
          <p:cNvSpPr/>
          <p:nvPr/>
        </p:nvSpPr>
        <p:spPr>
          <a:xfrm>
            <a:off x="278710" y="680477"/>
            <a:ext cx="36576" cy="365760"/>
          </a:xfrm>
          <a:prstGeom prst="rect"/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baseline="0" cap="none" sz="40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4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13912B0-BA9A-4155-9591-DD1D404616EA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104865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5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87A52FE-E124-48B0-A0BF-6A17B068F20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blank">
  <p:cSld name="Blank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13912B0-BA9A-4155-9591-DD1D404616EA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104866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6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87A52FE-E124-48B0-A0BF-6A17B068F20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b="0" sz="3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709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indent="0" marL="54864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710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7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13912B0-BA9A-4155-9591-DD1D404616EA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10487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87A52FE-E124-48B0-A0BF-6A17B068F20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Rectangle 7"/>
          <p:cNvSpPr/>
          <p:nvPr/>
        </p:nvSpPr>
        <p:spPr>
          <a:xfrm>
            <a:off x="368032" y="0"/>
            <a:ext cx="8778240" cy="1878037"/>
          </a:xfrm>
          <a:prstGeom prst="rect"/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cxnSp>
        <p:nvCxnSpPr>
          <p:cNvPr id="3145728" name="Straight Connector 8"/>
          <p:cNvCxnSpPr>
            <a:cxnSpLocks/>
          </p:cNvCxnSpPr>
          <p:nvPr/>
        </p:nvCxnSpPr>
        <p:spPr>
          <a:xfrm flipV="1">
            <a:off x="363195" y="1885028"/>
            <a:ext cx="8782622" cy="0"/>
          </a:xfrm>
          <a:prstGeom prst="line"/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8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3145729" name="Straight Connector 14"/>
            <p:cNvCxnSpPr>
              <a:cxnSpLocks/>
            </p:cNvCxnSpPr>
            <p:nvPr/>
          </p:nvCxnSpPr>
          <p:spPr>
            <a:xfrm rot="16200000">
              <a:off x="6664064" y="1301769"/>
              <a:ext cx="88509" cy="80463"/>
            </a:xfrm>
            <a:prstGeom prst="line"/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0" name="Straight Connector 15"/>
            <p:cNvCxnSpPr>
              <a:cxnSpLocks/>
            </p:cNvCxnSpPr>
            <p:nvPr/>
          </p:nvCxnSpPr>
          <p:spPr>
            <a:xfrm rot="16200000" flipV="1">
              <a:off x="6685888" y="1391257"/>
              <a:ext cx="125755" cy="427"/>
            </a:xfrm>
            <a:prstGeom prst="line"/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1" name="Straight Connector 16"/>
            <p:cNvCxnSpPr>
              <a:cxnSpLocks/>
            </p:cNvCxnSpPr>
            <p:nvPr/>
          </p:nvCxnSpPr>
          <p:spPr>
            <a:xfrm rot="5400000" flipH="1">
              <a:off x="6744524" y="1300853"/>
              <a:ext cx="88509" cy="82296"/>
            </a:xfrm>
            <a:prstGeom prst="line"/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8671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b="0" sz="21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72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indent="0" marL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1048673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indent="0" marL="27432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grpSp>
        <p:nvGrpSpPr>
          <p:cNvPr id="49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3145732" name="Straight Connector 10"/>
            <p:cNvCxnSpPr>
              <a:cxnSpLocks/>
            </p:cNvCxnSpPr>
            <p:nvPr/>
          </p:nvCxnSpPr>
          <p:spPr>
            <a:xfrm rot="16200000">
              <a:off x="6664064" y="1301769"/>
              <a:ext cx="88509" cy="80463"/>
            </a:xfrm>
            <a:prstGeom prst="line"/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3" name="Straight Connector 11"/>
            <p:cNvCxnSpPr>
              <a:cxnSpLocks/>
            </p:cNvCxnSpPr>
            <p:nvPr/>
          </p:nvCxnSpPr>
          <p:spPr>
            <a:xfrm rot="16200000" flipV="1">
              <a:off x="6685888" y="1391257"/>
              <a:ext cx="125755" cy="427"/>
            </a:xfrm>
            <a:prstGeom prst="line"/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4" name="Straight Connector 12"/>
            <p:cNvCxnSpPr>
              <a:cxnSpLocks/>
            </p:cNvCxnSpPr>
            <p:nvPr/>
          </p:nvCxnSpPr>
          <p:spPr>
            <a:xfrm rot="5400000" flipH="1">
              <a:off x="6744524" y="1300853"/>
              <a:ext cx="88509" cy="82296"/>
            </a:xfrm>
            <a:prstGeom prst="line"/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3145735" name="Straight Connector 18"/>
            <p:cNvCxnSpPr>
              <a:cxnSpLocks/>
            </p:cNvCxnSpPr>
            <p:nvPr/>
          </p:nvCxnSpPr>
          <p:spPr>
            <a:xfrm rot="16200000">
              <a:off x="6664064" y="1301769"/>
              <a:ext cx="88509" cy="80463"/>
            </a:xfrm>
            <a:prstGeom prst="line"/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6" name="Straight Connector 19"/>
            <p:cNvCxnSpPr>
              <a:cxnSpLocks/>
            </p:cNvCxnSpPr>
            <p:nvPr/>
          </p:nvCxnSpPr>
          <p:spPr>
            <a:xfrm rot="16200000" flipV="1">
              <a:off x="6685888" y="1391257"/>
              <a:ext cx="125755" cy="427"/>
            </a:xfrm>
            <a:prstGeom prst="line"/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7" name="Straight Connector 20"/>
            <p:cNvCxnSpPr>
              <a:cxnSpLocks/>
            </p:cNvCxnSpPr>
            <p:nvPr/>
          </p:nvCxnSpPr>
          <p:spPr>
            <a:xfrm rot="5400000" flipH="1">
              <a:off x="6744524" y="1300853"/>
              <a:ext cx="88509" cy="82296"/>
            </a:xfrm>
            <a:prstGeom prst="line"/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8674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p>
            <a:fld id="{B13912B0-BA9A-4155-9591-DD1D404616EA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104867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p>
            <a:endParaRPr lang="en-IN"/>
          </a:p>
        </p:txBody>
      </p:sp>
      <p:sp>
        <p:nvSpPr>
          <p:cNvPr id="104867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p>
            <a:fld id="{587A52FE-E124-48B0-A0BF-6A17B068F20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Rectangle 6"/>
          <p:cNvSpPr/>
          <p:nvPr/>
        </p:nvSpPr>
        <p:spPr>
          <a:xfrm>
            <a:off x="0" y="-1"/>
            <a:ext cx="365760" cy="6854456"/>
          </a:xfrm>
          <a:prstGeom prst="rect"/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577" name="Rectangle 7"/>
          <p:cNvSpPr/>
          <p:nvPr/>
        </p:nvSpPr>
        <p:spPr>
          <a:xfrm>
            <a:off x="255291" y="5047394"/>
            <a:ext cx="73152" cy="1691640"/>
          </a:xfrm>
          <a:prstGeom prst="rect"/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578" name="Rectangle 8"/>
          <p:cNvSpPr/>
          <p:nvPr/>
        </p:nvSpPr>
        <p:spPr>
          <a:xfrm>
            <a:off x="255291" y="4796819"/>
            <a:ext cx="73152" cy="228600"/>
          </a:xfrm>
          <a:prstGeom prst="rect"/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579" name="Rectangle 9"/>
          <p:cNvSpPr/>
          <p:nvPr/>
        </p:nvSpPr>
        <p:spPr>
          <a:xfrm>
            <a:off x="255291" y="4637685"/>
            <a:ext cx="73152" cy="137160"/>
          </a:xfrm>
          <a:prstGeom prst="rect"/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580" name="Rectangle 10"/>
          <p:cNvSpPr/>
          <p:nvPr/>
        </p:nvSpPr>
        <p:spPr>
          <a:xfrm>
            <a:off x="255291" y="4542559"/>
            <a:ext cx="73152" cy="73152"/>
          </a:xfrm>
          <a:prstGeom prst="rect"/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581" name="Rectangle 11"/>
          <p:cNvSpPr/>
          <p:nvPr/>
        </p:nvSpPr>
        <p:spPr>
          <a:xfrm>
            <a:off x="309558" y="680477"/>
            <a:ext cx="45720" cy="365760"/>
          </a:xfrm>
          <a:prstGeom prst="rect"/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582" name="Rectangle 14"/>
          <p:cNvSpPr/>
          <p:nvPr/>
        </p:nvSpPr>
        <p:spPr>
          <a:xfrm>
            <a:off x="269073" y="680477"/>
            <a:ext cx="27432" cy="365760"/>
          </a:xfrm>
          <a:prstGeom prst="rect"/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583" name="Rectangle 15"/>
          <p:cNvSpPr/>
          <p:nvPr/>
        </p:nvSpPr>
        <p:spPr>
          <a:xfrm>
            <a:off x="250020" y="680477"/>
            <a:ext cx="9144" cy="365760"/>
          </a:xfrm>
          <a:prstGeom prst="rect"/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584" name="Rectangle 16"/>
          <p:cNvSpPr/>
          <p:nvPr/>
        </p:nvSpPr>
        <p:spPr>
          <a:xfrm>
            <a:off x="221768" y="680477"/>
            <a:ext cx="9144" cy="365760"/>
          </a:xfrm>
          <a:prstGeom prst="rect"/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585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/>
        </p:spPr>
        <p:txBody>
          <a:bodyPr anchor="t" vert="horz">
            <a:noAutofit/>
          </a:bodyPr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586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/>
        </p:spPr>
        <p:txBody>
          <a:bodyPr vert="horz">
            <a:normAutofit/>
          </a:bodyPr>
          <a:p>
            <a:pPr eaLnBrk="1" hangingPunct="1" latinLnBrk="0" lvl="0"/>
            <a:r>
              <a:rPr kumimoji="0" lang="en-US" smtClean="0"/>
              <a:t>Click to edit Master text styles</a:t>
            </a:r>
          </a:p>
          <a:p>
            <a:pPr eaLnBrk="1" hangingPunct="1" latinLnBrk="0" lvl="1"/>
            <a:r>
              <a:rPr kumimoji="0" lang="en-US" smtClean="0"/>
              <a:t>Second level</a:t>
            </a:r>
          </a:p>
          <a:p>
            <a:pPr eaLnBrk="1" hangingPunct="1" latinLnBrk="0" lvl="2"/>
            <a:r>
              <a:rPr kumimoji="0" lang="en-US" smtClean="0"/>
              <a:t>Third level</a:t>
            </a:r>
          </a:p>
          <a:p>
            <a:pPr eaLnBrk="1" hangingPunct="1" latinLnBrk="0" lvl="3"/>
            <a:r>
              <a:rPr kumimoji="0" lang="en-US" smtClean="0"/>
              <a:t>Fourth level</a:t>
            </a:r>
          </a:p>
          <a:p>
            <a:pPr eaLnBrk="1" hangingPunct="1" latinLnBrk="0" lvl="4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48587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/>
        </p:spPr>
        <p:txBody>
          <a:bodyPr anchor="b" vert="horz"/>
          <a:lstStyle>
            <a:lvl1pPr algn="l" eaLnBrk="1" hangingPunct="1" latinLnBrk="0">
              <a:defRPr sz="1100" kumimoji="0">
                <a:solidFill>
                  <a:schemeClr val="tx2"/>
                </a:solidFill>
              </a:defRPr>
            </a:lvl1pPr>
          </a:lstStyle>
          <a:p>
            <a:fld id="{B13912B0-BA9A-4155-9591-DD1D404616EA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104858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/>
        </p:spPr>
        <p:txBody>
          <a:bodyPr anchor="b" vert="horz"/>
          <a:lstStyle>
            <a:lvl1pPr algn="r" eaLnBrk="1" hangingPunct="1" latinLnBrk="0">
              <a:defRPr sz="1100" kumimoji="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1048589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/>
        </p:spPr>
        <p:txBody>
          <a:bodyPr anchor="b" vert="horz"/>
          <a:lstStyle>
            <a:lvl1pPr algn="l" eaLnBrk="1" hangingPunct="1" latinLnBrk="0">
              <a:defRPr sz="1200" kumimoji="0">
                <a:solidFill>
                  <a:schemeClr val="tx2"/>
                </a:solidFill>
              </a:defRPr>
            </a:lvl1pPr>
          </a:lstStyle>
          <a:p>
            <a:fld id="{587A52FE-E124-48B0-A0BF-6A17B068F20C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dk1" bg2="dk2" tx1="lt1" tx2="lt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eaLnBrk="1" hangingPunct="1" latinLnBrk="0" rtl="0">
        <a:spcBef>
          <a:spcPct val="0"/>
        </a:spcBef>
        <a:buNone/>
        <a:defRPr baseline="0" sz="4000" kern="1200" kumimoji="0" spc="-10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</p:titleStyle>
    <p:bodyStyle>
      <a:lvl1pPr algn="l" eaLnBrk="1" hangingPunct="1" indent="-342900" latinLnBrk="0" marL="411480" rtl="0">
        <a:spcBef>
          <a:spcPts val="700"/>
        </a:spcBef>
        <a:buClr>
          <a:schemeClr val="tx2"/>
        </a:buClr>
        <a:buSzPct val="95000"/>
        <a:buFont typeface="Wingdings"/>
        <a:buChar char=""/>
        <a:defRPr sz="3000" kern="1200" kumimoji="0">
          <a:solidFill>
            <a:schemeClr val="tx1"/>
          </a:solidFill>
          <a:latin typeface="+mn-lt"/>
          <a:ea typeface="+mn-ea"/>
          <a:cs typeface="+mn-cs"/>
        </a:defRPr>
      </a:lvl1pPr>
      <a:lvl2pPr algn="l" eaLnBrk="1" hangingPunct="1" indent="-285750" latinLnBrk="0" marL="740664" rtl="0">
        <a:spcBef>
          <a:spcPct val="20000"/>
        </a:spcBef>
        <a:buClr>
          <a:schemeClr val="accent2"/>
        </a:buClr>
        <a:buSzPct val="90000"/>
        <a:buFont typeface="Wingdings"/>
        <a:buChar char=""/>
        <a:defRPr sz="2600" kern="1200" kumimoji="0">
          <a:solidFill>
            <a:schemeClr val="tx1"/>
          </a:solidFill>
          <a:latin typeface="+mn-lt"/>
          <a:ea typeface="+mn-ea"/>
          <a:cs typeface="+mn-cs"/>
        </a:defRPr>
      </a:lvl2pPr>
      <a:lvl3pPr algn="l" eaLnBrk="1" hangingPunct="1" indent="-228600" latinLnBrk="0" marL="996696" rtl="0">
        <a:spcBef>
          <a:spcPct val="20000"/>
        </a:spcBef>
        <a:buClr>
          <a:schemeClr val="accent2"/>
        </a:buClr>
        <a:buFont typeface="Wingdings 2"/>
        <a:buChar char=""/>
        <a:defRPr sz="2400" kern="1200" kumimoji="0">
          <a:solidFill>
            <a:schemeClr val="tx1"/>
          </a:solidFill>
          <a:latin typeface="+mn-lt"/>
          <a:ea typeface="+mn-ea"/>
          <a:cs typeface="+mn-cs"/>
        </a:defRPr>
      </a:lvl3pPr>
      <a:lvl4pPr algn="l" eaLnBrk="1" hangingPunct="1" indent="-228600" latinLnBrk="0" marL="1261872" rtl="0">
        <a:spcBef>
          <a:spcPct val="20000"/>
        </a:spcBef>
        <a:buClr>
          <a:schemeClr val="accent3"/>
        </a:buClr>
        <a:buFont typeface="Wingdings 3"/>
        <a:buChar char=""/>
        <a:defRPr sz="2200" kern="1200" kumimoji="0">
          <a:solidFill>
            <a:schemeClr val="tx1"/>
          </a:solidFill>
          <a:latin typeface="+mn-lt"/>
          <a:ea typeface="+mn-ea"/>
          <a:cs typeface="+mn-cs"/>
        </a:defRPr>
      </a:lvl4pPr>
      <a:lvl5pPr algn="l" eaLnBrk="1" hangingPunct="1" indent="-210312" latinLnBrk="0" marL="1481328" rtl="0">
        <a:spcBef>
          <a:spcPct val="20000"/>
        </a:spcBef>
        <a:buClr>
          <a:schemeClr val="accent3"/>
        </a:buClr>
        <a:buFont typeface="Wingdings 2"/>
        <a:buChar char=""/>
        <a:defRPr sz="2000" kern="1200" kumimoji="0">
          <a:solidFill>
            <a:schemeClr val="tx1"/>
          </a:solidFill>
          <a:latin typeface="+mn-lt"/>
          <a:ea typeface="+mn-ea"/>
          <a:cs typeface="+mn-cs"/>
        </a:defRPr>
      </a:lvl5pPr>
      <a:lvl6pPr algn="l" eaLnBrk="1" hangingPunct="1" indent="-210312" latinLnBrk="0" marL="1709928" rtl="0">
        <a:spcBef>
          <a:spcPct val="20000"/>
        </a:spcBef>
        <a:buClr>
          <a:schemeClr val="accent3"/>
        </a:buClr>
        <a:buFont typeface="Wingdings 2"/>
        <a:buChar char=""/>
        <a:defRPr sz="1800" kern="1200" kumimoji="0">
          <a:solidFill>
            <a:schemeClr val="tx1"/>
          </a:solidFill>
          <a:latin typeface="+mn-lt"/>
          <a:ea typeface="+mn-ea"/>
          <a:cs typeface="+mn-cs"/>
        </a:defRPr>
      </a:lvl6pPr>
      <a:lvl7pPr algn="l" eaLnBrk="1" hangingPunct="1" indent="-182880" latinLnBrk="0" marL="1901952" rtl="0">
        <a:spcBef>
          <a:spcPct val="20000"/>
        </a:spcBef>
        <a:buClr>
          <a:schemeClr val="accent4"/>
        </a:buClr>
        <a:buFont typeface="Wingdings 2"/>
        <a:buChar char=""/>
        <a:defRPr sz="1600" kern="1200" kumimoji="0">
          <a:solidFill>
            <a:schemeClr val="tx1"/>
          </a:solidFill>
          <a:latin typeface="+mn-lt"/>
          <a:ea typeface="+mn-ea"/>
          <a:cs typeface="+mn-cs"/>
        </a:defRPr>
      </a:lvl7pPr>
      <a:lvl8pPr algn="l" eaLnBrk="1" hangingPunct="1" indent="-182880" latinLnBrk="0" marL="2093976" rtl="0">
        <a:spcBef>
          <a:spcPct val="20000"/>
        </a:spcBef>
        <a:buClr>
          <a:schemeClr val="accent4"/>
        </a:buClr>
        <a:buFont typeface="Wingdings 2"/>
        <a:buChar char=""/>
        <a:defRPr sz="1600" kern="1200" kumimoji="0">
          <a:solidFill>
            <a:schemeClr val="tx1"/>
          </a:solidFill>
          <a:latin typeface="+mn-lt"/>
          <a:ea typeface="+mn-ea"/>
          <a:cs typeface="+mn-cs"/>
        </a:defRPr>
      </a:lvl8pPr>
      <a:lvl9pPr algn="l" eaLnBrk="1" hangingPunct="1" indent="-182880" latinLnBrk="0" marL="2286000" rtl="0">
        <a:spcBef>
          <a:spcPct val="20000"/>
        </a:spcBef>
        <a:buClr>
          <a:schemeClr val="accent4"/>
        </a:buClr>
        <a:buFont typeface="Wingdings 2"/>
        <a:buChar char=""/>
        <a:defRPr sz="1600" kern="1200" kumimoji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algn="l" eaLnBrk="1" hangingPunct="1" latinLnBrk="0" marL="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1pPr>
      <a:lvl2pPr algn="l" eaLnBrk="1" hangingPunct="1" latinLnBrk="0" marL="4572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2pPr>
      <a:lvl3pPr algn="l" eaLnBrk="1" hangingPunct="1" latinLnBrk="0" marL="9144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3pPr>
      <a:lvl4pPr algn="l" eaLnBrk="1" hangingPunct="1" latinLnBrk="0" marL="13716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4pPr>
      <a:lvl5pPr algn="l" eaLnBrk="1" hangingPunct="1" latinLnBrk="0" marL="18288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5pPr>
      <a:lvl6pPr algn="l" eaLnBrk="1" hangingPunct="1" latinLnBrk="0" marL="22860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6pPr>
      <a:lvl7pPr algn="l" eaLnBrk="1" hangingPunct="1" latinLnBrk="0" marL="27432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7pPr>
      <a:lvl8pPr algn="l" eaLnBrk="1" hangingPunct="1" latinLnBrk="0" marL="32004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8pPr>
      <a:lvl9pPr algn="l" eaLnBrk="1" hangingPunct="1" latinLnBrk="0" marL="36576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audio" Target="../media/media1.mp3"/><Relationship Id="rId2" Type="http://schemas.microsoft.com/office/2007/relationships/media" Target="../media/media1.mp3"/><Relationship Id="rId3" Type="http://schemas.openxmlformats.org/officeDocument/2006/relationships/image" Target="../media/image2.emf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0.jpeg"/><Relationship Id="rId3" Type="http://schemas.openxmlformats.org/officeDocument/2006/relationships/image" Target="../media/image11.jpeg"/><Relationship Id="rId4" Type="http://schemas.openxmlformats.org/officeDocument/2006/relationships/image" Target="../media/image12.jpeg"/><Relationship Id="rId5" Type="http://schemas.openxmlformats.org/officeDocument/2006/relationships/image" Target="../media/image13.jpeg"/><Relationship Id="rId6" Type="http://schemas.openxmlformats.org/officeDocument/2006/relationships/image" Target="../media/image14.jpeg"/><Relationship Id="rId7" Type="http://schemas.openxmlformats.org/officeDocument/2006/relationships/image" Target="../media/image15.jpeg"/><Relationship Id="rId8" Type="http://schemas.openxmlformats.org/officeDocument/2006/relationships/image" Target="../media/image16.jpeg"/><Relationship Id="rId9" Type="http://schemas.openxmlformats.org/officeDocument/2006/relationships/audio" Target="../media/media10.mp3"/><Relationship Id="rId10" Type="http://schemas.microsoft.com/office/2007/relationships/media" Target="../media/media10.mp3"/><Relationship Id="rId11" Type="http://schemas.openxmlformats.org/officeDocument/2006/relationships/image" Target="../media/image3.emf"/><Relationship Id="rId12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audio" Target="../media/media11.mp3"/><Relationship Id="rId2" Type="http://schemas.microsoft.com/office/2007/relationships/media" Target="../media/media11.mp3"/><Relationship Id="rId3" Type="http://schemas.openxmlformats.org/officeDocument/2006/relationships/image" Target="../media/image3.emf"/><Relationship Id="rId4" Type="http://schemas.openxmlformats.org/officeDocument/2006/relationships/slideLayout" Target="../slideLayouts/slideLayout6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audio" Target="../media/media12.mp3"/><Relationship Id="rId2" Type="http://schemas.microsoft.com/office/2007/relationships/media" Target="../media/media12.mp3"/><Relationship Id="rId3" Type="http://schemas.openxmlformats.org/officeDocument/2006/relationships/image" Target="../media/image3.emf"/><Relationship Id="rId4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audio" Target="../media/media2.mp3"/><Relationship Id="rId2" Type="http://schemas.microsoft.com/office/2007/relationships/media" Target="../media/media2.mp3"/><Relationship Id="rId3" Type="http://schemas.openxmlformats.org/officeDocument/2006/relationships/image" Target="../media/image2.emf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audio" Target="../media/media3.mp3"/><Relationship Id="rId2" Type="http://schemas.microsoft.com/office/2007/relationships/media" Target="../media/media3.mp3"/><Relationship Id="rId3" Type="http://schemas.openxmlformats.org/officeDocument/2006/relationships/image" Target="../media/image3.emf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audio" Target="../media/media4.mp3"/><Relationship Id="rId2" Type="http://schemas.microsoft.com/office/2007/relationships/media" Target="../media/media4.mp3"/><Relationship Id="rId3" Type="http://schemas.openxmlformats.org/officeDocument/2006/relationships/image" Target="../media/image3.emf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1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audio" Target="../media/media5.mp3"/><Relationship Id="rId2" Type="http://schemas.microsoft.com/office/2007/relationships/media" Target="../media/media5.mp3"/><Relationship Id="rId3" Type="http://schemas.openxmlformats.org/officeDocument/2006/relationships/image" Target="../media/image3.emf"/><Relationship Id="rId4" Type="http://schemas.openxmlformats.org/officeDocument/2006/relationships/slideLayout" Target="../slideLayouts/slideLayout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audio" Target="../media/media6.mp3"/><Relationship Id="rId4" Type="http://schemas.microsoft.com/office/2007/relationships/media" Target="../media/media6.mp3"/><Relationship Id="rId5" Type="http://schemas.openxmlformats.org/officeDocument/2006/relationships/image" Target="../media/image3.emf"/><Relationship Id="rId6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audio" Target="../media/media7.mp3"/><Relationship Id="rId3" Type="http://schemas.microsoft.com/office/2007/relationships/media" Target="../media/media7.mp3"/><Relationship Id="rId4" Type="http://schemas.openxmlformats.org/officeDocument/2006/relationships/image" Target="../media/image3.emf"/><Relationship Id="rId5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audio" Target="../media/media8.mp3"/><Relationship Id="rId3" Type="http://schemas.microsoft.com/office/2007/relationships/media" Target="../media/media8.mp3"/><Relationship Id="rId4" Type="http://schemas.openxmlformats.org/officeDocument/2006/relationships/image" Target="../media/image3.emf"/><Relationship Id="rId5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audio" Target="../media/media9.mp3"/><Relationship Id="rId3" Type="http://schemas.microsoft.com/office/2007/relationships/media" Target="../media/media9.mp3"/><Relationship Id="rId4" Type="http://schemas.openxmlformats.org/officeDocument/2006/relationships/image" Target="../media/image3.emf"/><Relationship Id="rId5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Title 1"/>
          <p:cNvSpPr>
            <a:spLocks noGrp="1"/>
          </p:cNvSpPr>
          <p:nvPr>
            <p:ph type="ctrTitle"/>
          </p:nvPr>
        </p:nvSpPr>
        <p:spPr>
          <a:xfrm>
            <a:off x="914400" y="836712"/>
            <a:ext cx="7772400" cy="5481792"/>
          </a:xfrm>
        </p:spPr>
        <p:txBody>
          <a:bodyPr/>
          <a:p>
            <a:r>
              <a:rPr dirty="0" lang="en-US" smtClean="0"/>
              <a:t>INDIA’S AGRICULTURE CROP PRODUCTION ANALYSIS</a:t>
            </a:r>
            <a:endParaRPr dirty="0" lang="en-IN"/>
          </a:p>
        </p:txBody>
      </p:sp>
      <p:sp>
        <p:nvSpPr>
          <p:cNvPr id="1048605" name="Subtitle 2"/>
          <p:cNvSpPr>
            <a:spLocks noGrp="1"/>
          </p:cNvSpPr>
          <p:nvPr>
            <p:ph type="subTitle" idx="1"/>
          </p:nvPr>
        </p:nvSpPr>
        <p:spPr>
          <a:xfrm>
            <a:off x="5381019" y="5022974"/>
            <a:ext cx="7649180" cy="1172610"/>
          </a:xfrm>
        </p:spPr>
        <p:txBody>
          <a:bodyPr/>
          <a:p>
            <a:r>
              <a:rPr b="1" dirty="0" sz="3200" lang="en-US">
                <a:solidFill>
                  <a:srgbClr val="99CCFF"/>
                </a:solidFill>
              </a:rPr>
              <a:t>G</a:t>
            </a:r>
            <a:r>
              <a:rPr b="1" dirty="0" sz="3200" lang="en-US">
                <a:solidFill>
                  <a:srgbClr val="99CCFF"/>
                </a:solidFill>
              </a:rPr>
              <a:t>a</a:t>
            </a:r>
            <a:r>
              <a:rPr b="1" dirty="0" sz="3200" lang="en-US">
                <a:solidFill>
                  <a:srgbClr val="99CCFF"/>
                </a:solidFill>
              </a:rPr>
              <a:t>j</a:t>
            </a:r>
            <a:r>
              <a:rPr b="1" dirty="0" sz="3200" lang="en-US">
                <a:solidFill>
                  <a:srgbClr val="99CCFF"/>
                </a:solidFill>
              </a:rPr>
              <a:t>a</a:t>
            </a:r>
            <a:r>
              <a:rPr b="1" dirty="0" sz="3200" lang="en-US">
                <a:solidFill>
                  <a:srgbClr val="99CCFF"/>
                </a:solidFill>
              </a:rPr>
              <a:t>l</a:t>
            </a:r>
            <a:r>
              <a:rPr b="1" dirty="0" sz="3200" lang="en-US">
                <a:solidFill>
                  <a:srgbClr val="99CCFF"/>
                </a:solidFill>
              </a:rPr>
              <a:t>a</a:t>
            </a:r>
            <a:r>
              <a:rPr b="1" dirty="0" sz="3200" lang="en-US">
                <a:solidFill>
                  <a:srgbClr val="99CCFF"/>
                </a:solidFill>
              </a:rPr>
              <a:t>k</a:t>
            </a:r>
            <a:r>
              <a:rPr b="1" dirty="0" sz="3200" lang="en-US">
                <a:solidFill>
                  <a:srgbClr val="99CCFF"/>
                </a:solidFill>
              </a:rPr>
              <a:t>s</a:t>
            </a:r>
            <a:r>
              <a:rPr b="1" dirty="0" sz="3200" lang="en-US">
                <a:solidFill>
                  <a:srgbClr val="99CCFF"/>
                </a:solidFill>
              </a:rPr>
              <a:t>h</a:t>
            </a:r>
            <a:r>
              <a:rPr b="1" dirty="0" sz="3200" lang="en-US">
                <a:solidFill>
                  <a:srgbClr val="99CCFF"/>
                </a:solidFill>
              </a:rPr>
              <a:t>m</a:t>
            </a:r>
            <a:r>
              <a:rPr b="1" dirty="0" sz="3200" lang="en-US">
                <a:solidFill>
                  <a:srgbClr val="99CCFF"/>
                </a:solidFill>
              </a:rPr>
              <a:t>i</a:t>
            </a:r>
            <a:r>
              <a:rPr b="1" dirty="0" sz="3200" lang="en-US">
                <a:solidFill>
                  <a:srgbClr val="99CCFF"/>
                </a:solidFill>
              </a:rPr>
              <a:t>. </a:t>
            </a:r>
            <a:r>
              <a:rPr b="1" dirty="0" sz="3200" lang="en-US">
                <a:solidFill>
                  <a:srgbClr val="99CCFF"/>
                </a:solidFill>
              </a:rPr>
              <a:t>M</a:t>
            </a:r>
            <a:r>
              <a:rPr b="1" dirty="0" sz="3200" lang="en-US">
                <a:solidFill>
                  <a:srgbClr val="99CCFF"/>
                </a:solidFill>
              </a:rPr>
              <a:t>B</a:t>
            </a:r>
            <a:endParaRPr b="1" dirty="0" lang="en-IN">
              <a:solidFill>
                <a:srgbClr val="99CCFF"/>
              </a:solidFill>
            </a:endParaRPr>
          </a:p>
          <a:p>
            <a:r>
              <a:rPr dirty="0" lang="en-US"/>
              <a:t>F</a:t>
            </a:r>
            <a:r>
              <a:rPr dirty="0" lang="en-US"/>
              <a:t>a</a:t>
            </a:r>
            <a:r>
              <a:rPr dirty="0" lang="en-US"/>
              <a:t>c</a:t>
            </a:r>
            <a:r>
              <a:rPr dirty="0" lang="en-US"/>
              <a:t>u</a:t>
            </a:r>
            <a:r>
              <a:rPr dirty="0" lang="en-US"/>
              <a:t>l</a:t>
            </a:r>
            <a:r>
              <a:rPr dirty="0" lang="en-US"/>
              <a:t>ty </a:t>
            </a:r>
            <a:r>
              <a:rPr dirty="0" lang="en-US"/>
              <a:t>m</a:t>
            </a:r>
            <a:r>
              <a:rPr dirty="0" lang="en-US"/>
              <a:t>e</a:t>
            </a:r>
            <a:r>
              <a:rPr dirty="0" lang="en-US"/>
              <a:t>n</a:t>
            </a:r>
            <a:r>
              <a:rPr dirty="0" lang="en-US"/>
              <a:t>tor </a:t>
            </a:r>
            <a:endParaRPr dirty="0" lang="en-IN"/>
          </a:p>
        </p:txBody>
      </p:sp>
      <p:pic>
        <p:nvPicPr>
          <p:cNvPr id="2097152" name=""/>
          <p:cNvPicPr>
            <a:picLocks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 rot="0" flipH="0" flipV="0">
            <a:off x="454640" y="6486885"/>
            <a:ext cx="136418" cy="136418"/>
          </a:xfrm>
          <a:prstGeom prst="rect"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mediacall" presetID="1" presetSubtype="0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 additive="base">
                                        <p:cTn dur="11729" fill="hold" id="6"/>
                                        <p:tgtEl>
                                          <p:spTgt spid="209715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50000">
                <p:cTn display="1" fill="hold" id="7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  <p:cond evt="onStopAudio">
                      <p:tgtEl>
                        <p:sldTgt/>
                      </p:tgtEl>
                    </p:cond>
                  </p:endCondLst>
                </p:cTn>
                <p:tgtEl>
                  <p:spTgt spid="2097152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</p:bgPr>
    </p:bg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Title 1"/>
          <p:cNvSpPr>
            <a:spLocks noGrp="1"/>
          </p:cNvSpPr>
          <p:nvPr>
            <p:ph type="title"/>
          </p:nvPr>
        </p:nvSpPr>
        <p:spPr>
          <a:xfrm>
            <a:off x="1073754" y="0"/>
            <a:ext cx="7772400" cy="914400"/>
          </a:xfrm>
          <a:solidFill>
            <a:srgbClr val="D04617"/>
          </a:solidFill>
        </p:spPr>
        <p:txBody>
          <a:bodyPr/>
          <a:p>
            <a:r>
              <a:rPr b="1" lang="en-US">
                <a:solidFill>
                  <a:srgbClr val="FFC000"/>
                </a:solidFill>
              </a:rPr>
              <a:t> </a:t>
            </a:r>
            <a:r>
              <a:rPr b="1" lang="en-US">
                <a:solidFill>
                  <a:srgbClr val="FFC000"/>
                </a:solidFill>
              </a:rPr>
              <a:t> </a:t>
            </a:r>
            <a:r>
              <a:rPr b="1" lang="en-US">
                <a:solidFill>
                  <a:srgbClr val="FFC000"/>
                </a:solidFill>
              </a:rPr>
              <a:t> </a:t>
            </a:r>
            <a:r>
              <a:rPr b="1" lang="en-US">
                <a:solidFill>
                  <a:srgbClr val="FFC000"/>
                </a:solidFill>
              </a:rPr>
              <a:t> </a:t>
            </a:r>
            <a:r>
              <a:rPr b="1" lang="en-US">
                <a:solidFill>
                  <a:srgbClr val="FFC000"/>
                </a:solidFill>
              </a:rPr>
              <a:t> </a:t>
            </a:r>
            <a:r>
              <a:rPr b="1" lang="en-US">
                <a:solidFill>
                  <a:srgbClr val="FFC000"/>
                </a:solidFill>
              </a:rPr>
              <a:t> </a:t>
            </a:r>
            <a:r>
              <a:rPr b="1" lang="en-US">
                <a:solidFill>
                  <a:srgbClr val="FFC000"/>
                </a:solidFill>
              </a:rPr>
              <a:t> </a:t>
            </a:r>
            <a:r>
              <a:rPr b="1" lang="en-US">
                <a:solidFill>
                  <a:srgbClr val="FFC000"/>
                </a:solidFill>
              </a:rPr>
              <a:t> </a:t>
            </a:r>
            <a:r>
              <a:rPr b="1" lang="en-US">
                <a:solidFill>
                  <a:srgbClr val="FFC000"/>
                </a:solidFill>
              </a:rPr>
              <a:t> </a:t>
            </a:r>
            <a:r>
              <a:rPr b="1" lang="en-US">
                <a:solidFill>
                  <a:srgbClr val="FFC000"/>
                </a:solidFill>
              </a:rPr>
              <a:t> </a:t>
            </a:r>
            <a:r>
              <a:rPr b="1" lang="en-US">
                <a:solidFill>
                  <a:srgbClr val="FFC000"/>
                </a:solidFill>
              </a:rPr>
              <a:t> </a:t>
            </a:r>
            <a:r>
              <a:rPr b="1" lang="en-US">
                <a:solidFill>
                  <a:srgbClr val="FFC000"/>
                </a:solidFill>
              </a:rPr>
              <a:t> </a:t>
            </a:r>
            <a:r>
              <a:rPr b="1" lang="en-US">
                <a:solidFill>
                  <a:srgbClr val="FFC000"/>
                </a:solidFill>
              </a:rPr>
              <a:t> </a:t>
            </a:r>
            <a:r>
              <a:rPr b="1" lang="en-US">
                <a:solidFill>
                  <a:srgbClr val="FFC000"/>
                </a:solidFill>
              </a:rPr>
              <a:t> </a:t>
            </a:r>
            <a:r>
              <a:rPr b="1" lang="en-US">
                <a:solidFill>
                  <a:srgbClr val="FFC000"/>
                </a:solidFill>
              </a:rPr>
              <a:t> </a:t>
            </a:r>
            <a:r>
              <a:rPr b="1" lang="en-US">
                <a:solidFill>
                  <a:srgbClr val="FFC000"/>
                </a:solidFill>
              </a:rPr>
              <a:t> </a:t>
            </a:r>
            <a:r>
              <a:rPr b="1" lang="en-US">
                <a:solidFill>
                  <a:srgbClr val="FFC000"/>
                </a:solidFill>
              </a:rPr>
              <a:t> </a:t>
            </a:r>
            <a:r>
              <a:rPr b="1" lang="en-US">
                <a:solidFill>
                  <a:srgbClr val="FFC000"/>
                </a:solidFill>
              </a:rPr>
              <a:t> </a:t>
            </a:r>
            <a:r>
              <a:rPr b="1" lang="en-US">
                <a:solidFill>
                  <a:srgbClr val="FFC000"/>
                </a:solidFill>
              </a:rPr>
              <a:t> </a:t>
            </a:r>
            <a:r>
              <a:rPr b="1" lang="en-US">
                <a:solidFill>
                  <a:srgbClr val="FFC000"/>
                </a:solidFill>
              </a:rPr>
              <a:t> </a:t>
            </a:r>
            <a:r>
              <a:rPr b="1" lang="en-US">
                <a:solidFill>
                  <a:srgbClr val="FFC000"/>
                </a:solidFill>
              </a:rPr>
              <a:t> </a:t>
            </a:r>
            <a:r>
              <a:rPr b="1" lang="en-US">
                <a:solidFill>
                  <a:srgbClr val="FFC000"/>
                </a:solidFill>
              </a:rPr>
              <a:t> </a:t>
            </a:r>
            <a:r>
              <a:rPr b="1" lang="en-US">
                <a:solidFill>
                  <a:srgbClr val="FFC000"/>
                </a:solidFill>
              </a:rPr>
              <a:t> </a:t>
            </a:r>
            <a:r>
              <a:rPr b="1" lang="en-US">
                <a:solidFill>
                  <a:srgbClr val="FFC000"/>
                </a:solidFill>
              </a:rPr>
              <a:t> </a:t>
            </a:r>
            <a:r>
              <a:rPr b="1" lang="en-US">
                <a:solidFill>
                  <a:srgbClr val="FFC000"/>
                </a:solidFill>
              </a:rPr>
              <a:t>S</a:t>
            </a:r>
            <a:r>
              <a:rPr b="1" lang="en-US">
                <a:solidFill>
                  <a:srgbClr val="FFC000"/>
                </a:solidFill>
              </a:rPr>
              <a:t>t</a:t>
            </a:r>
            <a:r>
              <a:rPr b="1" lang="en-US">
                <a:solidFill>
                  <a:srgbClr val="FFC000"/>
                </a:solidFill>
              </a:rPr>
              <a:t>o</a:t>
            </a:r>
            <a:r>
              <a:rPr b="1" lang="en-US">
                <a:solidFill>
                  <a:srgbClr val="FFC000"/>
                </a:solidFill>
              </a:rPr>
              <a:t>ry </a:t>
            </a:r>
            <a:endParaRPr lang="en-IN">
              <a:solidFill>
                <a:srgbClr val="FFC000"/>
              </a:solidFill>
            </a:endParaRPr>
          </a:p>
        </p:txBody>
      </p:sp>
      <p:pic>
        <p:nvPicPr>
          <p:cNvPr id="2097166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418662" y="914399"/>
            <a:ext cx="4541292" cy="1311424"/>
          </a:xfrm>
          <a:prstGeom prst="rect"/>
        </p:spPr>
      </p:pic>
      <p:pic>
        <p:nvPicPr>
          <p:cNvPr id="2097167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414637" y="2215388"/>
            <a:ext cx="4393463" cy="1419898"/>
          </a:xfrm>
          <a:prstGeom prst="rect"/>
        </p:spPr>
      </p:pic>
      <p:pic>
        <p:nvPicPr>
          <p:cNvPr id="2097168" name=""/>
          <p:cNvPicPr>
            <a:picLocks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 rot="0">
            <a:off x="398338" y="3635286"/>
            <a:ext cx="4130636" cy="1425175"/>
          </a:xfrm>
          <a:prstGeom prst="rect"/>
        </p:spPr>
      </p:pic>
      <p:sp>
        <p:nvSpPr>
          <p:cNvPr id="1048647" name=""/>
          <p:cNvSpPr txBox="1"/>
          <p:nvPr/>
        </p:nvSpPr>
        <p:spPr>
          <a:xfrm>
            <a:off x="5356504" y="-2108863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/>
            </a:r>
            <a:endParaRPr sz="2800" lang="en-IN">
              <a:solidFill>
                <a:srgbClr val="000000"/>
              </a:solidFill>
            </a:endParaRPr>
          </a:p>
        </p:txBody>
      </p:sp>
      <p:pic>
        <p:nvPicPr>
          <p:cNvPr id="2097169" name=""/>
          <p:cNvPicPr>
            <a:picLocks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400446" y="5080629"/>
            <a:ext cx="4102855" cy="1738769"/>
          </a:xfrm>
          <a:prstGeom prst="rect"/>
        </p:spPr>
      </p:pic>
      <p:pic>
        <p:nvPicPr>
          <p:cNvPr id="2097170" name=""/>
          <p:cNvPicPr>
            <a:picLocks/>
          </p:cNvPicPr>
          <p:nvPr/>
        </p:nvPicPr>
        <p:blipFill>
          <a:blip xmlns:r="http://schemas.openxmlformats.org/officeDocument/2006/relationships" r:embed="rId5"/>
          <a:stretch>
            <a:fillRect/>
          </a:stretch>
        </p:blipFill>
        <p:spPr>
          <a:xfrm>
            <a:off x="4460950" y="5080629"/>
            <a:ext cx="4841477" cy="1755321"/>
          </a:xfrm>
          <a:prstGeom prst="rect"/>
        </p:spPr>
      </p:pic>
      <p:pic>
        <p:nvPicPr>
          <p:cNvPr id="2097171" name=""/>
          <p:cNvPicPr>
            <a:picLocks/>
          </p:cNvPicPr>
          <p:nvPr/>
        </p:nvPicPr>
        <p:blipFill>
          <a:blip xmlns:r="http://schemas.openxmlformats.org/officeDocument/2006/relationships" r:embed="rId6"/>
          <a:stretch>
            <a:fillRect/>
          </a:stretch>
        </p:blipFill>
        <p:spPr>
          <a:xfrm rot="0">
            <a:off x="4369790" y="3411399"/>
            <a:ext cx="4979676" cy="1830531"/>
          </a:xfrm>
          <a:prstGeom prst="rect"/>
        </p:spPr>
      </p:pic>
      <p:pic>
        <p:nvPicPr>
          <p:cNvPr id="2097172" name=""/>
          <p:cNvPicPr>
            <a:picLocks/>
          </p:cNvPicPr>
          <p:nvPr/>
        </p:nvPicPr>
        <p:blipFill>
          <a:blip xmlns:r="http://schemas.openxmlformats.org/officeDocument/2006/relationships" r:embed="rId7"/>
          <a:stretch>
            <a:fillRect/>
          </a:stretch>
        </p:blipFill>
        <p:spPr>
          <a:xfrm rot="0">
            <a:off x="4442227" y="2028834"/>
            <a:ext cx="4790037" cy="1465339"/>
          </a:xfrm>
          <a:prstGeom prst="rect"/>
        </p:spPr>
      </p:pic>
      <p:pic>
        <p:nvPicPr>
          <p:cNvPr id="2097173" name=""/>
          <p:cNvPicPr>
            <a:picLocks/>
          </p:cNvPicPr>
          <p:nvPr/>
        </p:nvPicPr>
        <p:blipFill>
          <a:blip xmlns:r="http://schemas.openxmlformats.org/officeDocument/2006/relationships" r:embed="rId8"/>
          <a:stretch>
            <a:fillRect/>
          </a:stretch>
        </p:blipFill>
        <p:spPr>
          <a:xfrm rot="0">
            <a:off x="4808100" y="923702"/>
            <a:ext cx="4353979" cy="1285662"/>
          </a:xfrm>
          <a:prstGeom prst="rect"/>
        </p:spPr>
      </p:pic>
      <p:pic>
        <p:nvPicPr>
          <p:cNvPr id="2097174" name=""/>
          <p:cNvPicPr>
            <a:picLocks/>
          </p:cNvPicPr>
          <p:nvPr>
            <a:audioFile r:link="rId9"/>
            <p:extLst>
              <p:ext uri="{DAA4B4D4-6D71-4841-9C94-3DE7FCFB9230}">
                <p14:media xmlns:p14="http://schemas.microsoft.com/office/powerpoint/2010/main" r:embed="rId10"/>
              </p:ext>
            </p:extLst>
          </p:nvPr>
        </p:nvPicPr>
        <p:blipFill>
          <a:blip xmlns:r="http://schemas.openxmlformats.org/officeDocument/2006/relationships" r:embed="rId11"/>
          <a:stretch>
            <a:fillRect/>
          </a:stretch>
        </p:blipFill>
        <p:spPr>
          <a:xfrm rot="0" flipH="1" flipV="1">
            <a:off x="8543856" y="6534308"/>
            <a:ext cx="109535" cy="109535"/>
          </a:xfrm>
          <a:prstGeom prst="rect"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circle/>
      </p:transition>
    </mc:Choice>
    <mc:Fallback>
      <p:transition spd="slow">
        <p:fade/>
      </p:transition>
    </mc:Fallback>
  </mc:AlternateContent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mediacall" presetID="1" presetSubtype="0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 additive="base">
                                        <p:cTn dur="5564" fill="hold" id="6"/>
                                        <p:tgtEl>
                                          <p:spTgt spid="209717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50000">
                <p:cTn display="1" fill="hold" id="7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  <p:cond evt="onStopAudio">
                      <p:tgtEl>
                        <p:sldTgt/>
                      </p:tgtEl>
                    </p:cond>
                  </p:endCondLst>
                </p:cTn>
                <p:tgtEl>
                  <p:spTgt spid="2097174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"/>
          <p:cNvSpPr>
            <a:spLocks noGrp="1"/>
          </p:cNvSpPr>
          <p:nvPr>
            <p:ph type="title"/>
          </p:nvPr>
        </p:nvSpPr>
        <p:spPr>
          <a:solidFill>
            <a:srgbClr val="02A5E3"/>
          </a:solidFill>
          <a:ln w="50800">
            <a:solidFill>
              <a:srgbClr val="92D04F"/>
            </a:solidFill>
            <a:prstDash val="sysDash"/>
          </a:ln>
        </p:spPr>
        <p:txBody>
          <a:bodyPr/>
          <a:p>
            <a:pPr algn="l"/>
            <a:r>
              <a:rPr lang="en-US"/>
              <a:t> </a:t>
            </a:r>
            <a:r>
              <a:rPr b="1" sz="4400" lang="en-US">
                <a:solidFill>
                  <a:srgbClr val="99CCFF"/>
                </a:solidFill>
              </a:rPr>
              <a:t> </a:t>
            </a:r>
            <a:r>
              <a:rPr b="1" sz="4400" lang="en-US">
                <a:solidFill>
                  <a:srgbClr val="99CCFF"/>
                </a:solidFill>
              </a:rPr>
              <a:t> </a:t>
            </a:r>
            <a:r>
              <a:rPr b="1" sz="4400" lang="en-US">
                <a:solidFill>
                  <a:srgbClr val="99CCFF"/>
                </a:solidFill>
              </a:rPr>
              <a:t> </a:t>
            </a:r>
            <a:r>
              <a:rPr b="0" sz="4400" lang="en-US">
                <a:solidFill>
                  <a:srgbClr val="330066"/>
                </a:solidFill>
              </a:rPr>
              <a:t>F</a:t>
            </a:r>
            <a:r>
              <a:rPr b="0" sz="4400" lang="en-US">
                <a:solidFill>
                  <a:srgbClr val="330066"/>
                </a:solidFill>
              </a:rPr>
              <a:t>u</a:t>
            </a:r>
            <a:r>
              <a:rPr b="0" sz="4400" lang="en-US">
                <a:solidFill>
                  <a:srgbClr val="330066"/>
                </a:solidFill>
              </a:rPr>
              <a:t>t</a:t>
            </a:r>
            <a:r>
              <a:rPr b="0" sz="4400" lang="en-US">
                <a:solidFill>
                  <a:srgbClr val="330066"/>
                </a:solidFill>
              </a:rPr>
              <a:t>u</a:t>
            </a:r>
            <a:r>
              <a:rPr b="0" sz="4400" lang="en-US">
                <a:solidFill>
                  <a:srgbClr val="330066"/>
                </a:solidFill>
              </a:rPr>
              <a:t>re </a:t>
            </a:r>
            <a:r>
              <a:rPr b="0" sz="4400" lang="en-US">
                <a:solidFill>
                  <a:srgbClr val="330066"/>
                </a:solidFill>
              </a:rPr>
              <a:t>s</a:t>
            </a:r>
            <a:r>
              <a:rPr b="0" sz="4400" lang="en-US">
                <a:solidFill>
                  <a:srgbClr val="330066"/>
                </a:solidFill>
              </a:rPr>
              <a:t>c</a:t>
            </a:r>
            <a:r>
              <a:rPr b="0" sz="4400" lang="en-US">
                <a:solidFill>
                  <a:srgbClr val="330066"/>
                </a:solidFill>
              </a:rPr>
              <a:t>o</a:t>
            </a:r>
            <a:r>
              <a:rPr b="0" sz="4400" lang="en-US">
                <a:solidFill>
                  <a:srgbClr val="330066"/>
                </a:solidFill>
              </a:rPr>
              <a:t>pe </a:t>
            </a:r>
            <a:endParaRPr b="0" lang="en-IN">
              <a:solidFill>
                <a:srgbClr val="330066"/>
              </a:solidFill>
            </a:endParaRPr>
          </a:p>
        </p:txBody>
      </p:sp>
      <p:sp>
        <p:nvSpPr>
          <p:cNvPr id="1048653" name=""/>
          <p:cNvSpPr txBox="1"/>
          <p:nvPr/>
        </p:nvSpPr>
        <p:spPr>
          <a:xfrm>
            <a:off x="914400" y="1788160"/>
            <a:ext cx="7105693" cy="5069839"/>
          </a:xfrm>
          <a:prstGeom prst="rect"/>
        </p:spPr>
        <p:txBody>
          <a:bodyPr rtlCol="0" wrap="square">
            <a:spAutoFit/>
          </a:bodyPr>
          <a:p>
            <a:r>
              <a:rPr sz="2400" lang="en-IN">
                <a:solidFill>
                  <a:srgbClr val="FFFFFF"/>
                </a:solidFill>
              </a:rPr>
              <a:t>A person with knowledge of Tableau can get many roles like data analyst, business analyst, and Tableau consultant. </a:t>
            </a:r>
            <a:endParaRPr sz="2400" lang="en-IN">
              <a:solidFill>
                <a:srgbClr val="FFFFFF"/>
              </a:solidFill>
            </a:endParaRPr>
          </a:p>
          <a:p>
            <a:endParaRPr sz="2400" lang="en-IN">
              <a:solidFill>
                <a:srgbClr val="FFFFFF"/>
              </a:solidFill>
            </a:endParaRPr>
          </a:p>
          <a:p>
            <a:r>
              <a:rPr sz="2400" lang="en-IN">
                <a:solidFill>
                  <a:srgbClr val="FFFFFF"/>
                </a:solidFill>
              </a:rPr>
              <a:t>Further, in Business Intelligence, one can get roles like Business Intelligence Analyst, Business Intelligence Developer, and Business Intelligence Manager, all of which are highly paying roles.</a:t>
            </a:r>
            <a:endParaRPr sz="2400" lang="en-IN">
              <a:solidFill>
                <a:srgbClr val="FFFFFF"/>
              </a:solidFill>
            </a:endParaRPr>
          </a:p>
          <a:p>
            <a:endParaRPr sz="2400" lang="en-IN">
              <a:solidFill>
                <a:srgbClr val="FFFFFF"/>
              </a:solidFill>
            </a:endParaRPr>
          </a:p>
          <a:p>
            <a:r>
              <a:rPr sz="2400" lang="en-IN">
                <a:solidFill>
                  <a:srgbClr val="FFFFFF"/>
                </a:solidFill>
              </a:rPr>
              <a:t>Once you become a certified professional in Tableau from a reputable institute, your options are endless. Unlike few other programming languages that give you limited scope, this one has incredible scope and opportunities.</a:t>
            </a:r>
            <a:endParaRPr sz="2400" lang="en-IN">
              <a:solidFill>
                <a:srgbClr val="FFFFFF"/>
              </a:solidFill>
            </a:endParaRPr>
          </a:p>
        </p:txBody>
      </p:sp>
      <p:pic>
        <p:nvPicPr>
          <p:cNvPr id="2097175" name=""/>
          <p:cNvPicPr>
            <a:picLocks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 rot="0" flipH="1" flipV="1">
            <a:off x="8686800" y="6398192"/>
            <a:ext cx="288920" cy="288920"/>
          </a:xfrm>
          <a:prstGeom prst="rect"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14:flythrough dir="out" hasBounce="0"/>
      </p:transition>
    </mc:Choice>
    <mc:Fallback>
      <p:transition spd="slow">
        <p:fade/>
      </p:transition>
    </mc:Fallback>
  </mc:AlternateContent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mediacall" presetID="1" presetSubtype="0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 additive="base">
                                        <p:cTn dur="9456" fill="hold" id="6"/>
                                        <p:tgtEl>
                                          <p:spTgt spid="209717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50000">
                <p:cTn display="1" fill="hold" id="7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  <p:cond evt="onStopAudio">
                      <p:tgtEl>
                        <p:sldTgt/>
                      </p:tgtEl>
                    </p:cond>
                  </p:endCondLst>
                </p:cTn>
                <p:tgtEl>
                  <p:spTgt spid="2097175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</a:t>
            </a:r>
            <a:r>
              <a:rPr lang="en-US"/>
              <a:t>o</a:t>
            </a:r>
            <a:r>
              <a:rPr lang="en-US"/>
              <a:t>n</a:t>
            </a:r>
            <a:r>
              <a:rPr lang="en-US"/>
              <a:t>clusion </a:t>
            </a:r>
            <a:endParaRPr lang="en-IN"/>
          </a:p>
        </p:txBody>
      </p:sp>
      <p:sp>
        <p:nvSpPr>
          <p:cNvPr id="1048655" name="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sz="2400" lang="en-US"/>
              <a:t>Though the dataset is complex or the dataset is very big, in tableau, we can create dashboards very easily and within less time.</a:t>
            </a:r>
            <a:endParaRPr sz="2400" lang="en-IN"/>
          </a:p>
          <a:p>
            <a:endParaRPr sz="2400" lang="en-IN"/>
          </a:p>
          <a:p>
            <a:r>
              <a:rPr sz="2000" lang="en-US"/>
              <a:t>Tableau is a visual analytics platform transforming the way we use data to solve problems—empowering people and organizations to make the most of their data</a:t>
            </a:r>
            <a:endParaRPr sz="2000" lang="en-IN"/>
          </a:p>
          <a:p>
            <a:endParaRPr sz="2000" lang="en-IN"/>
          </a:p>
          <a:p>
            <a:r>
              <a:rPr sz="2000" lang="en-IN"/>
              <a:t>Tableau Desktop helps to create reports, dashboards, and stories using different charts and graphs</a:t>
            </a:r>
            <a:endParaRPr sz="2000" lang="en-IN"/>
          </a:p>
        </p:txBody>
      </p:sp>
      <p:pic>
        <p:nvPicPr>
          <p:cNvPr id="2097176" name=""/>
          <p:cNvPicPr>
            <a:picLocks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 rot="0">
            <a:off x="7830804" y="6263747"/>
            <a:ext cx="91812" cy="91812"/>
          </a:xfrm>
          <a:prstGeom prst="rect"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med" p14:dur="800">
        <p:extLst>
          <p:ext uri="http://mobile.wps.com/transition/2016/1">
            <p:transition val="wps_explode_r_800"/>
          </p:ext>
        </p:extLst>
      </p:transition>
    </mc:Choice>
    <mc:Fallback>
      <p:transition spd="slow">
        <p:fade/>
      </p:transition>
    </mc:Fallback>
  </mc:AlternateContent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mediacall" presetID="1" presetSubtype="0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 additive="base">
                                        <p:cTn dur="16953" fill="hold" id="6"/>
                                        <p:tgtEl>
                                          <p:spTgt spid="209717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50000">
                <p:cTn display="1" fill="hold" id="7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  <p:cond evt="onStopAudio">
                      <p:tgtEl>
                        <p:sldTgt/>
                      </p:tgtEl>
                    </p:cond>
                  </p:endCondLst>
                </p:cTn>
                <p:tgtEl>
                  <p:spTgt spid="2097176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Title 1"/>
          <p:cNvSpPr>
            <a:spLocks noGrp="1"/>
          </p:cNvSpPr>
          <p:nvPr>
            <p:ph type="title"/>
          </p:nvPr>
        </p:nvSpPr>
        <p:spPr>
          <a:solidFill>
            <a:srgbClr val="002060"/>
          </a:solidFill>
        </p:spPr>
        <p:txBody>
          <a:bodyPr/>
          <a:p>
            <a:pPr algn="ctr"/>
            <a:r>
              <a:rPr b="1" dirty="0" lang="en-US" smtClean="0">
                <a:solidFill>
                  <a:schemeClr val="tx2"/>
                </a:solidFill>
              </a:rPr>
              <a:t>Team Members</a:t>
            </a:r>
            <a:endParaRPr b="1" dirty="0" lang="en-IN">
              <a:solidFill>
                <a:schemeClr val="tx2"/>
              </a:solidFill>
            </a:endParaRPr>
          </a:p>
        </p:txBody>
      </p:sp>
      <p:sp>
        <p:nvSpPr>
          <p:cNvPr id="1048612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 smtClean="0"/>
              <a:t>GOPIKA  R</a:t>
            </a:r>
          </a:p>
          <a:p>
            <a:r>
              <a:rPr dirty="0" lang="en-US" smtClean="0"/>
              <a:t>VIDHYA  P</a:t>
            </a:r>
          </a:p>
          <a:p>
            <a:r>
              <a:rPr dirty="0" lang="en-US" smtClean="0"/>
              <a:t>MONISHA  R</a:t>
            </a:r>
          </a:p>
          <a:p>
            <a:r>
              <a:rPr dirty="0" lang="en-US" smtClean="0"/>
              <a:t>GAYATHRI  K</a:t>
            </a:r>
          </a:p>
          <a:p>
            <a:r>
              <a:rPr dirty="0" lang="en-US" smtClean="0"/>
              <a:t>ASHA  S</a:t>
            </a:r>
            <a:endParaRPr dirty="0" lang="en-IN"/>
          </a:p>
        </p:txBody>
      </p:sp>
      <p:pic>
        <p:nvPicPr>
          <p:cNvPr id="2097153" name=""/>
          <p:cNvPicPr>
            <a:picLocks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 rot="18900000" flipH="1" flipV="1">
            <a:off x="766342" y="6709940"/>
            <a:ext cx="122653" cy="122658"/>
          </a:xfrm>
          <a:prstGeom prst="rect"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500">
        <p:split dir="out" orient="vert"/>
      </p:transition>
    </mc:Choice>
    <mc:Fallback>
      <p:transition spd="slow">
        <p:fade/>
      </p:transition>
    </mc:Fallback>
  </mc:AlternateContent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mediacall" presetID="1" presetSubtype="0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 additive="base">
                                        <p:cTn dur="13531" fill="hold" id="6"/>
                                        <p:tgtEl>
                                          <p:spTgt spid="209715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50000">
                <p:cTn display="1" fill="hold" id="7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  <p:cond evt="onStopAudio">
                      <p:tgtEl>
                        <p:sldTgt/>
                      </p:tgtEl>
                    </p:cond>
                  </p:endCondLst>
                </p:cTn>
                <p:tgtEl>
                  <p:spTgt spid="2097153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765447"/>
          </a:xfrm>
          <a:solidFill>
            <a:srgbClr val="02A5E3"/>
          </a:solidFill>
        </p:spPr>
        <p:txBody>
          <a:bodyPr/>
          <a:p>
            <a:r>
              <a:rPr dirty="0" lang="en-US" smtClean="0"/>
              <a:t>Introduction</a:t>
            </a:r>
            <a:endParaRPr dirty="0" lang="en-IN"/>
          </a:p>
        </p:txBody>
      </p:sp>
      <p:sp>
        <p:nvSpPr>
          <p:cNvPr id="1048614" name="Content Placeholder 2"/>
          <p:cNvSpPr>
            <a:spLocks noGrp="1"/>
          </p:cNvSpPr>
          <p:nvPr>
            <p:ph idx="1"/>
          </p:nvPr>
        </p:nvSpPr>
        <p:spPr>
          <a:xfrm>
            <a:off x="323528" y="1412776"/>
            <a:ext cx="8352928" cy="5302824"/>
          </a:xfrm>
        </p:spPr>
        <p:txBody>
          <a:bodyPr>
            <a:normAutofit/>
          </a:bodyPr>
          <a:p>
            <a:pPr algn="l" indent="-457200" marL="525780">
              <a:buFont typeface="Arial"/>
              <a:buChar char="•"/>
            </a:pPr>
            <a:r>
              <a:rPr dirty="0" sz="2800" lang="en-US" smtClean="0"/>
              <a:t> </a:t>
            </a:r>
            <a:r>
              <a:rPr dirty="0" sz="2800" lang="en-US" smtClean="0"/>
              <a:t> </a:t>
            </a:r>
            <a:r>
              <a:rPr dirty="0" sz="2800" lang="en-US" smtClean="0"/>
              <a:t> </a:t>
            </a:r>
            <a:r>
              <a:rPr dirty="0" sz="2800" lang="en-US" smtClean="0"/>
              <a:t> </a:t>
            </a:r>
            <a:r>
              <a:rPr dirty="0" sz="2800" lang="en-US" smtClean="0"/>
              <a:t>This </a:t>
            </a:r>
            <a:r>
              <a:rPr dirty="0" sz="2800" lang="en-US"/>
              <a:t>report delves into the captivating realm </a:t>
            </a:r>
            <a:r>
              <a:rPr dirty="0" sz="2800" lang="en-US"/>
              <a:t> </a:t>
            </a:r>
            <a:r>
              <a:rPr dirty="0" sz="2800" lang="en-US"/>
              <a:t> </a:t>
            </a:r>
            <a:r>
              <a:rPr dirty="0" sz="2800" lang="en-US"/>
              <a:t> </a:t>
            </a:r>
            <a:r>
              <a:rPr dirty="0" sz="2800" lang="en-US"/>
              <a:t> </a:t>
            </a:r>
            <a:r>
              <a:rPr dirty="0" sz="2800" lang="en-US"/>
              <a:t>of India's agricultural cultivation, providing a </a:t>
            </a:r>
            <a:r>
              <a:rPr dirty="0" sz="2800" lang="en-US"/>
              <a:t> </a:t>
            </a:r>
            <a:r>
              <a:rPr dirty="0" sz="2800" lang="en-US"/>
              <a:t> </a:t>
            </a:r>
            <a:r>
              <a:rPr dirty="0" sz="2800" lang="en-US"/>
              <a:t> </a:t>
            </a:r>
            <a:r>
              <a:rPr dirty="0" sz="2800" lang="en-US"/>
              <a:t>comprehensive visual exploration of key</a:t>
            </a:r>
            <a:r>
              <a:rPr dirty="0" sz="2800" lang="en-US"/>
              <a:t>aspects and trends in the agricultural sector.</a:t>
            </a:r>
            <a:endParaRPr dirty="0" lang="en-US" smtClean="0"/>
          </a:p>
          <a:p>
            <a:pPr indent="0" marL="68580">
              <a:buNone/>
            </a:pPr>
            <a:endParaRPr dirty="0" lang="en-US" smtClean="0"/>
          </a:p>
          <a:p>
            <a:r>
              <a:rPr dirty="0" sz="2800" lang="en-US" smtClean="0"/>
              <a:t>These </a:t>
            </a:r>
            <a:r>
              <a:rPr dirty="0" sz="2800" lang="en-US"/>
              <a:t>visualizations enable intuitive analysis, allowing stakeholders to uncover patterns, identify areas of growth or concern, and make data-driven </a:t>
            </a:r>
            <a:r>
              <a:rPr dirty="0" sz="2800" lang="en-US" smtClean="0"/>
              <a:t>decisions.</a:t>
            </a:r>
          </a:p>
          <a:p>
            <a:r>
              <a:rPr dirty="0" sz="2800" lang="en-US" smtClean="0"/>
              <a:t>By </a:t>
            </a:r>
            <a:r>
              <a:rPr dirty="0" sz="2800" lang="en-US"/>
              <a:t>harnessing the power of Tableau, this report not only presents the data in a visually appealing manner but also provides an interactive experience for readers to explore the intricacies of India's agricultural cultivation</a:t>
            </a:r>
            <a:endParaRPr dirty="0" lang="en-US" smtClean="0"/>
          </a:p>
          <a:p>
            <a:endParaRPr dirty="0" lang="en-US" smtClean="0"/>
          </a:p>
          <a:p>
            <a:endParaRPr dirty="0" lang="en-IN"/>
          </a:p>
        </p:txBody>
      </p:sp>
      <p:pic>
        <p:nvPicPr>
          <p:cNvPr id="2097154" name=""/>
          <p:cNvPicPr>
            <a:picLocks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 rot="0">
            <a:off x="8686800" y="6565503"/>
            <a:ext cx="150097" cy="150097"/>
          </a:xfrm>
          <a:prstGeom prst="rect"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circle/>
      </p:transition>
    </mc:Choice>
    <mc:Fallback>
      <p:transition spd="slow">
        <p:fade/>
      </p:transition>
    </mc:Fallback>
  </mc:AlternateContent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mediacall" presetID="1" presetSubtype="0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 additive="base">
                                        <p:cTn dur="35631" fill="hold" id="6"/>
                                        <p:tgtEl>
                                          <p:spTgt spid="209715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50000">
                <p:cTn display="1" fill="hold" id="7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  <p:cond evt="onStopAudio">
                      <p:tgtEl>
                        <p:sldTgt/>
                      </p:tgtEl>
                    </p:cond>
                  </p:endCondLst>
                </p:cTn>
                <p:tgtEl>
                  <p:spTgt spid="2097154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1"/>
          <p:cNvSpPr>
            <a:spLocks noGrp="1"/>
          </p:cNvSpPr>
          <p:nvPr>
            <p:ph type="title"/>
          </p:nvPr>
        </p:nvSpPr>
        <p:spPr>
          <a:solidFill>
            <a:srgbClr val="6600CC"/>
          </a:solidFill>
        </p:spPr>
        <p:txBody>
          <a:bodyPr/>
          <a:p>
            <a:pPr algn="ctr"/>
            <a:r>
              <a:rPr b="1" dirty="0" sz="6000" lang="en-US" smtClean="0"/>
              <a:t>purpose</a:t>
            </a:r>
            <a:endParaRPr b="1" dirty="0" sz="6000" lang="en-IN"/>
          </a:p>
        </p:txBody>
      </p:sp>
      <p:sp>
        <p:nvSpPr>
          <p:cNvPr id="1048616" name="Content Placeholder 2"/>
          <p:cNvSpPr>
            <a:spLocks noGrp="1"/>
          </p:cNvSpPr>
          <p:nvPr>
            <p:ph idx="1"/>
          </p:nvPr>
        </p:nvSpPr>
        <p:spPr>
          <a:xfrm>
            <a:off x="1043608" y="1772816"/>
            <a:ext cx="7772400" cy="4572000"/>
          </a:xfrm>
        </p:spPr>
        <p:txBody>
          <a:bodyPr>
            <a:normAutofit fontScale="100000" lnSpcReduction="20000"/>
          </a:bodyPr>
          <a:p>
            <a:pPr indent="0" marL="68580">
              <a:buNone/>
            </a:pPr>
            <a:endParaRPr dirty="0" lang="en-US"/>
          </a:p>
          <a:p>
            <a:r>
              <a:rPr dirty="0" lang="en-US" smtClean="0"/>
              <a:t>High </a:t>
            </a:r>
            <a:r>
              <a:rPr dirty="0" lang="en-US"/>
              <a:t>Performance: Users rate Tableau's overall performance as strong and secure. ...</a:t>
            </a:r>
          </a:p>
          <a:p>
            <a:r>
              <a:rPr dirty="0" lang="en-US"/>
              <a:t>Mobile-friendly: ...</a:t>
            </a:r>
          </a:p>
          <a:p>
            <a:r>
              <a:rPr dirty="0" lang="en-US"/>
              <a:t>Extensive Customer Resources: ...</a:t>
            </a:r>
          </a:p>
          <a:p>
            <a:r>
              <a:rPr dirty="0" lang="en-US"/>
              <a:t>Excellent Mobile Support: ...</a:t>
            </a:r>
          </a:p>
          <a:p>
            <a:r>
              <a:rPr dirty="0" lang="en-US"/>
              <a:t>Easy to Upgrade: ...</a:t>
            </a:r>
          </a:p>
          <a:p>
            <a:r>
              <a:rPr dirty="0" lang="en-US"/>
              <a:t>Low Cost: ...</a:t>
            </a:r>
          </a:p>
          <a:p>
            <a:r>
              <a:rPr dirty="0" lang="en-US"/>
              <a:t>Quality Customer Service: ...</a:t>
            </a:r>
          </a:p>
          <a:p>
            <a:r>
              <a:rPr dirty="0" lang="en-US"/>
              <a:t>Ease of Use:</a:t>
            </a:r>
          </a:p>
          <a:p>
            <a:pPr indent="0" marL="68580">
              <a:buNone/>
            </a:pPr>
            <a:endParaRPr dirty="0" lang="en-IN"/>
          </a:p>
        </p:txBody>
      </p:sp>
      <p:pic>
        <p:nvPicPr>
          <p:cNvPr id="2097155" name=""/>
          <p:cNvPicPr>
            <a:picLocks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 rot="0" flipH="1" flipV="0">
            <a:off x="8648494" y="6306504"/>
            <a:ext cx="38306" cy="38312"/>
          </a:xfrm>
          <a:prstGeom prst="rect"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000">
        <p:randomBar dir="vert"/>
      </p:transition>
    </mc:Choice>
    <mc:Fallback>
      <p:transition spd="slow">
        <p:fade/>
      </p:transition>
    </mc:Fallback>
  </mc:AlternateContent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mediacall" presetID="1" presetSubtype="0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 additive="base">
                                        <p:cTn dur="9953" fill="hold" id="6"/>
                                        <p:tgtEl>
                                          <p:spTgt spid="209715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50000">
                <p:cTn display="1" fill="hold" id="7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  <p:cond evt="onStopAudio">
                      <p:tgtEl>
                        <p:sldTgt/>
                      </p:tgtEl>
                    </p:cond>
                  </p:endCondLst>
                </p:cTn>
                <p:tgtEl>
                  <p:spTgt spid="2097155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Title 5"/>
          <p:cNvSpPr>
            <a:spLocks noGrp="1"/>
          </p:cNvSpPr>
          <p:nvPr>
            <p:ph type="title"/>
          </p:nvPr>
        </p:nvSpPr>
        <p:spPr>
          <a:xfrm>
            <a:off x="457200" y="282351"/>
            <a:ext cx="7772400" cy="914400"/>
          </a:xfrm>
        </p:spPr>
        <p:txBody>
          <a:bodyPr/>
          <a:p>
            <a:endParaRPr dirty="0" lang="en-IN"/>
          </a:p>
        </p:txBody>
      </p:sp>
      <p:sp>
        <p:nvSpPr>
          <p:cNvPr id="1048637" name="Text Placeholder 6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4040188" cy="1180752"/>
          </a:xfrm>
        </p:spPr>
        <p:txBody>
          <a:bodyPr>
            <a:normAutofit/>
          </a:bodyPr>
          <a:p>
            <a:r>
              <a:rPr dirty="0" lang="en-US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ADVANTAGES</a:t>
            </a:r>
            <a:endParaRPr dirty="0" lang="en-IN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38" name="Text Placeholder 7"/>
          <p:cNvSpPr>
            <a:spLocks noGrp="1"/>
          </p:cNvSpPr>
          <p:nvPr>
            <p:ph type="body" sz="half" idx="3"/>
          </p:nvPr>
        </p:nvSpPr>
        <p:spPr>
          <a:xfrm>
            <a:off x="4716016" y="1196752"/>
            <a:ext cx="4041775" cy="1252760"/>
          </a:xfrm>
        </p:spPr>
        <p:txBody>
          <a:bodyPr>
            <a:normAutofit/>
          </a:bodyPr>
          <a:p>
            <a:r>
              <a:rPr dirty="0" lang="en-US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DISADVANTAGE</a:t>
            </a:r>
            <a:endParaRPr dirty="0" lang="en-IN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39" name="Content Placeholder 4"/>
          <p:cNvSpPr>
            <a:spLocks noGrp="1"/>
          </p:cNvSpPr>
          <p:nvPr>
            <p:ph sz="quarter" idx="2"/>
          </p:nvPr>
        </p:nvSpPr>
        <p:spPr/>
        <p:txBody>
          <a:bodyPr/>
          <a:p>
            <a:r>
              <a:rPr b="1" dirty="0" lang="en-IN" smtClean="0"/>
              <a:t>Quickly </a:t>
            </a:r>
            <a:r>
              <a:rPr b="1" dirty="0" lang="en-IN"/>
              <a:t>Create Interactive visualizations</a:t>
            </a:r>
            <a:r>
              <a:rPr b="1" dirty="0" lang="en-IN" smtClean="0"/>
              <a:t>:</a:t>
            </a:r>
          </a:p>
          <a:p>
            <a:r>
              <a:rPr b="1" dirty="0" lang="en-IN"/>
              <a:t>Data </a:t>
            </a:r>
            <a:r>
              <a:rPr b="1" dirty="0" lang="en-IN" smtClean="0"/>
              <a:t>visualization</a:t>
            </a:r>
          </a:p>
          <a:p>
            <a:r>
              <a:rPr b="1" dirty="0" lang="en-IN"/>
              <a:t> </a:t>
            </a:r>
            <a:r>
              <a:rPr b="1" dirty="0" lang="en-IN" smtClean="0"/>
              <a:t>Ease </a:t>
            </a:r>
            <a:r>
              <a:rPr b="1" dirty="0" lang="en-IN"/>
              <a:t>of Implementation</a:t>
            </a:r>
            <a:r>
              <a:rPr b="1" dirty="0" lang="en-IN" smtClean="0"/>
              <a:t>:</a:t>
            </a:r>
          </a:p>
          <a:p>
            <a:r>
              <a:rPr b="1" dirty="0" lang="en-US"/>
              <a:t> Tableau can handle large amounts of </a:t>
            </a:r>
            <a:r>
              <a:rPr b="1" dirty="0" lang="en-US" smtClean="0"/>
              <a:t>data</a:t>
            </a:r>
          </a:p>
          <a:p>
            <a:r>
              <a:rPr b="1" dirty="0" lang="en-US"/>
              <a:t>Use of other scripting languages in Tableau</a:t>
            </a:r>
            <a:endParaRPr dirty="0" lang="en-IN"/>
          </a:p>
        </p:txBody>
      </p:sp>
      <p:sp>
        <p:nvSpPr>
          <p:cNvPr id="1048640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p>
            <a:r>
              <a:rPr b="1" dirty="0" lang="en-US"/>
              <a:t>Use of other scripting languages in </a:t>
            </a:r>
            <a:r>
              <a:rPr b="1" dirty="0" lang="en-US" smtClean="0"/>
              <a:t>Tableau</a:t>
            </a:r>
          </a:p>
          <a:p>
            <a:r>
              <a:rPr b="1" dirty="0" lang="en-IN"/>
              <a:t> No Custom Visual </a:t>
            </a:r>
            <a:r>
              <a:rPr b="1" dirty="0" lang="en-IN" smtClean="0"/>
              <a:t>Imports</a:t>
            </a:r>
          </a:p>
          <a:p>
            <a:r>
              <a:rPr b="1" dirty="0" lang="en-IN"/>
              <a:t> Custom formatting in </a:t>
            </a:r>
            <a:r>
              <a:rPr b="1" dirty="0" lang="en-IN" smtClean="0"/>
              <a:t>Tableau</a:t>
            </a:r>
          </a:p>
          <a:p>
            <a:r>
              <a:rPr b="1" dirty="0" lang="en-US"/>
              <a:t> Static and single value parameters</a:t>
            </a:r>
            <a:endParaRPr dirty="0" lang="en-IN"/>
          </a:p>
        </p:txBody>
      </p:sp>
      <p:pic>
        <p:nvPicPr>
          <p:cNvPr id="2097156" name=""/>
          <p:cNvPicPr>
            <a:picLocks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 rot="0">
            <a:off x="8589390" y="6320979"/>
            <a:ext cx="97410" cy="97410"/>
          </a:xfrm>
          <a:prstGeom prst="rect"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500">
        <p:split dir="out" orient="vert"/>
      </p:transition>
    </mc:Choice>
    <mc:Fallback>
      <p:transition spd="slow">
        <p:fade/>
      </p:transition>
    </mc:Fallback>
  </mc:AlternateContent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mediacall" presetID="1" presetSubtype="0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 additive="base">
                                        <p:cTn dur="4598" fill="hold" id="6"/>
                                        <p:tgtEl>
                                          <p:spTgt spid="209715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50000">
                <p:cTn display="1" fill="hold" id="7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  <p:cond evt="onStopAudio">
                      <p:tgtEl>
                        <p:sldTgt/>
                      </p:tgtEl>
                    </p:cond>
                  </p:endCondLst>
                </p:cTn>
                <p:tgtEl>
                  <p:spTgt spid="2097156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Brain storm and Empathy map</a:t>
            </a:r>
            <a:endParaRPr dirty="0" lang="en-IN"/>
          </a:p>
        </p:txBody>
      </p:sp>
      <p:sp>
        <p:nvSpPr>
          <p:cNvPr id="1048642" name="Content Placeholder 7"/>
          <p:cNvSpPr>
            <a:spLocks noGrp="1"/>
          </p:cNvSpPr>
          <p:nvPr>
            <p:ph idx="1"/>
          </p:nvPr>
        </p:nvSpPr>
        <p:spPr>
          <a:xfrm>
            <a:off x="0" y="88048"/>
            <a:ext cx="9160257" cy="1398681"/>
          </a:xfrm>
        </p:spPr>
        <p:txBody>
          <a:bodyPr/>
          <a:p>
            <a:pPr indent="0" marL="68580">
              <a:buNone/>
            </a:pPr>
            <a:endParaRPr dirty="0" lang="en-US" smtClean="0"/>
          </a:p>
          <a:p>
            <a:pPr indent="0" marL="68580">
              <a:buNone/>
            </a:pPr>
            <a:endParaRPr dirty="0" lang="en-IN"/>
          </a:p>
        </p:txBody>
      </p:sp>
      <p:pic>
        <p:nvPicPr>
          <p:cNvPr id="2097157" name="Picture 8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rcRect l="29429" t="16184" r="25627" b="5468"/>
          <a:stretch>
            <a:fillRect/>
          </a:stretch>
        </p:blipFill>
        <p:spPr>
          <a:xfrm rot="32345">
            <a:off x="4923762" y="1507495"/>
            <a:ext cx="4438564" cy="5244972"/>
          </a:xfrm>
          <a:prstGeom prst="rect"/>
        </p:spPr>
      </p:pic>
      <p:pic>
        <p:nvPicPr>
          <p:cNvPr id="2097158" name="Picture 9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rcRect l="4795" t="21801" r="12731" b="30678"/>
          <a:stretch>
            <a:fillRect/>
          </a:stretch>
        </p:blipFill>
        <p:spPr>
          <a:xfrm rot="21599534">
            <a:off x="338651" y="1486730"/>
            <a:ext cx="4760982" cy="5602513"/>
          </a:xfrm>
          <a:prstGeom prst="rect"/>
        </p:spPr>
      </p:pic>
      <p:pic>
        <p:nvPicPr>
          <p:cNvPr id="2097159" name=""/>
          <p:cNvPicPr>
            <a:picLocks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4"/>
              </p:ext>
            </p:extLst>
          </p:nvPr>
        </p:nvPicPr>
        <p:blipFill>
          <a:blip xmlns:r="http://schemas.openxmlformats.org/officeDocument/2006/relationships" r:embed="rId5"/>
          <a:stretch>
            <a:fillRect/>
          </a:stretch>
        </p:blipFill>
        <p:spPr>
          <a:xfrm rot="0">
            <a:off x="1274117" y="6391284"/>
            <a:ext cx="91812" cy="91812"/>
          </a:xfrm>
          <a:prstGeom prst="rect"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mediacall" presetID="1" presetSubtype="0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 additive="base">
                                        <p:cTn dur="9143" fill="hold" id="6"/>
                                        <p:tgtEl>
                                          <p:spTgt spid="209715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50000">
                <p:cTn display="1" fill="hold" id="7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  <p:cond evt="onStopAudio">
                      <p:tgtEl>
                        <p:sldTgt/>
                      </p:tgtEl>
                    </p:cond>
                  </p:endCondLst>
                </p:cTn>
                <p:tgtEl>
                  <p:spTgt spid="2097159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Title 1"/>
          <p:cNvSpPr>
            <a:spLocks noGrp="1"/>
          </p:cNvSpPr>
          <p:nvPr>
            <p:ph type="title"/>
          </p:nvPr>
        </p:nvSpPr>
        <p:spPr>
          <a:xfrm>
            <a:off x="3443428" y="498375"/>
            <a:ext cx="7772400" cy="914400"/>
          </a:xfrm>
        </p:spPr>
        <p:txBody>
          <a:bodyPr/>
          <a:p>
            <a:r>
              <a:rPr lang="en-US"/>
              <a:t>D</a:t>
            </a:r>
            <a:r>
              <a:rPr lang="en-US"/>
              <a:t>a</a:t>
            </a:r>
            <a:r>
              <a:rPr lang="en-US"/>
              <a:t>s</a:t>
            </a:r>
            <a:r>
              <a:rPr lang="en-US"/>
              <a:t>h</a:t>
            </a:r>
            <a:r>
              <a:rPr lang="en-US"/>
              <a:t>board </a:t>
            </a:r>
            <a:r>
              <a:rPr lang="en-US"/>
              <a:t> </a:t>
            </a:r>
            <a:r>
              <a:rPr lang="en-US"/>
              <a:t>1</a:t>
            </a:r>
            <a:endParaRPr lang="en-IN"/>
          </a:p>
        </p:txBody>
      </p:sp>
      <p:pic>
        <p:nvPicPr>
          <p:cNvPr id="2097160" name="Content Placeholder 3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rcRect l="15376" t="10887" r="7605" b="11059"/>
          <a:stretch>
            <a:fillRect/>
          </a:stretch>
        </p:blipFill>
        <p:spPr>
          <a:xfrm>
            <a:off x="799884" y="1412775"/>
            <a:ext cx="7855527" cy="5094731"/>
          </a:xfrm>
          <a:prstGeom prst="rect"/>
        </p:spPr>
      </p:pic>
      <p:pic>
        <p:nvPicPr>
          <p:cNvPr id="2097161" name=""/>
          <p:cNvPicPr>
            <a:picLocks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 rot="0" flipH="1" flipV="1">
            <a:off x="8593412" y="6162876"/>
            <a:ext cx="61999" cy="61999"/>
          </a:xfrm>
          <a:prstGeom prst="rect"/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 invX="0"/>
      </p:transition>
    </mc:Choice>
    <mc:Fallback>
      <p:transition spd="slow">
        <p:fade/>
      </p:transition>
    </mc:Fallback>
  </mc:AlternateContent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mediacall" presetID="1" presetSubtype="0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 additive="base">
                                        <p:cTn dur="6217" fill="hold" id="6"/>
                                        <p:tgtEl>
                                          <p:spTgt spid="209716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50000">
                <p:cTn display="1" fill="hold" id="7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  <p:cond evt="onStopAudio">
                      <p:tgtEl>
                        <p:sldTgt/>
                      </p:tgtEl>
                    </p:cond>
                  </p:endCondLst>
                </p:cTn>
                <p:tgtEl>
                  <p:spTgt spid="2097161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Title 1"/>
          <p:cNvSpPr>
            <a:spLocks noGrp="1"/>
          </p:cNvSpPr>
          <p:nvPr>
            <p:ph type="title"/>
          </p:nvPr>
        </p:nvSpPr>
        <p:spPr>
          <a:xfrm>
            <a:off x="2963759" y="460255"/>
            <a:ext cx="7772400" cy="914400"/>
          </a:xfrm>
        </p:spPr>
        <p:txBody>
          <a:bodyPr/>
          <a:p>
            <a:r>
              <a:rPr b="1" lang="en-US"/>
              <a:t>D</a:t>
            </a:r>
            <a:r>
              <a:rPr b="1" lang="en-US"/>
              <a:t>a</a:t>
            </a:r>
            <a:r>
              <a:rPr b="1" lang="en-US"/>
              <a:t>s</a:t>
            </a:r>
            <a:r>
              <a:rPr b="1" lang="en-US"/>
              <a:t>h</a:t>
            </a:r>
            <a:r>
              <a:rPr b="1" lang="en-US"/>
              <a:t>board </a:t>
            </a:r>
            <a:r>
              <a:rPr b="1" lang="en-US"/>
              <a:t>2</a:t>
            </a:r>
            <a:endParaRPr lang="en-IN"/>
          </a:p>
        </p:txBody>
      </p:sp>
      <p:pic>
        <p:nvPicPr>
          <p:cNvPr id="2097162" name="Content Placeholder 3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rcRect l="16203" t="12064" r="9661" b="9293"/>
          <a:stretch>
            <a:fillRect/>
          </a:stretch>
        </p:blipFill>
        <p:spPr>
          <a:xfrm>
            <a:off x="435668" y="1337569"/>
            <a:ext cx="8486027" cy="5083863"/>
          </a:xfrm>
          <a:prstGeom prst="rect"/>
        </p:spPr>
      </p:pic>
      <p:pic>
        <p:nvPicPr>
          <p:cNvPr id="2097163" name=""/>
          <p:cNvPicPr>
            <a:picLocks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 rot="0">
            <a:off x="435668" y="6695518"/>
            <a:ext cx="162763" cy="162482"/>
          </a:xfrm>
          <a:prstGeom prst="rect"/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 invX="0"/>
      </p:transition>
    </mc:Choice>
    <mc:Fallback>
      <p:transition spd="slow">
        <p:fade/>
      </p:transition>
    </mc:Fallback>
  </mc:AlternateContent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mediacall" presetID="1" presetSubtype="0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 additive="base">
                                        <p:cTn dur="7340" fill="hold" id="6"/>
                                        <p:tgtEl>
                                          <p:spTgt spid="209716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50000">
                <p:cTn display="1" fill="hold" id="7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  <p:cond evt="onStopAudio">
                      <p:tgtEl>
                        <p:sldTgt/>
                      </p:tgtEl>
                    </p:cond>
                  </p:endCondLst>
                </p:cTn>
                <p:tgtEl>
                  <p:spTgt spid="2097163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Title 1"/>
          <p:cNvSpPr>
            <a:spLocks noGrp="1"/>
          </p:cNvSpPr>
          <p:nvPr>
            <p:ph type="title"/>
          </p:nvPr>
        </p:nvSpPr>
        <p:spPr>
          <a:xfrm>
            <a:off x="2980637" y="671394"/>
            <a:ext cx="7772400" cy="914400"/>
          </a:xfrm>
        </p:spPr>
        <p:txBody>
          <a:bodyPr/>
          <a:p>
            <a:r>
              <a:rPr b="1" lang="en-US"/>
              <a:t>D</a:t>
            </a:r>
            <a:r>
              <a:rPr b="1" lang="en-US"/>
              <a:t>a</a:t>
            </a:r>
            <a:r>
              <a:rPr b="1" lang="en-US"/>
              <a:t>s</a:t>
            </a:r>
            <a:r>
              <a:rPr b="1" lang="en-US"/>
              <a:t>h</a:t>
            </a:r>
            <a:r>
              <a:rPr b="1" lang="en-US"/>
              <a:t>board </a:t>
            </a:r>
            <a:r>
              <a:rPr b="1" lang="en-US"/>
              <a:t> </a:t>
            </a:r>
            <a:r>
              <a:rPr b="1" lang="en-US"/>
              <a:t>3</a:t>
            </a:r>
            <a:endParaRPr lang="en-IN"/>
          </a:p>
        </p:txBody>
      </p:sp>
      <p:pic>
        <p:nvPicPr>
          <p:cNvPr id="2097164" name="Content Placeholder 3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rcRect l="15602" t="13280" r="0" b="12935"/>
          <a:stretch>
            <a:fillRect/>
          </a:stretch>
        </p:blipFill>
        <p:spPr>
          <a:xfrm rot="2116">
            <a:off x="619013" y="1544765"/>
            <a:ext cx="8283655" cy="4875627"/>
          </a:xfrm>
          <a:prstGeom prst="rect"/>
        </p:spPr>
      </p:pic>
      <p:pic>
        <p:nvPicPr>
          <p:cNvPr id="2097165" name=""/>
          <p:cNvPicPr>
            <a:picLocks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 rot="0" flipH="0" flipV="1">
            <a:off x="1076395" y="6565416"/>
            <a:ext cx="123105" cy="123104"/>
          </a:xfrm>
          <a:prstGeom prst="rect"/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 invX="0"/>
      </p:transition>
    </mc:Choice>
    <mc:Fallback>
      <p:transition spd="slow">
        <p:fade/>
      </p:transition>
    </mc:Fallback>
  </mc:AlternateContent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mediacall" presetID="1" presetSubtype="0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 additive="base">
                                        <p:cTn dur="6060" fill="hold" id="6"/>
                                        <p:tgtEl>
                                          <p:spTgt spid="209716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50000">
                <p:cTn display="1" fill="hold" id="7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  <p:cond evt="onStopAudio">
                      <p:tgtEl>
                        <p:sldTgt/>
                      </p:tgtEl>
                    </p:cond>
                  </p:endCondLst>
                </p:cTn>
                <p:tgtEl>
                  <p:spTgt spid="2097165"/>
                </p:tgtEl>
              </p:cMediaNode>
            </p:audio>
          </p:childTnLst>
        </p:cTn>
      </p:par>
    </p:tnLst>
  </p:timing>
</p:sld>
</file>

<file path=ppt/theme/_rels/them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lastClr="000000" val="windowText"/>
      </a:dk1>
      <a:lt1>
        <a:sysClr lastClr="FFFFFF" val="window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dir="tl" rig="brightRoom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dir="t" rig="glow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algn="tl" flip="none" sx="80000" sy="80000" tx="0" ty="0"/>
        </a:blip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INDIA’S AGRICULTURE CROP PRODUCTION ANALYSIS</dc:title>
  <dc:creator>user</dc:creator>
  <cp:lastModifiedBy>user</cp:lastModifiedBy>
  <dcterms:created xsi:type="dcterms:W3CDTF">2023-10-07T18:55:52Z</dcterms:created>
  <dcterms:modified xsi:type="dcterms:W3CDTF">2023-10-13T18:55:24Z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452e1986b1e5428eb89961887d5197c4</vt:lpwstr>
  </property>
</Properties>
</file>