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0" y="4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Garbage Classification</a:t>
            </a:r>
          </a:p>
          <a:p>
            <a:pPr algn="r"/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 err="1">
                <a:latin typeface="+mn-lt"/>
              </a:rPr>
              <a:t>Sorce</a:t>
            </a:r>
            <a:r>
              <a:rPr lang="en-IN" sz="1200" b="1" dirty="0">
                <a:latin typeface="+mn-lt"/>
              </a:rPr>
              <a:t>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ECD57-3E20-499E-2A42-0C863AB85826}"/>
              </a:ext>
            </a:extLst>
          </p:cNvPr>
          <p:cNvSpPr txBox="1"/>
          <p:nvPr/>
        </p:nvSpPr>
        <p:spPr>
          <a:xfrm>
            <a:off x="270928" y="1955136"/>
            <a:ext cx="8222832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to apply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pre-trained deep learning models (EfficientNetV2,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real-world image classification tasks.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augmentation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fine-tune CNN models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(EfficientNetV2B2, B3, and DenseNet201) and evaluate them using classification metrics.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interactive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garbage classification.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83B4E-EB87-EACE-019A-BE465F41F437}"/>
              </a:ext>
            </a:extLst>
          </p:cNvPr>
          <p:cNvSpPr txBox="1"/>
          <p:nvPr/>
        </p:nvSpPr>
        <p:spPr>
          <a:xfrm>
            <a:off x="284480" y="1879600"/>
            <a:ext cx="10922000" cy="430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Programming Language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Python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Deep Learning Framework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TensorFlow /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Keras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Pre-trained Models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EfficientNetV2B2, EfficientNetV2B3, DenseNet201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Model Evaluation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Scikit-learn (classification report, confusion matrix)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Deployment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Streamlit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Environment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Google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Colab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(for training), VS Code (for app)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Libraries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NumPy, Matplotlib, PIL, Pandas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BDD3B-7B33-2133-4D32-96A9206AAB1B}"/>
              </a:ext>
            </a:extLst>
          </p:cNvPr>
          <p:cNvSpPr txBox="1"/>
          <p:nvPr/>
        </p:nvSpPr>
        <p:spPr>
          <a:xfrm>
            <a:off x="268356" y="1798320"/>
            <a:ext cx="11435964" cy="488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Garbage images (6 classes), resized to 124×124, normalized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Train, Validation, Test sets created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Used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EfficientNetV2B2, EfficientNetV2B3, DenseNet201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Applied class weights to handle imbalance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Accuracy, Confusion Matrix, Classification Report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EfficientNetV2B3 (~94% accuracy)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Final model deployed using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app(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tested with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quick UI preview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EfficientNetV2B2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D1DDDD-D331-9D3F-29B4-8A3014FA52CC}"/>
              </a:ext>
            </a:extLst>
          </p:cNvPr>
          <p:cNvSpPr txBox="1"/>
          <p:nvPr/>
        </p:nvSpPr>
        <p:spPr>
          <a:xfrm>
            <a:off x="741680" y="2103120"/>
            <a:ext cx="925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explore and implement improvements using other transfer learning architectures to achieve higher accuracy and better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F2313A-0C1A-C5DA-5E31-8C19D47C971F}"/>
              </a:ext>
            </a:extLst>
          </p:cNvPr>
          <p:cNvSpPr txBox="1"/>
          <p:nvPr/>
        </p:nvSpPr>
        <p:spPr>
          <a:xfrm>
            <a:off x="255104" y="1808480"/>
            <a:ext cx="11379200" cy="5538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the baseline 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(EfficientNetV2B2) provided for garbage classification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Applied transfer learning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alternative pre-trained models: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EfficientNetV2B3</a:t>
            </a:r>
          </a:p>
          <a:p>
            <a:pPr lvl="2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DenseNet201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and evaluated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model on the same dataset</a:t>
            </a: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model performance and plotted a bar chart of accuracy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the best-performing 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(EfficientNetV2B3 ~94% accuracy)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final 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classification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A65CB-30BE-BFD5-D75C-6C40A3A4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730" y="1454522"/>
            <a:ext cx="5496560" cy="4805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403806-1ABA-5D2E-CF15-ADFF90DDC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10" y="1766871"/>
            <a:ext cx="5584605" cy="418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42232-AA8E-EE70-57A8-626D2B4FD1C7}"/>
              </a:ext>
            </a:extLst>
          </p:cNvPr>
          <p:cNvSpPr txBox="1"/>
          <p:nvPr/>
        </p:nvSpPr>
        <p:spPr>
          <a:xfrm>
            <a:off x="365760" y="1991360"/>
            <a:ext cx="11419840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improved the performance of the baseline garbage classification model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EfficientNetV2B3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best model with ~94% test accuracy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multiple transfer learning models on the same dataset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evaluation metrics like accuracy, confusion matrix, and classification report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Deployed the model using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predictions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183</TotalTime>
  <Words>358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gopikasabu792@gmail.com</cp:lastModifiedBy>
  <cp:revision>9</cp:revision>
  <dcterms:created xsi:type="dcterms:W3CDTF">2024-12-31T09:40:01Z</dcterms:created>
  <dcterms:modified xsi:type="dcterms:W3CDTF">2025-07-08T07:26:59Z</dcterms:modified>
</cp:coreProperties>
</file>