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14" r:id="rId1"/>
    <p:sldMasterId id="2147483715" r:id="rId2"/>
  </p:sldMasterIdLst>
  <p:notesMasterIdLst>
    <p:notesMasterId r:id="rId3"/>
  </p:notesMasterIdLst>
  <p:sldIdLst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6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6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3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3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4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5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5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5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5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2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2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2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2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3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>
            <a:r>
              <a:t/>
            </a:r>
          </a:p>
        </p:txBody>
      </p:sp>
      <p:sp>
        <p:nvSpPr>
          <p:cNvPr id="104873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4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4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4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4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4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4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4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3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3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3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1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2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3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4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5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6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7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8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9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2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2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22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23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24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104862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9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0" name="object 7"/>
          <p:cNvSpPr txBox="1">
            <a:spLocks noGrp="1"/>
          </p:cNvSpPr>
          <p:nvPr>
            <p:ph type="ctrTitle"/>
          </p:nvPr>
        </p:nvSpPr>
        <p:spPr>
          <a:xfrm>
            <a:off x="-685800" y="2393545"/>
            <a:ext cx="9115425" cy="1247777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dirty="0" spc="15">
              <a:latin typeface="Sitka Small" pitchFamily="2" charset="0"/>
            </a:endParaRPr>
          </a:p>
        </p:txBody>
      </p:sp>
      <p:sp>
        <p:nvSpPr>
          <p:cNvPr id="104863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2" name=""/>
          <p:cNvSpPr txBox="1"/>
          <p:nvPr/>
        </p:nvSpPr>
        <p:spPr>
          <a:xfrm>
            <a:off x="1876424" y="3428999"/>
            <a:ext cx="965020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STUDENNAM: Gopika.V
REGISTER NO :22924u18007
NMID: 745DCB11AB39A288EAA45EBC9B8289C9
DEPARTMENT:  BSC.computer science 
COLLEGE: COLLEGE/ UNIVERSITY:Sri Barathi women's art and science college/Thiruvalluvar University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p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1048620" name="TextBox 2"/>
          <p:cNvSpPr txBox="1"/>
          <p:nvPr/>
        </p:nvSpPr>
        <p:spPr>
          <a:xfrm>
            <a:off x="2057400" y="1752600"/>
            <a:ext cx="7848600" cy="4053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/>
              <a:t>Features: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Responsive Design: </a:t>
            </a:r>
          </a:p>
          <a:p>
            <a:r>
              <a:rPr dirty="0" sz="2000" i="1" lang="en-US"/>
              <a:t>            The portfolio is optimized for various devices and screen sizes.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Project Showcase</a:t>
            </a:r>
            <a:r>
              <a:rPr dirty="0" sz="2000" i="1" lang="en-US"/>
              <a:t>: </a:t>
            </a:r>
          </a:p>
          <a:p>
            <a:r>
              <a:rPr dirty="0" sz="2000" i="1" lang="en-US"/>
              <a:t>            I have a section to display your projects with descriptions.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Skills Section:</a:t>
            </a:r>
          </a:p>
          <a:p>
            <a:r>
              <a:rPr dirty="0" sz="2000" i="1" lang="en-US"/>
              <a:t>             I listed your technical skills and proficiencies.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About Me:</a:t>
            </a:r>
          </a:p>
          <a:p>
            <a:r>
              <a:rPr b="1" dirty="0" sz="2000" i="1" lang="en-US"/>
              <a:t>             </a:t>
            </a:r>
            <a:r>
              <a:rPr dirty="0" sz="2000" i="1" lang="en-US"/>
              <a:t>A brief bio </a:t>
            </a:r>
            <a:r>
              <a:rPr b="1" dirty="0" sz="2000" i="1" lang="en-US"/>
              <a:t>a</a:t>
            </a:r>
            <a:r>
              <a:rPr dirty="0" sz="2000" i="1" lang="en-US"/>
              <a:t>nd introduction to who you are and what you do.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Contact Form:</a:t>
            </a:r>
          </a:p>
          <a:p>
            <a:r>
              <a:rPr dirty="0" sz="2000" i="1" lang="en-US"/>
              <a:t>             A way for visitors to get in touch with you.</a:t>
            </a:r>
            <a:endParaRPr dirty="0" sz="200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2"/>
          <p:cNvSpPr txBox="1"/>
          <p:nvPr/>
        </p:nvSpPr>
        <p:spPr>
          <a:xfrm>
            <a:off x="1219200" y="867508"/>
            <a:ext cx="9372600" cy="3190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Functionality: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Navigation Menu:</a:t>
            </a:r>
          </a:p>
          <a:p>
            <a:r>
              <a:rPr dirty="0" sz="2000" i="1" lang="en-US"/>
              <a:t>               A functional navigation menu to switch between sections.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Section Display:</a:t>
            </a:r>
          </a:p>
          <a:p>
            <a:r>
              <a:rPr dirty="0" sz="2000" i="1" lang="en-US"/>
              <a:t>              Sections are displayed and hidden dynamically using JavaScript.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Form Submission:</a:t>
            </a:r>
          </a:p>
          <a:p>
            <a:r>
              <a:rPr dirty="0" sz="2000" i="1" lang="en-US"/>
              <a:t>              The contact form submits successfully and displays a confirmation message.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Smooth User Experience:</a:t>
            </a:r>
          </a:p>
          <a:p>
            <a:r>
              <a:rPr dirty="0" sz="2000" i="1" lang="en-US"/>
              <a:t>                The  portfolio provides a smooth and engaging user experience.</a:t>
            </a:r>
            <a:endParaRPr dirty="0" sz="2000" i="1" lang="en-IN"/>
          </a:p>
        </p:txBody>
      </p:sp>
      <p:sp>
        <p:nvSpPr>
          <p:cNvPr id="1048610" name="TextBox 3"/>
          <p:cNvSpPr txBox="1"/>
          <p:nvPr/>
        </p:nvSpPr>
        <p:spPr>
          <a:xfrm>
            <a:off x="1303774" y="4297721"/>
            <a:ext cx="8686800" cy="166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Additional Features: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Image Display: </a:t>
            </a:r>
          </a:p>
          <a:p>
            <a:r>
              <a:rPr dirty="0" sz="2000" i="1" lang="en-US"/>
              <a:t>                I  included images in your portfolio.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/>
              <a:t> </a:t>
            </a:r>
            <a:r>
              <a:rPr b="1" dirty="0" sz="2000" i="1" lang="en-US"/>
              <a:t>Footer: </a:t>
            </a:r>
          </a:p>
          <a:p>
            <a:r>
              <a:rPr dirty="0" sz="2000" i="1" lang="en-US"/>
              <a:t>                 A footer with copyright information.</a:t>
            </a:r>
            <a:endParaRPr dirty="0" sz="2000" i="1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/>
        </p:spPr>
      </p:pic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dirty="0" sz="425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0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TextBox 10"/>
          <p:cNvSpPr txBox="1"/>
          <p:nvPr/>
        </p:nvSpPr>
        <p:spPr>
          <a:xfrm>
            <a:off x="2526030" y="21336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lang="en-IN"/>
          </a:p>
        </p:txBody>
      </p:sp>
      <p:sp>
        <p:nvSpPr>
          <p:cNvPr id="1048606" name="TextBox 9"/>
          <p:cNvSpPr txBox="1"/>
          <p:nvPr/>
        </p:nvSpPr>
        <p:spPr>
          <a:xfrm>
            <a:off x="3295115" y="1649968"/>
            <a:ext cx="3290064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Screenshots of each section</a:t>
            </a:r>
            <a:endParaRPr dirty="0" i="1" lang="en-IN"/>
          </a:p>
        </p:txBody>
      </p:sp>
      <p:sp>
        <p:nvSpPr>
          <p:cNvPr id="1048607" name="TextBox 11"/>
          <p:cNvSpPr txBox="1"/>
          <p:nvPr/>
        </p:nvSpPr>
        <p:spPr>
          <a:xfrm>
            <a:off x="3048000" y="2803928"/>
            <a:ext cx="4539129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Hence vs After HTML- &gt; with CSS &amp; JS </a:t>
            </a:r>
            <a:endParaRPr dirty="0" i="1"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5830" t="10050" r="12289" b="49516"/>
          <a:stretch>
            <a:fillRect/>
          </a:stretch>
        </p:blipFill>
        <p:spPr>
          <a:xfrm>
            <a:off x="1636642" y="3464533"/>
            <a:ext cx="2627110" cy="2649040"/>
          </a:xfrm>
          <a:prstGeom prst="ellipse"/>
        </p:spPr>
      </p:pic>
      <p:sp>
        <p:nvSpPr>
          <p:cNvPr id="1048608" name=""/>
          <p:cNvSpPr txBox="1"/>
          <p:nvPr/>
        </p:nvSpPr>
        <p:spPr>
          <a:xfrm>
            <a:off x="4263752" y="3162068"/>
            <a:ext cx="7645944" cy="4282439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lcome </a:t>
            </a:r>
            <a:r>
              <a:rPr altLang="en-GB" sz="2800" lang="en-US">
                <a:solidFill>
                  <a:srgbClr val="000000"/>
                </a:solidFill>
              </a:rPr>
              <a:t>I'm 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k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ionate </a:t>
            </a:r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per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 creat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gn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cated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minton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yer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ortfolio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ection 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j</a:t>
            </a:r>
            <a:r>
              <a:rPr altLang="en-GB" sz="2800" lang="en-US">
                <a:solidFill>
                  <a:srgbClr val="000000"/>
                </a:solidFill>
              </a:rPr>
              <a:t>ourney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logy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rmation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ut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kground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 technical </a:t>
            </a:r>
            <a:r>
              <a:rPr altLang="en-GB" sz="2800" lang="en-US">
                <a:solidFill>
                  <a:srgbClr val="000000"/>
                </a:solidFill>
              </a:rPr>
              <a:t>skills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ademic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ojects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>
            <a:off x="717259" y="25919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ut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536503" y="769733"/>
            <a:ext cx="10844948" cy="34442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'M </a:t>
            </a:r>
            <a:r>
              <a:rPr altLang="en-GB" sz="2800" lang="en-US">
                <a:solidFill>
                  <a:srgbClr val="000000"/>
                </a:solidFill>
              </a:rPr>
              <a:t>v.gop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k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lor 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ience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omputer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ience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dents </a:t>
            </a:r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ong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ion 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nology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 innovation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nuous 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ning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gh 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demic </a:t>
            </a:r>
            <a:r>
              <a:rPr altLang="en-GB" sz="2800" lang="en-US">
                <a:solidFill>
                  <a:srgbClr val="000000"/>
                </a:solidFill>
              </a:rPr>
              <a:t>j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'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ope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d 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ndation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ramming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op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 databases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ware 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gn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j</a:t>
            </a:r>
            <a:r>
              <a:rPr altLang="en-GB" sz="2800" lang="en-US">
                <a:solidFill>
                  <a:srgbClr val="000000"/>
                </a:solidFill>
              </a:rPr>
              <a:t>oy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ing 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orld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ems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ugh 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inking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eati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utions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2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17259" y="4213972"/>
            <a:ext cx="4953000" cy="24384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371600"/>
            <a:ext cx="8153400" cy="443349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333500"/>
            <a:ext cx="7315201" cy="4191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dirty="0" sz="44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1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TextBox 1"/>
          <p:cNvSpPr txBox="1"/>
          <p:nvPr/>
        </p:nvSpPr>
        <p:spPr>
          <a:xfrm>
            <a:off x="1143000" y="2019300"/>
            <a:ext cx="7753350" cy="2225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dirty="0" sz="2000" i="1" lang="en-IN"/>
          </a:p>
        </p:txBody>
      </p:sp>
      <p:sp>
        <p:nvSpPr>
          <p:cNvPr id="1048617" name="TextBox 7"/>
          <p:cNvSpPr txBox="1"/>
          <p:nvPr/>
        </p:nvSpPr>
        <p:spPr>
          <a:xfrm>
            <a:off x="1143000" y="4535051"/>
            <a:ext cx="8886824" cy="1005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This portfolio showcases my journey, achievements, and dedication in both sports</a:t>
            </a:r>
          </a:p>
          <a:p>
            <a:r>
              <a:rPr dirty="0" sz="2000" i="1" lang="en-US"/>
              <a:t> and technology, reflecting my passion for growth and excellence.</a:t>
            </a:r>
            <a:endParaRPr dirty="0" sz="2000" i="1" lang="en-IN"/>
          </a:p>
        </p:txBody>
      </p:sp>
      <p:sp>
        <p:nvSpPr>
          <p:cNvPr id="1048618" name="Rectangle 9"/>
          <p:cNvSpPr/>
          <p:nvPr/>
        </p:nvSpPr>
        <p:spPr>
          <a:xfrm>
            <a:off x="6003635" y="2967335"/>
            <a:ext cx="182881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endParaRPr b="1" cap="none" dirty="0" sz="5400" lang="en-IN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41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2" name="TextBox 20"/>
          <p:cNvSpPr txBox="1"/>
          <p:nvPr/>
        </p:nvSpPr>
        <p:spPr>
          <a:xfrm>
            <a:off x="910879" y="2428949"/>
            <a:ext cx="844232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lvl="2" marL="1257300">
              <a:buFont typeface="Wingdings" panose="05000000000000000000" pitchFamily="2" charset="2"/>
              <a:buChar char="Ø"/>
            </a:pPr>
            <a:r>
              <a:rPr dirty="0" sz="2800" i="1" lang="en-US"/>
              <a:t>The </a:t>
            </a:r>
            <a:r>
              <a:rPr b="1" dirty="0" sz="2800" i="1" lang="en-US"/>
              <a:t>student</a:t>
            </a:r>
            <a:r>
              <a:rPr dirty="0" sz="2800" i="1" lang="en-US"/>
              <a:t> </a:t>
            </a:r>
            <a:r>
              <a:rPr b="1" dirty="0" sz="2800" i="1" lang="en-US"/>
              <a:t>Digital Portfolio</a:t>
            </a:r>
            <a:r>
              <a:rPr dirty="0" sz="2800" i="1" lang="en-US"/>
              <a:t> is a personal web-based platform created to showcase my </a:t>
            </a:r>
            <a:r>
              <a:rPr b="1" dirty="0" sz="2800" i="1" lang="en-US"/>
              <a:t>skills</a:t>
            </a:r>
            <a:r>
              <a:rPr dirty="0" sz="2800" i="1" lang="en-US"/>
              <a:t>, </a:t>
            </a:r>
            <a:r>
              <a:rPr b="1" dirty="0" sz="2800" i="1" lang="en-US"/>
              <a:t>achievements</a:t>
            </a:r>
            <a:r>
              <a:rPr dirty="0" sz="2800" i="1" lang="en-US"/>
              <a:t>, and </a:t>
            </a:r>
            <a:r>
              <a:rPr b="1" dirty="0" sz="2800" i="1" lang="en-US"/>
              <a:t>projects</a:t>
            </a:r>
            <a:r>
              <a:rPr dirty="0" sz="2800" i="1" lang="en-US"/>
              <a:t> . It is developed using basic web technologies: </a:t>
            </a:r>
            <a:r>
              <a:rPr b="1" dirty="0" sz="2800" i="1" lang="en-US"/>
              <a:t>HTML</a:t>
            </a:r>
            <a:r>
              <a:rPr dirty="0" sz="2800" i="1" lang="en-US"/>
              <a:t>, </a:t>
            </a:r>
            <a:r>
              <a:rPr b="1" dirty="0" sz="2800" i="1" lang="en-US"/>
              <a:t>CSS</a:t>
            </a:r>
            <a:r>
              <a:rPr dirty="0" sz="2800" i="1" lang="en-US"/>
              <a:t>, and </a:t>
            </a:r>
            <a:r>
              <a:rPr b="1" dirty="0" sz="2800" i="1" lang="en-US"/>
              <a:t>JavaScript</a:t>
            </a:r>
            <a:r>
              <a:rPr dirty="0" sz="2800" i="1" lang="en-US"/>
              <a:t>. The portfolio reflects my identity  as a </a:t>
            </a:r>
            <a:r>
              <a:rPr b="1" dirty="0" sz="2800" i="1" lang="en-US"/>
              <a:t>Computer Science student</a:t>
            </a:r>
            <a:r>
              <a:rPr dirty="0" sz="2800" i="1" lang="en-US"/>
              <a:t>.</a:t>
            </a:r>
            <a:endParaRPr dirty="0" sz="2800" i="1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7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104866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9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i="1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dirty="0" sz="425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5" name="TextBox 8"/>
          <p:cNvSpPr txBox="1"/>
          <p:nvPr/>
        </p:nvSpPr>
        <p:spPr>
          <a:xfrm>
            <a:off x="762000" y="1891759"/>
            <a:ext cx="8438993" cy="344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In today's digital age, individuals—especially students and athletes—often struggle to present their </a:t>
            </a:r>
            <a:r>
              <a:rPr b="1" dirty="0" sz="2000" i="1" lang="en-US"/>
              <a:t>skills</a:t>
            </a:r>
            <a:r>
              <a:rPr dirty="0" sz="2000" i="1" lang="en-US"/>
              <a:t>, </a:t>
            </a:r>
            <a:r>
              <a:rPr b="1" dirty="0" sz="2000" i="1" lang="en-US"/>
              <a:t>achievements</a:t>
            </a:r>
            <a:r>
              <a:rPr dirty="0" sz="2000" i="1" lang="en-US"/>
              <a:t>, and </a:t>
            </a:r>
            <a:r>
              <a:rPr b="1" dirty="0" sz="2000" i="1" lang="en-US"/>
              <a:t>career highlights</a:t>
            </a:r>
            <a:r>
              <a:rPr dirty="0" sz="2000" i="1" lang="en-US"/>
              <a:t> in a structured, accessible, and professional format. Traditional resumes or paper portfolios are </a:t>
            </a:r>
            <a:r>
              <a:rPr b="1" dirty="0" sz="2000" i="1" lang="en-US"/>
              <a:t>limited</a:t>
            </a:r>
            <a:r>
              <a:rPr dirty="0" sz="2000" i="1" lang="en-US"/>
              <a:t>, </a:t>
            </a:r>
            <a:r>
              <a:rPr b="1" dirty="0" sz="2000" i="1" lang="en-US"/>
              <a:t>static</a:t>
            </a:r>
            <a:r>
              <a:rPr dirty="0" sz="2000" i="1" lang="en-US"/>
              <a:t>, and often fail to showcase one's full potential, especially when it comes to </a:t>
            </a:r>
            <a:r>
              <a:rPr b="1" dirty="0" sz="2000" i="1" lang="en-US"/>
              <a:t>multi-disciplinary profiles.</a:t>
            </a:r>
          </a:p>
          <a:p>
            <a:endParaRPr dirty="0" sz="2000" i="1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There is a </a:t>
            </a:r>
            <a:r>
              <a:rPr b="1" dirty="0" sz="2000" i="1" lang="en-US"/>
              <a:t>need for a digital platform</a:t>
            </a:r>
            <a:r>
              <a:rPr dirty="0" sz="2000" i="1" lang="en-US"/>
              <a:t> that allows individuals  to create a </a:t>
            </a:r>
            <a:r>
              <a:rPr b="1" dirty="0" sz="2000" i="1" lang="en-US"/>
              <a:t>personal brand</a:t>
            </a:r>
            <a:r>
              <a:rPr dirty="0" sz="2000" i="1" lang="en-US"/>
              <a:t>, highlight both </a:t>
            </a:r>
            <a:r>
              <a:rPr b="1" dirty="0" sz="2000" i="1" lang="en-US"/>
              <a:t>academic and            </a:t>
            </a:r>
          </a:p>
          <a:p>
            <a:r>
              <a:rPr b="1" dirty="0" sz="2000" i="1" lang="en-US"/>
              <a:t>      extracurricular achievements</a:t>
            </a:r>
            <a:r>
              <a:rPr dirty="0" sz="2000" i="1" lang="en-US"/>
              <a:t>, and provide </a:t>
            </a:r>
            <a:r>
              <a:rPr b="1" dirty="0" sz="2000" i="1" lang="en-US"/>
              <a:t>contact options for      </a:t>
            </a:r>
            <a:r>
              <a:rPr dirty="0" sz="2000" i="1" lang="en-US"/>
              <a:t>opportunities  in employment, sports, or collaboration</a:t>
            </a:r>
            <a:r>
              <a:rPr dirty="0" sz="20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4868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1" name="TextBox 8"/>
          <p:cNvSpPr txBox="1"/>
          <p:nvPr/>
        </p:nvSpPr>
        <p:spPr>
          <a:xfrm>
            <a:off x="1324132" y="1881659"/>
            <a:ext cx="81534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summary:</a:t>
            </a:r>
          </a:p>
          <a:p>
            <a:r>
              <a:rPr dirty="0" sz="2000" i="1" lang="en-US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dirty="0" sz="2000" i="1" lang="en-IN"/>
          </a:p>
        </p:txBody>
      </p:sp>
      <p:sp>
        <p:nvSpPr>
          <p:cNvPr id="1048682" name="TextBox 7"/>
          <p:cNvSpPr txBox="1"/>
          <p:nvPr/>
        </p:nvSpPr>
        <p:spPr>
          <a:xfrm>
            <a:off x="1200150" y="4104260"/>
            <a:ext cx="7791450" cy="7010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i="1" lang="en-US"/>
              <a:t>What your portfolio contain(</a:t>
            </a:r>
            <a:r>
              <a:rPr dirty="0" sz="2000" i="1" lang="en-US" err="1"/>
              <a:t>Home,About</a:t>
            </a:r>
            <a:r>
              <a:rPr dirty="0" sz="2000" i="1" lang="en-US"/>
              <a:t> </a:t>
            </a:r>
            <a:r>
              <a:rPr dirty="0" sz="2000" i="1" lang="en-US" err="1"/>
              <a:t>me,project,skills,contect</a:t>
            </a:r>
            <a:r>
              <a:rPr dirty="0" sz="2000" i="1" lang="en-US"/>
              <a:t>).</a:t>
            </a:r>
            <a:endParaRPr dirty="0" sz="2000" i="1" lang="en-IN"/>
          </a:p>
        </p:txBody>
      </p:sp>
      <p:sp>
        <p:nvSpPr>
          <p:cNvPr id="1048683" name="TextBox 10"/>
          <p:cNvSpPr txBox="1"/>
          <p:nvPr/>
        </p:nvSpPr>
        <p:spPr>
          <a:xfrm>
            <a:off x="1200150" y="5008632"/>
            <a:ext cx="73914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Main idea:</a:t>
            </a:r>
          </a:p>
          <a:p>
            <a:r>
              <a:rPr dirty="0" sz="2000" i="1" lang="en-US"/>
              <a:t>           showcase personal </a:t>
            </a:r>
            <a:r>
              <a:rPr dirty="0" sz="2000" i="1" lang="en-US" err="1"/>
              <a:t>achievement,skills</a:t>
            </a:r>
            <a:r>
              <a:rPr dirty="0" sz="2000" i="1" lang="en-US"/>
              <a:t> and project.  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104868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9" name="TextBox 6"/>
          <p:cNvSpPr txBox="1"/>
          <p:nvPr/>
        </p:nvSpPr>
        <p:spPr>
          <a:xfrm>
            <a:off x="953175" y="1939585"/>
            <a:ext cx="9871542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/>
              <a:t> </a:t>
            </a:r>
            <a:r>
              <a:rPr b="1" dirty="0" i="1" lang="en-US"/>
              <a:t>Recruiters and Employers:</a:t>
            </a:r>
          </a:p>
          <a:p>
            <a:r>
              <a:rPr b="1" dirty="0" i="1" lang="en-US"/>
              <a:t>      Why they use it</a:t>
            </a:r>
            <a:r>
              <a:rPr dirty="0" i="1" lang="en-US"/>
              <a:t>: To assess your technical skills, personal qualities, and achievements before </a:t>
            </a:r>
          </a:p>
          <a:p>
            <a:r>
              <a:rPr dirty="0" i="1" lang="en-US"/>
              <a:t>      offering a job or internship.</a:t>
            </a:r>
          </a:p>
          <a:p>
            <a:r>
              <a:rPr b="1" dirty="0" i="1" lang="en-US"/>
              <a:t>     What they look for</a:t>
            </a:r>
            <a:r>
              <a:rPr dirty="0" i="1" lang="en-US"/>
              <a:t>: Skills section, education, personal introduction, and overall presentation</a:t>
            </a:r>
            <a:endParaRPr dirty="0" i="1" lang="en-IN"/>
          </a:p>
        </p:txBody>
      </p:sp>
      <p:sp>
        <p:nvSpPr>
          <p:cNvPr id="1048690" name="TextBox 8"/>
          <p:cNvSpPr txBox="1"/>
          <p:nvPr/>
        </p:nvSpPr>
        <p:spPr>
          <a:xfrm>
            <a:off x="953175" y="3277855"/>
            <a:ext cx="7638921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US"/>
              <a:t>General Public / Online Visitors:</a:t>
            </a:r>
          </a:p>
          <a:p>
            <a:r>
              <a:rPr dirty="0" i="1" lang="en-US"/>
              <a:t>      Anyone curious to know more about my profile.</a:t>
            </a:r>
          </a:p>
          <a:p>
            <a:r>
              <a:rPr dirty="0" i="1" lang="en-US"/>
              <a:t>      Can reach out through the contact form for queries or opportunities.</a:t>
            </a:r>
          </a:p>
          <a:p>
            <a:endParaRPr dirty="0" lang="en-IN"/>
          </a:p>
        </p:txBody>
      </p:sp>
      <p:sp>
        <p:nvSpPr>
          <p:cNvPr id="1048691" name="TextBox 9"/>
          <p:cNvSpPr txBox="1"/>
          <p:nvPr/>
        </p:nvSpPr>
        <p:spPr>
          <a:xfrm>
            <a:off x="953175" y="4478184"/>
            <a:ext cx="5019893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IN"/>
              <a:t>Students</a:t>
            </a:r>
            <a:r>
              <a:rPr dirty="0" i="1" lang="en-IN"/>
              <a:t> – Attempt quizzes, get scores</a:t>
            </a:r>
          </a:p>
          <a:p>
            <a:r>
              <a:rPr b="1" dirty="0" i="1" lang="en-IN"/>
              <a:t>     Admins</a:t>
            </a:r>
            <a:r>
              <a:rPr dirty="0" i="1" lang="en-IN"/>
              <a:t> – Manage quiz content</a:t>
            </a:r>
          </a:p>
          <a:p>
            <a:r>
              <a:rPr b="1" dirty="0" i="1" lang="en-IN"/>
              <a:t>    Visitors</a:t>
            </a:r>
            <a:r>
              <a:rPr dirty="0" i="1" lang="en-IN"/>
              <a:t> (optional) – Preview or demo access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/>
        </p:spPr>
      </p:pic>
      <p:sp>
        <p:nvSpPr>
          <p:cNvPr id="104869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5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dirty="0" sz="36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9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7" name="Rectangle 5"/>
          <p:cNvSpPr>
            <a:spLocks noChangeArrowheads="1"/>
          </p:cNvSpPr>
          <p:nvPr/>
        </p:nvSpPr>
        <p:spPr bwMode="auto">
          <a:xfrm>
            <a:off x="3352800" y="2138114"/>
            <a:ext cx="8382889" cy="40157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       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object 8"/>
          <p:cNvSpPr txBox="1"/>
          <p:nvPr/>
        </p:nvSpPr>
        <p:spPr>
          <a:xfrm>
            <a:off x="745637" y="343431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b="1" dirty="0" sz="40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048701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2" name="TextBox 3"/>
          <p:cNvSpPr txBox="1"/>
          <p:nvPr/>
        </p:nvSpPr>
        <p:spPr>
          <a:xfrm>
            <a:off x="1622107" y="1143000"/>
            <a:ext cx="779145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Header Section:</a:t>
            </a:r>
          </a:p>
          <a:p>
            <a:r>
              <a:rPr b="1" dirty="0" sz="2000" i="1" lang="en-US"/>
              <a:t>      .</a:t>
            </a:r>
            <a:r>
              <a:rPr dirty="0" sz="2000" i="1" lang="en-US"/>
              <a:t>Displays your name, profile photo, and professional tagline.</a:t>
            </a:r>
          </a:p>
          <a:p>
            <a:r>
              <a:rPr dirty="0" sz="2000" i="1" lang="en-US"/>
              <a:t>      .Uses a center-aligned layout with a colored background  for visual impact.</a:t>
            </a:r>
          </a:p>
          <a:p>
            <a:r>
              <a:rPr dirty="0" sz="2000" i="1" lang="en-US"/>
              <a:t>      . Profile picture is styled to be circular using:</a:t>
            </a:r>
            <a:endParaRPr dirty="0" sz="2000" i="1" lang="en-IN"/>
          </a:p>
        </p:txBody>
      </p:sp>
      <p:sp>
        <p:nvSpPr>
          <p:cNvPr id="1048703" name="TextBox 9"/>
          <p:cNvSpPr txBox="1"/>
          <p:nvPr/>
        </p:nvSpPr>
        <p:spPr>
          <a:xfrm>
            <a:off x="1604522" y="2739047"/>
            <a:ext cx="8664893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IN"/>
              <a:t>Navigation Bar (Navbar):</a:t>
            </a:r>
          </a:p>
          <a:p>
            <a:r>
              <a:rPr dirty="0" sz="2000" i="1" lang="en-IN"/>
              <a:t>        .Horizontal menu with links: About Me, Projects, Contact.</a:t>
            </a:r>
          </a:p>
          <a:p>
            <a:r>
              <a:rPr dirty="0" sz="2000" i="1" lang="en-IN"/>
              <a:t>        .Implemented using Flexbox (display: flex; justify-content: </a:t>
            </a:r>
            <a:r>
              <a:rPr dirty="0" sz="2000" i="1" lang="en-IN" err="1"/>
              <a:t>center</a:t>
            </a:r>
            <a:r>
              <a:rPr dirty="0" sz="2000" i="1" lang="en-IN"/>
              <a:t>;) for alignment.</a:t>
            </a:r>
          </a:p>
          <a:p>
            <a:r>
              <a:rPr dirty="0" sz="2000" i="1" lang="en-IN"/>
              <a:t>        .Color-coded: dark background (#333) and hover effect (#990073).</a:t>
            </a:r>
          </a:p>
        </p:txBody>
      </p:sp>
      <p:sp>
        <p:nvSpPr>
          <p:cNvPr id="1048704" name="TextBox 14"/>
          <p:cNvSpPr txBox="1"/>
          <p:nvPr/>
        </p:nvSpPr>
        <p:spPr>
          <a:xfrm>
            <a:off x="1568515" y="4402871"/>
            <a:ext cx="9229726" cy="1631216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Main Content Area (Container):</a:t>
            </a:r>
          </a:p>
          <a:p>
            <a:r>
              <a:rPr dirty="0" sz="2000" i="1" lang="en-US"/>
              <a:t>           .Uses &lt;section&gt; elements for different pages (Home ,About ,skills, Projects, Contact).</a:t>
            </a:r>
          </a:p>
          <a:p>
            <a:r>
              <a:rPr dirty="0" sz="2000" i="1" lang="en-US"/>
              <a:t>            .Only one section is visible at a time, toggled by JavaScript function show Section(id) the using visual studio code.</a:t>
            </a:r>
            <a:endParaRPr dirty="0" sz="2000" i="1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extBox 9"/>
          <p:cNvSpPr txBox="1"/>
          <p:nvPr/>
        </p:nvSpPr>
        <p:spPr>
          <a:xfrm>
            <a:off x="838200" y="228600"/>
            <a:ext cx="9372600" cy="1323439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285750" lvl="0" marL="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="1" dirty="0" i="1" lang="en-US">
                <a:latin typeface="Arial" panose="020B0604020202020204" pitchFamily="34" charset="0"/>
              </a:rPr>
              <a:t> </a:t>
            </a:r>
            <a:r>
              <a:rPr altLang="en-US" b="1" dirty="0" sz="2000" i="1" lang="en-US">
                <a:latin typeface="Arial" panose="020B0604020202020204" pitchFamily="34" charset="0"/>
              </a:rPr>
              <a:t>About Me Section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b="1" dirty="0" sz="2000" i="1" lang="en-US">
                <a:latin typeface="Arial" panose="020B0604020202020204" pitchFamily="34" charset="0"/>
              </a:rPr>
              <a:t>     Split into two subsections: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.Personal introduction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.Skills listing (structured with &lt;p&gt; tags)</a:t>
            </a:r>
            <a:endParaRPr dirty="0" sz="2000" i="1" lang="en-IN"/>
          </a:p>
        </p:txBody>
      </p:sp>
      <p:sp>
        <p:nvSpPr>
          <p:cNvPr id="1048706" name="TextBox 14"/>
          <p:cNvSpPr txBox="1"/>
          <p:nvPr/>
        </p:nvSpPr>
        <p:spPr>
          <a:xfrm>
            <a:off x="838200" y="1616110"/>
            <a:ext cx="8542020" cy="13234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Projects Section</a:t>
            </a:r>
          </a:p>
          <a:p>
            <a:r>
              <a:rPr dirty="0" sz="2000" i="1" lang="en-US"/>
              <a:t>     .Each project is placed inside a .project div:</a:t>
            </a:r>
          </a:p>
          <a:p>
            <a:r>
              <a:rPr dirty="0" sz="2000" i="1" lang="en-US"/>
              <a:t>     .Background: white Border &amp; shadow: creates a card-like appearance</a:t>
            </a:r>
          </a:p>
          <a:p>
            <a:r>
              <a:rPr dirty="0" sz="2000" i="1" lang="en-US"/>
              <a:t>     .Rounded corners using:</a:t>
            </a:r>
            <a:endParaRPr dirty="0" sz="2000" i="1" lang="en-IN"/>
          </a:p>
        </p:txBody>
      </p:sp>
      <p:sp>
        <p:nvSpPr>
          <p:cNvPr id="1048707" name="TextBox 15"/>
          <p:cNvSpPr txBox="1"/>
          <p:nvPr/>
        </p:nvSpPr>
        <p:spPr>
          <a:xfrm>
            <a:off x="890954" y="3056374"/>
            <a:ext cx="7924800" cy="132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Contact Section</a:t>
            </a:r>
          </a:p>
          <a:p>
            <a:r>
              <a:rPr b="1" dirty="0" sz="2000" i="1" lang="en-US"/>
              <a:t>        Clean layout with:</a:t>
            </a:r>
          </a:p>
          <a:p>
            <a:r>
              <a:rPr dirty="0" sz="2000" i="1" lang="en-US"/>
              <a:t>                 .Input fields and text area stacked using flex-direction</a:t>
            </a:r>
          </a:p>
          <a:p>
            <a:r>
              <a:rPr dirty="0" sz="2000" i="1" lang="en-US"/>
              <a:t>                 .column A submit button styled with hover effects</a:t>
            </a:r>
            <a:endParaRPr dirty="0" sz="2000" i="1" lang="en-IN"/>
          </a:p>
        </p:txBody>
      </p:sp>
      <p:sp>
        <p:nvSpPr>
          <p:cNvPr id="1048708" name="TextBox 16"/>
          <p:cNvSpPr txBox="1"/>
          <p:nvPr/>
        </p:nvSpPr>
        <p:spPr>
          <a:xfrm>
            <a:off x="890954" y="4534004"/>
            <a:ext cx="76200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Footer:</a:t>
            </a:r>
          </a:p>
          <a:p>
            <a:r>
              <a:rPr dirty="0" sz="2000" i="1" lang="en-US"/>
              <a:t>           .Simple, center-aligned footer with consistent brand color.</a:t>
            </a:r>
            <a:endParaRPr dirty="0" sz="2000" i="1" lang="en-IN"/>
          </a:p>
        </p:txBody>
      </p:sp>
      <p:sp>
        <p:nvSpPr>
          <p:cNvPr id="1048709" name="TextBox 1"/>
          <p:cNvSpPr txBox="1"/>
          <p:nvPr/>
        </p:nvSpPr>
        <p:spPr>
          <a:xfrm>
            <a:off x="890954" y="5791200"/>
            <a:ext cx="5638800" cy="40011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Response layout is desktop view</a:t>
            </a:r>
            <a:endParaRPr b="1" dirty="0" sz="2000" i="1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keerthana ragu</cp:lastModifiedBy>
  <dcterms:created xsi:type="dcterms:W3CDTF">2024-03-27T08:07:22Z</dcterms:created>
  <dcterms:modified xsi:type="dcterms:W3CDTF">2025-09-09T08:44:17Z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ef51489af64447aa9ec4018ee8a0b5b4</vt:lpwstr>
  </property>
</Properties>
</file>