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7" autoAdjust="0"/>
    <p:restoredTop sz="94650"/>
  </p:normalViewPr>
  <p:slideViewPr>
    <p:cSldViewPr snapToGrid="0">
      <p:cViewPr varScale="1">
        <p:scale>
          <a:sx n="84" d="100"/>
          <a:sy n="84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11EF-9136-A993-8757-10AA5723A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052" y="2047240"/>
            <a:ext cx="9070848" cy="2763520"/>
          </a:xfrm>
        </p:spPr>
        <p:txBody>
          <a:bodyPr/>
          <a:lstStyle/>
          <a:p>
            <a:r>
              <a:rPr lang="en-US" sz="6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2A797-6861-A19B-6E46-48DF67857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052" y="4682062"/>
            <a:ext cx="9073896" cy="662098"/>
          </a:xfrm>
        </p:spPr>
        <p:txBody>
          <a:bodyPr>
            <a:noAutofit/>
          </a:bodyPr>
          <a:lstStyle/>
          <a:p>
            <a:r>
              <a:rPr lang="en-IN" sz="3200" dirty="0"/>
              <a:t>POWERPOINT-PRESENTATION</a:t>
            </a:r>
          </a:p>
        </p:txBody>
      </p:sp>
    </p:spTree>
    <p:extLst>
      <p:ext uri="{BB962C8B-B14F-4D97-AF65-F5344CB8AC3E}">
        <p14:creationId xmlns:p14="http://schemas.microsoft.com/office/powerpoint/2010/main" val="264726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96E7EA-1263-7F3A-39F1-013A60F3CA1E}"/>
              </a:ext>
            </a:extLst>
          </p:cNvPr>
          <p:cNvSpPr txBox="1"/>
          <p:nvPr/>
        </p:nvSpPr>
        <p:spPr>
          <a:xfrm>
            <a:off x="4905829" y="420914"/>
            <a:ext cx="666205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</a:rPr>
              <a:t>SALARY LEVEL :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Very High.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High.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Medium.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Low.</a:t>
            </a:r>
          </a:p>
          <a:p>
            <a:r>
              <a:rPr lang="en-IN" sz="3200" dirty="0">
                <a:effectLst/>
                <a:latin typeface="Times New Roman" panose="02020603050405020304" pitchFamily="18" charset="0"/>
              </a:rPr>
              <a:t>PIVOT TABLE :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Employee ID.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Name.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Gender.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Salary.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Salary level.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430D110E-D064-11BB-9616-E2D9D2453B64}"/>
              </a:ext>
            </a:extLst>
          </p:cNvPr>
          <p:cNvGrpSpPr/>
          <p:nvPr/>
        </p:nvGrpSpPr>
        <p:grpSpPr>
          <a:xfrm rot="1820859">
            <a:off x="748847" y="2757021"/>
            <a:ext cx="2762250" cy="3257550"/>
            <a:chOff x="7991475" y="2933700"/>
            <a:chExt cx="2762250" cy="325755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D57D17E7-7D37-3375-46B3-E4B35FE3AC01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328CE40-10E3-02AF-0A98-CA96A2B6B392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3BAB07E0-AF13-2D38-114F-009682A8F67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548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C446FF-BF29-D353-B6BF-86E850040959}"/>
              </a:ext>
            </a:extLst>
          </p:cNvPr>
          <p:cNvSpPr txBox="1"/>
          <p:nvPr/>
        </p:nvSpPr>
        <p:spPr>
          <a:xfrm>
            <a:off x="943429" y="566057"/>
            <a:ext cx="820057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effectLst/>
                <a:latin typeface="Wingdings" pitchFamily="2" charset="2"/>
              </a:rPr>
              <a:t> </a:t>
            </a:r>
            <a:r>
              <a:rPr lang="en-IN" sz="3200" dirty="0">
                <a:effectLst/>
                <a:latin typeface="Arial" panose="020B0604020202020204" pitchFamily="34" charset="0"/>
              </a:rPr>
              <a:t>Start date.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Employee Type.</a:t>
            </a:r>
          </a:p>
          <a:p>
            <a:r>
              <a:rPr lang="en-IN" sz="3200" dirty="0">
                <a:effectLst/>
                <a:latin typeface="Arial" panose="020B0604020202020204" pitchFamily="34" charset="0"/>
              </a:rPr>
              <a:t>CHART :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Employee ID.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Name.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Gender.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Salary.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Salary Level.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Start Date.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Employee Type.</a:t>
            </a:r>
          </a:p>
          <a:p>
            <a:r>
              <a:rPr lang="en-IN" sz="3200" dirty="0">
                <a:effectLst/>
                <a:latin typeface="Wingdings" pitchFamily="2" charset="2"/>
              </a:rPr>
              <a:t>▪ </a:t>
            </a:r>
            <a:r>
              <a:rPr lang="en-IN" sz="3200" dirty="0">
                <a:effectLst/>
                <a:latin typeface="Arial" panose="020B0604020202020204" pitchFamily="34" charset="0"/>
              </a:rPr>
              <a:t>Data Visualization.</a:t>
            </a: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19519397-2964-7B0F-95B0-2523CDF2A91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rot="20517559">
            <a:off x="8630374" y="1691882"/>
            <a:ext cx="27622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B107-81FA-60AB-EEFA-17B108FE3A3E}"/>
              </a:ext>
            </a:extLst>
          </p:cNvPr>
          <p:cNvSpPr txBox="1">
            <a:spLocks/>
          </p:cNvSpPr>
          <p:nvPr/>
        </p:nvSpPr>
        <p:spPr>
          <a:xfrm>
            <a:off x="1484311" y="685800"/>
            <a:ext cx="10018713" cy="17525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b="1" u="sng" dirty="0"/>
              <a:t>RESULT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C8D156D2-CD83-7EFB-A503-1F9965F4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29" y="1953491"/>
            <a:ext cx="7886051" cy="42774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24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AFD461-2432-9572-9D7F-7AF51A3C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9" y="1557338"/>
            <a:ext cx="3653230" cy="885825"/>
          </a:xfrm>
        </p:spPr>
        <p:txBody>
          <a:bodyPr/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 u="sng" dirty="0"/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C365EE46-45BA-5041-6CCE-48FB7D916B90}"/>
              </a:ext>
            </a:extLst>
          </p:cNvPr>
          <p:cNvGrpSpPr/>
          <p:nvPr/>
        </p:nvGrpSpPr>
        <p:grpSpPr>
          <a:xfrm>
            <a:off x="8783637" y="1557338"/>
            <a:ext cx="1743075" cy="1333500"/>
            <a:chOff x="742950" y="1104900"/>
            <a:chExt cx="1743075" cy="1333500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091D54BC-EAF3-FE81-B8E8-4D1B0523FF7D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D2FD4D3C-16C2-14CF-6F91-50F33952C0BC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8723EC-BEB0-DA16-5E46-8F73F48CE22A}"/>
              </a:ext>
            </a:extLst>
          </p:cNvPr>
          <p:cNvSpPr txBox="1">
            <a:spLocks/>
          </p:cNvSpPr>
          <p:nvPr/>
        </p:nvSpPr>
        <p:spPr>
          <a:xfrm>
            <a:off x="1561710" y="2890838"/>
            <a:ext cx="9193376" cy="198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project, I learned who to sort &amp; filter the data, conditional formatting, pivot tables and how to insert charts.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FEB5-7FB4-9296-20CC-F60C4AD3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/>
          <a:lstStyle/>
          <a:p>
            <a:br>
              <a:rPr lang="en-US" sz="2800" dirty="0"/>
            </a:br>
            <a:r>
              <a:rPr lang="en-US" sz="2800" dirty="0"/>
              <a:t>          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FB2A1-9FC3-C32D-7F39-0CE53FE31833}"/>
              </a:ext>
            </a:extLst>
          </p:cNvPr>
          <p:cNvSpPr txBox="1"/>
          <p:nvPr/>
        </p:nvSpPr>
        <p:spPr>
          <a:xfrm>
            <a:off x="1717040" y="2305615"/>
            <a:ext cx="93065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STUDENT NAME : </a:t>
            </a:r>
            <a:r>
              <a:rPr lang="en-US" sz="2800" dirty="0" err="1"/>
              <a:t>V.Gopika</a:t>
            </a:r>
            <a:r>
              <a:rPr lang="en-US" sz="2800" dirty="0"/>
              <a:t> Sri</a:t>
            </a:r>
            <a:endParaRPr lang="en-US" sz="2800" b="1" dirty="0"/>
          </a:p>
          <a:p>
            <a:r>
              <a:rPr lang="en-US" sz="2800" b="1" dirty="0"/>
              <a:t>REGISTER NO     : </a:t>
            </a:r>
            <a:r>
              <a:rPr lang="en-US" sz="2800" dirty="0"/>
              <a:t>312209979</a:t>
            </a:r>
          </a:p>
          <a:p>
            <a:r>
              <a:rPr lang="en-US" sz="2800" b="1" dirty="0"/>
              <a:t>DEPARTMENT     : </a:t>
            </a:r>
            <a:r>
              <a:rPr lang="en-US" sz="2800" dirty="0"/>
              <a:t>B.com General                   </a:t>
            </a:r>
          </a:p>
          <a:p>
            <a:r>
              <a:rPr lang="en-US" sz="2800" b="1" dirty="0"/>
              <a:t>COLLEGE           : </a:t>
            </a:r>
            <a:r>
              <a:rPr lang="en-US" sz="2800" dirty="0" err="1"/>
              <a:t>Valliammal</a:t>
            </a:r>
            <a:r>
              <a:rPr lang="en-US" sz="2800" dirty="0"/>
              <a:t>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350017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 rot="20380937">
            <a:off x="1467376" y="2047485"/>
            <a:ext cx="1688041" cy="2726833"/>
          </a:xfrm>
          <a:prstGeom prst="rect">
            <a:avLst/>
          </a:prstGeom>
        </p:spPr>
      </p:pic>
      <p:sp>
        <p:nvSpPr>
          <p:cNvPr id="5" name="object 21">
            <a:extLst>
              <a:ext uri="{FF2B5EF4-FFF2-40B4-BE49-F238E27FC236}">
                <a16:creationId xmlns:a16="http://schemas.microsoft.com/office/drawing/2014/main" id="{1318DB67-01F8-2E15-10B4-4666BA12AAC9}"/>
              </a:ext>
            </a:extLst>
          </p:cNvPr>
          <p:cNvSpPr txBox="1">
            <a:spLocks/>
          </p:cNvSpPr>
          <p:nvPr/>
        </p:nvSpPr>
        <p:spPr>
          <a:xfrm>
            <a:off x="1727198" y="396241"/>
            <a:ext cx="3799842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b="1" u="sng" spc="25" dirty="0"/>
              <a:t>A</a:t>
            </a:r>
            <a:r>
              <a:rPr lang="en-IN" b="1" u="sng" spc="-5" dirty="0"/>
              <a:t>G</a:t>
            </a:r>
            <a:r>
              <a:rPr lang="en-IN" b="1" u="sng" spc="-35" dirty="0"/>
              <a:t>E</a:t>
            </a:r>
            <a:r>
              <a:rPr lang="en-IN" b="1" u="sng" spc="15" dirty="0"/>
              <a:t>N</a:t>
            </a:r>
            <a:r>
              <a:rPr lang="en-IN" b="1" u="sng" dirty="0"/>
              <a:t>DA</a:t>
            </a: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0D6DAD7C-56EF-F9A2-69AB-A17885EDB70A}"/>
              </a:ext>
            </a:extLst>
          </p:cNvPr>
          <p:cNvGrpSpPr/>
          <p:nvPr/>
        </p:nvGrpSpPr>
        <p:grpSpPr>
          <a:xfrm>
            <a:off x="8569325" y="4251960"/>
            <a:ext cx="1743075" cy="1333500"/>
            <a:chOff x="742950" y="1104900"/>
            <a:chExt cx="1743075" cy="133350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147123E8-66FB-95EF-F370-C5B35B53827C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894050E3-3C65-6446-87BD-C1059CF7E524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2">
            <a:extLst>
              <a:ext uri="{FF2B5EF4-FFF2-40B4-BE49-F238E27FC236}">
                <a16:creationId xmlns:a16="http://schemas.microsoft.com/office/drawing/2014/main" id="{610E0E29-D1A2-E07C-645F-5074118B3FAB}"/>
              </a:ext>
            </a:extLst>
          </p:cNvPr>
          <p:cNvGrpSpPr/>
          <p:nvPr/>
        </p:nvGrpSpPr>
        <p:grpSpPr>
          <a:xfrm>
            <a:off x="9338350" y="2449801"/>
            <a:ext cx="1743075" cy="1333500"/>
            <a:chOff x="742950" y="1104900"/>
            <a:chExt cx="1743075" cy="133350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94B46220-DC3C-0291-584A-06BE652AC245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E756E39A-A7B4-0521-A197-1761DD5264C6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2">
            <a:extLst>
              <a:ext uri="{FF2B5EF4-FFF2-40B4-BE49-F238E27FC236}">
                <a16:creationId xmlns:a16="http://schemas.microsoft.com/office/drawing/2014/main" id="{961D8863-93C2-9D37-A079-22D1A0A73A99}"/>
              </a:ext>
            </a:extLst>
          </p:cNvPr>
          <p:cNvGrpSpPr/>
          <p:nvPr/>
        </p:nvGrpSpPr>
        <p:grpSpPr>
          <a:xfrm>
            <a:off x="9440862" y="840076"/>
            <a:ext cx="1743075" cy="1333500"/>
            <a:chOff x="742950" y="1104900"/>
            <a:chExt cx="1743075" cy="13335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F93DB620-B18A-29A8-D991-FDD516DC7399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13D6CB10-A590-3A7C-815F-D19562493A22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1E80002-D52A-69DC-75B0-7ADACF0DEC92}"/>
              </a:ext>
            </a:extLst>
          </p:cNvPr>
          <p:cNvSpPr txBox="1"/>
          <p:nvPr/>
        </p:nvSpPr>
        <p:spPr>
          <a:xfrm>
            <a:off x="4531360" y="1005840"/>
            <a:ext cx="45415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  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2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>
            <a:extLst>
              <a:ext uri="{FF2B5EF4-FFF2-40B4-BE49-F238E27FC236}">
                <a16:creationId xmlns:a16="http://schemas.microsoft.com/office/drawing/2014/main" id="{84C92D65-2027-71B8-CCC9-B9B158792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2160" y="993390"/>
            <a:ext cx="908304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            </a:t>
            </a:r>
            <a:r>
              <a:rPr sz="4250" b="1" u="sng" spc="5" dirty="0"/>
              <a:t>PROJECT </a:t>
            </a:r>
            <a:r>
              <a:rPr sz="4250" b="1" u="sng" spc="-20" dirty="0"/>
              <a:t>OVERVIEW</a:t>
            </a:r>
            <a:endParaRPr sz="4250" b="1" u="sng"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9D392594-28CE-86C6-A60E-E549CE082F5C}"/>
              </a:ext>
            </a:extLst>
          </p:cNvPr>
          <p:cNvGrpSpPr/>
          <p:nvPr/>
        </p:nvGrpSpPr>
        <p:grpSpPr>
          <a:xfrm>
            <a:off x="0" y="263253"/>
            <a:ext cx="3533775" cy="3810000"/>
            <a:chOff x="8658225" y="2647950"/>
            <a:chExt cx="3533775" cy="381000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18CD988B-595D-613E-CF68-01349C186801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8B0F757-5D26-D0FE-E436-F47537EFEA5C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B4C9D350-0FA8-81D7-2247-06ADC22C46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5FF47D-BE76-7A56-F907-1EC4F0A3B3DC}"/>
              </a:ext>
            </a:extLst>
          </p:cNvPr>
          <p:cNvSpPr txBox="1"/>
          <p:nvPr/>
        </p:nvSpPr>
        <p:spPr>
          <a:xfrm>
            <a:off x="3425371" y="2249714"/>
            <a:ext cx="7503885" cy="3568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</a:rPr>
              <a:t>Analyse the salary of the employee by   considering various factors of like Gender , Employee ID, Start date , Employee type , Department ,etc.. We use these in order to identify the trends , patterns of different</a:t>
            </a:r>
          </a:p>
          <a:p>
            <a:r>
              <a:rPr lang="en-IN" sz="3200" dirty="0">
                <a:effectLst/>
                <a:latin typeface="Times New Roman" panose="02020603050405020304" pitchFamily="18" charset="0"/>
              </a:rPr>
              <a:t>categories of employee Salary like very high , high , medium and low .</a:t>
            </a:r>
          </a:p>
        </p:txBody>
      </p:sp>
    </p:spTree>
    <p:extLst>
      <p:ext uri="{BB962C8B-B14F-4D97-AF65-F5344CB8AC3E}">
        <p14:creationId xmlns:p14="http://schemas.microsoft.com/office/powerpoint/2010/main" val="336102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>
            <a:extLst>
              <a:ext uri="{FF2B5EF4-FFF2-40B4-BE49-F238E27FC236}">
                <a16:creationId xmlns:a16="http://schemas.microsoft.com/office/drawing/2014/main" id="{23884A01-856F-78BC-9AAF-126370742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993390"/>
            <a:ext cx="100584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         </a:t>
            </a:r>
            <a:r>
              <a:rPr sz="4250" b="1" u="sng" spc="-20" dirty="0"/>
              <a:t>P</a:t>
            </a:r>
            <a:r>
              <a:rPr sz="4250" b="1" u="sng" spc="15" dirty="0"/>
              <a:t>ROB</a:t>
            </a:r>
            <a:r>
              <a:rPr sz="4250" b="1" u="sng" spc="55" dirty="0"/>
              <a:t>L</a:t>
            </a:r>
            <a:r>
              <a:rPr sz="4250" b="1" u="sng" spc="-20" dirty="0"/>
              <a:t>E</a:t>
            </a:r>
            <a:r>
              <a:rPr sz="4250" b="1" u="sng" spc="20" dirty="0"/>
              <a:t>M </a:t>
            </a:r>
            <a:r>
              <a:rPr sz="4250" b="1" u="sng" spc="10" dirty="0"/>
              <a:t>S</a:t>
            </a:r>
            <a:r>
              <a:rPr sz="4250" b="1" u="sng" spc="-370" dirty="0"/>
              <a:t>T</a:t>
            </a:r>
            <a:r>
              <a:rPr sz="4250" b="1" u="sng" spc="-375" dirty="0"/>
              <a:t>A</a:t>
            </a:r>
            <a:r>
              <a:rPr sz="4250" b="1" u="sng" spc="15" dirty="0"/>
              <a:t>T</a:t>
            </a:r>
            <a:r>
              <a:rPr sz="4250" b="1" u="sng" spc="-10" dirty="0"/>
              <a:t>E</a:t>
            </a:r>
            <a:r>
              <a:rPr sz="4250" b="1" u="sng" spc="-20" dirty="0"/>
              <a:t>ME</a:t>
            </a:r>
            <a:r>
              <a:rPr sz="4250" b="1" u="sng" spc="10" dirty="0"/>
              <a:t>NT</a:t>
            </a:r>
            <a:endParaRPr sz="4250" b="1" u="sng"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4DC36636-CF4C-FF41-AF8E-41EDD5CE9870}"/>
              </a:ext>
            </a:extLst>
          </p:cNvPr>
          <p:cNvGrpSpPr/>
          <p:nvPr/>
        </p:nvGrpSpPr>
        <p:grpSpPr>
          <a:xfrm rot="21039416">
            <a:off x="8845817" y="6926"/>
            <a:ext cx="3533775" cy="3810000"/>
            <a:chOff x="8658225" y="2647950"/>
            <a:chExt cx="3533775" cy="381000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323705AB-ECC2-83F7-8ABE-BC6BE42E1FD8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2EF0E9F9-B0CB-EE6E-E34A-FB6E62A9A24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DE50E6BC-FFEE-1260-F621-85C68C5FF43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DE795DC-FE77-9C1A-A134-5F9DDA5CF5D0}"/>
              </a:ext>
            </a:extLst>
          </p:cNvPr>
          <p:cNvSpPr txBox="1"/>
          <p:nvPr/>
        </p:nvSpPr>
        <p:spPr>
          <a:xfrm>
            <a:off x="537131" y="1911927"/>
            <a:ext cx="906736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 analysis refers to the process of examining and evaluating an organization’s salary structure and compensation practices. Salary analysis helps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organisations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ensure that their compensation practices are fair, competitive, and aligned with both employee expectations and market conditions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852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>
            <a:extLst>
              <a:ext uri="{FF2B5EF4-FFF2-40B4-BE49-F238E27FC236}">
                <a16:creationId xmlns:a16="http://schemas.microsoft.com/office/drawing/2014/main" id="{94D508FA-4D92-B749-6275-6FBFC09D67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6320" y="654396"/>
            <a:ext cx="1008888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600" b="1" u="sng" spc="25" dirty="0"/>
              <a:t>W</a:t>
            </a:r>
            <a:r>
              <a:rPr sz="3600" b="1" u="sng" spc="-20" dirty="0"/>
              <a:t>H</a:t>
            </a:r>
            <a:r>
              <a:rPr sz="3600" b="1" u="sng" spc="20" dirty="0"/>
              <a:t>O</a:t>
            </a:r>
            <a:r>
              <a:rPr sz="3600" b="1" u="sng" spc="-235" dirty="0"/>
              <a:t> </a:t>
            </a:r>
            <a:r>
              <a:rPr sz="3600" b="1" u="sng" spc="-10" dirty="0"/>
              <a:t>AR</a:t>
            </a:r>
            <a:r>
              <a:rPr sz="3600" b="1" u="sng" spc="15" dirty="0"/>
              <a:t>E</a:t>
            </a:r>
            <a:r>
              <a:rPr sz="3600" b="1" u="sng" spc="-35" dirty="0"/>
              <a:t> </a:t>
            </a:r>
            <a:r>
              <a:rPr sz="3600" b="1" u="sng" spc="-10" dirty="0"/>
              <a:t>T</a:t>
            </a:r>
            <a:r>
              <a:rPr sz="3600" b="1" u="sng" spc="-15" dirty="0"/>
              <a:t>H</a:t>
            </a:r>
            <a:r>
              <a:rPr sz="3600" b="1" u="sng" spc="15" dirty="0"/>
              <a:t>E</a:t>
            </a:r>
            <a:r>
              <a:rPr sz="3600" b="1" u="sng" spc="-35" dirty="0"/>
              <a:t> </a:t>
            </a:r>
            <a:r>
              <a:rPr sz="3600" b="1" u="sng" spc="-20" dirty="0"/>
              <a:t>E</a:t>
            </a:r>
            <a:r>
              <a:rPr sz="3600" b="1" u="sng" spc="30" dirty="0"/>
              <a:t>N</a:t>
            </a:r>
            <a:r>
              <a:rPr sz="3600" b="1" u="sng" spc="15" dirty="0"/>
              <a:t>D</a:t>
            </a:r>
            <a:r>
              <a:rPr sz="3600" b="1" u="sng" spc="-45" dirty="0"/>
              <a:t> </a:t>
            </a:r>
            <a:r>
              <a:rPr sz="3600" b="1" u="sng" dirty="0"/>
              <a:t>U</a:t>
            </a:r>
            <a:r>
              <a:rPr sz="3600" b="1" u="sng" spc="10" dirty="0"/>
              <a:t>S</a:t>
            </a:r>
            <a:r>
              <a:rPr sz="3600" b="1" u="sng" spc="-25" dirty="0"/>
              <a:t>E</a:t>
            </a:r>
            <a:r>
              <a:rPr sz="3600" b="1" u="sng" spc="-10" dirty="0"/>
              <a:t>R</a:t>
            </a:r>
            <a:r>
              <a:rPr sz="3600" b="1" u="sng" spc="5" dirty="0"/>
              <a:t>S ? </a:t>
            </a:r>
            <a:endParaRPr sz="3600" b="1" u="sng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BD395C50-7988-4420-2A98-23EC87941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26" y="1870364"/>
            <a:ext cx="7841152" cy="36801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0330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6A340909-59F9-F9EC-ECED-68222E6FBB01}"/>
              </a:ext>
            </a:extLst>
          </p:cNvPr>
          <p:cNvSpPr txBox="1">
            <a:spLocks/>
          </p:cNvSpPr>
          <p:nvPr/>
        </p:nvSpPr>
        <p:spPr>
          <a:xfrm>
            <a:off x="478971" y="562164"/>
            <a:ext cx="7679645" cy="1121461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600" b="1" u="sng" spc="10" dirty="0"/>
              <a:t>O</a:t>
            </a:r>
            <a:r>
              <a:rPr lang="en-IN" sz="3600" b="1" u="sng" spc="25" dirty="0"/>
              <a:t>U</a:t>
            </a:r>
            <a:r>
              <a:rPr lang="en-IN" sz="3600" b="1" u="sng" dirty="0"/>
              <a:t>R</a:t>
            </a:r>
            <a:r>
              <a:rPr lang="en-IN" sz="3600" b="1" u="sng" spc="5" dirty="0"/>
              <a:t> </a:t>
            </a:r>
            <a:r>
              <a:rPr lang="en-IN" sz="3600" b="1" u="sng" spc="25" dirty="0"/>
              <a:t>S</a:t>
            </a:r>
            <a:r>
              <a:rPr lang="en-IN" sz="3600" b="1" u="sng" spc="10" dirty="0"/>
              <a:t>O</a:t>
            </a:r>
            <a:r>
              <a:rPr lang="en-IN" sz="3600" b="1" u="sng" spc="25" dirty="0"/>
              <a:t>LU</a:t>
            </a:r>
            <a:r>
              <a:rPr lang="en-IN" sz="3600" b="1" u="sng" spc="-35" dirty="0"/>
              <a:t>T</a:t>
            </a:r>
            <a:r>
              <a:rPr lang="en-IN" sz="3600" b="1" u="sng" spc="-30" dirty="0"/>
              <a:t>I</a:t>
            </a:r>
            <a:r>
              <a:rPr lang="en-IN" sz="3600" b="1" u="sng" spc="10" dirty="0"/>
              <a:t>O</a:t>
            </a:r>
            <a:r>
              <a:rPr lang="en-IN" sz="3600" b="1" u="sng" dirty="0"/>
              <a:t>N</a:t>
            </a:r>
            <a:r>
              <a:rPr lang="en-IN" sz="3600" b="1" u="sng" spc="-345" dirty="0"/>
              <a:t> </a:t>
            </a:r>
            <a:r>
              <a:rPr lang="en-IN" sz="3600" b="1" u="sng" spc="-35" dirty="0"/>
              <a:t>A</a:t>
            </a:r>
            <a:r>
              <a:rPr lang="en-IN" sz="3600" b="1" u="sng" spc="-5" dirty="0"/>
              <a:t>N</a:t>
            </a:r>
            <a:r>
              <a:rPr lang="en-IN" sz="3600" b="1" u="sng" dirty="0"/>
              <a:t>D</a:t>
            </a:r>
            <a:r>
              <a:rPr lang="en-IN" sz="3600" b="1" u="sng" spc="35" dirty="0"/>
              <a:t> </a:t>
            </a:r>
            <a:r>
              <a:rPr lang="en-IN" sz="3600" b="1" u="sng" spc="-30" dirty="0"/>
              <a:t> I</a:t>
            </a:r>
            <a:r>
              <a:rPr lang="en-IN" sz="3600" b="1" u="sng" spc="-35" dirty="0"/>
              <a:t>T</a:t>
            </a:r>
            <a:r>
              <a:rPr lang="en-IN" sz="3600" b="1" u="sng" dirty="0"/>
              <a:t>S</a:t>
            </a:r>
            <a:r>
              <a:rPr lang="en-IN" sz="3600" b="1" u="sng" spc="60" dirty="0"/>
              <a:t> </a:t>
            </a:r>
            <a:r>
              <a:rPr lang="en-IN" sz="3600" b="1" u="sng" spc="-295" dirty="0"/>
              <a:t>V</a:t>
            </a:r>
            <a:r>
              <a:rPr lang="en-IN" sz="3600" b="1" u="sng" spc="-35" dirty="0"/>
              <a:t>A</a:t>
            </a:r>
            <a:r>
              <a:rPr lang="en-IN" sz="3600" b="1" u="sng" spc="25" dirty="0"/>
              <a:t>LU</a:t>
            </a:r>
            <a:r>
              <a:rPr lang="en-IN" sz="3600" b="1" u="sng" dirty="0"/>
              <a:t>E</a:t>
            </a:r>
            <a:r>
              <a:rPr lang="en-IN" sz="3600" b="1" u="sng" spc="-65" dirty="0"/>
              <a:t>            </a:t>
            </a:r>
            <a:r>
              <a:rPr lang="en-IN" sz="3600" b="1" u="sng" spc="-15" dirty="0"/>
              <a:t>P</a:t>
            </a:r>
            <a:r>
              <a:rPr lang="en-IN" sz="3600" b="1" u="sng" spc="-30" dirty="0"/>
              <a:t>R</a:t>
            </a:r>
            <a:r>
              <a:rPr lang="en-IN" sz="3600" b="1" u="sng" spc="10" dirty="0"/>
              <a:t>O</a:t>
            </a:r>
            <a:r>
              <a:rPr lang="en-IN" sz="3600" b="1" u="sng" spc="-15" dirty="0"/>
              <a:t>P</a:t>
            </a:r>
            <a:r>
              <a:rPr lang="en-IN" sz="3600" b="1" u="sng" spc="10" dirty="0"/>
              <a:t>O</a:t>
            </a:r>
            <a:r>
              <a:rPr lang="en-IN" sz="3600" b="1" u="sng" spc="25" dirty="0"/>
              <a:t>S</a:t>
            </a:r>
            <a:r>
              <a:rPr lang="en-IN" sz="3600" b="1" u="sng" spc="-30" dirty="0"/>
              <a:t>I</a:t>
            </a:r>
            <a:r>
              <a:rPr lang="en-IN" sz="3600" b="1" u="sng" spc="-35" dirty="0"/>
              <a:t>T</a:t>
            </a:r>
            <a:r>
              <a:rPr lang="en-IN" sz="3600" b="1" u="sng" spc="-30" dirty="0"/>
              <a:t>I</a:t>
            </a:r>
            <a:r>
              <a:rPr lang="en-IN" sz="3600" b="1" u="sng" spc="10" dirty="0"/>
              <a:t>ON</a:t>
            </a:r>
            <a:endParaRPr lang="en-IN" sz="3600" b="1" u="sng" dirty="0"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1ED495C6-C6F4-C1C7-395E-37A343D446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455" y="562164"/>
            <a:ext cx="2695574" cy="3248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935B7F-0289-6B03-C6ED-362C2497DA46}"/>
              </a:ext>
            </a:extLst>
          </p:cNvPr>
          <p:cNvSpPr txBox="1"/>
          <p:nvPr/>
        </p:nvSpPr>
        <p:spPr>
          <a:xfrm>
            <a:off x="478971" y="1898073"/>
            <a:ext cx="866502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Conditional formatting : It is a excel feature that is used to apply   specific formatting to cells or range of cells in certain criteria.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Sort &amp; filter : It helps to organize and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more effectively.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Pivot table : It is used to summarize and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Chart : It is used to represent the data in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visualisation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040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">
            <a:extLst>
              <a:ext uri="{FF2B5EF4-FFF2-40B4-BE49-F238E27FC236}">
                <a16:creationId xmlns:a16="http://schemas.microsoft.com/office/drawing/2014/main" id="{73BB52AC-22AE-122A-E7DF-5F9E6095C8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294" y="728663"/>
            <a:ext cx="2412206" cy="293335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725E6DF-4406-D8D0-622D-5206C3A5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0" y="414338"/>
            <a:ext cx="6672264" cy="1371600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b="1" u="sng" dirty="0"/>
              <a:t>Dataset Description</a:t>
            </a:r>
            <a:endParaRPr lang="en-US" b="1" u="sn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E148E7E-206C-9D98-D162-134777332436}"/>
              </a:ext>
            </a:extLst>
          </p:cNvPr>
          <p:cNvSpPr txBox="1">
            <a:spLocks/>
          </p:cNvSpPr>
          <p:nvPr/>
        </p:nvSpPr>
        <p:spPr>
          <a:xfrm>
            <a:off x="3006436" y="1648691"/>
            <a:ext cx="9306485" cy="4464727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Employee dataset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pPr marL="0" indent="0">
              <a:buFont typeface="Garamond" pitchFamily="18" charset="0"/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It is obtained from the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edunet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dashboard.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It has 11 features.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 have taken 5 features</a:t>
            </a:r>
          </a:p>
          <a:p>
            <a:pPr marL="0" indent="0">
              <a:buFont typeface="Garamond" pitchFamily="18" charset="0"/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Employee id: Numerical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Name: Text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Gender: Text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Salary: Numerical values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Start date: Numerical value. 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7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32107E-228C-1DDA-A3CD-7A1E54F9880C}"/>
              </a:ext>
            </a:extLst>
          </p:cNvPr>
          <p:cNvSpPr txBox="1"/>
          <p:nvPr/>
        </p:nvSpPr>
        <p:spPr>
          <a:xfrm>
            <a:off x="2147455" y="557213"/>
            <a:ext cx="6612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u="sng" spc="15" dirty="0">
                <a:latin typeface="Trebuchet MS"/>
                <a:cs typeface="Trebuchet MS"/>
              </a:rPr>
              <a:t>M</a:t>
            </a:r>
            <a:r>
              <a:rPr lang="en-IN" sz="3600" b="1" u="sng" dirty="0">
                <a:latin typeface="Trebuchet MS"/>
                <a:cs typeface="Trebuchet MS"/>
              </a:rPr>
              <a:t>O</a:t>
            </a:r>
            <a:r>
              <a:rPr lang="en-IN" sz="3600" b="1" u="sng" spc="-15" dirty="0">
                <a:latin typeface="Trebuchet MS"/>
                <a:cs typeface="Trebuchet MS"/>
              </a:rPr>
              <a:t>D</a:t>
            </a:r>
            <a:r>
              <a:rPr lang="en-IN" sz="3600" b="1" u="sng" spc="-35" dirty="0">
                <a:latin typeface="Trebuchet MS"/>
                <a:cs typeface="Trebuchet MS"/>
              </a:rPr>
              <a:t>E</a:t>
            </a:r>
            <a:r>
              <a:rPr lang="en-IN" sz="3600" b="1" u="sng" spc="-30" dirty="0">
                <a:latin typeface="Trebuchet MS"/>
                <a:cs typeface="Trebuchet MS"/>
              </a:rPr>
              <a:t>LL</a:t>
            </a:r>
            <a:r>
              <a:rPr lang="en-IN" sz="3600" b="1" u="sng" spc="-5" dirty="0">
                <a:latin typeface="Trebuchet MS"/>
                <a:cs typeface="Trebuchet MS"/>
              </a:rPr>
              <a:t>I</a:t>
            </a:r>
            <a:r>
              <a:rPr lang="en-IN" sz="3600" b="1" u="sng" spc="30" dirty="0">
                <a:latin typeface="Trebuchet MS"/>
                <a:cs typeface="Trebuchet MS"/>
              </a:rPr>
              <a:t>N</a:t>
            </a:r>
            <a:r>
              <a:rPr lang="en-IN" sz="3600" b="1" u="sng" spc="5" dirty="0">
                <a:latin typeface="Trebuchet MS"/>
                <a:cs typeface="Trebuchet MS"/>
              </a:rPr>
              <a:t>G </a:t>
            </a:r>
            <a:endParaRPr lang="en-US" sz="3600" u="sng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D744064E-F4FC-EBCC-EF6A-8DC4BA1C4693}"/>
              </a:ext>
            </a:extLst>
          </p:cNvPr>
          <p:cNvGrpSpPr/>
          <p:nvPr/>
        </p:nvGrpSpPr>
        <p:grpSpPr>
          <a:xfrm rot="20517559">
            <a:off x="8833305" y="1197247"/>
            <a:ext cx="2762250" cy="3257550"/>
            <a:chOff x="7991475" y="2933700"/>
            <a:chExt cx="2762250" cy="3257550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CE6388F9-E1FC-B432-0102-B9BF760C3592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FC02643F-0C52-CB85-C07C-B34FC62329D4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A39ADBDF-4526-B756-3941-405CE08A17D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3C305A2-6E6F-6312-BADD-9AFE71B7E576}"/>
              </a:ext>
            </a:extLst>
          </p:cNvPr>
          <p:cNvSpPr txBox="1"/>
          <p:nvPr/>
        </p:nvSpPr>
        <p:spPr>
          <a:xfrm>
            <a:off x="1306286" y="1393371"/>
            <a:ext cx="91149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</a:rPr>
              <a:t>DATA COLLECTION :</a:t>
            </a:r>
          </a:p>
          <a:p>
            <a:r>
              <a:rPr lang="en-IN" sz="3200" dirty="0">
                <a:latin typeface="Times New Roman" panose="02020603050405020304" pitchFamily="18" charset="0"/>
              </a:rPr>
              <a:t>                               </a:t>
            </a:r>
            <a:r>
              <a:rPr lang="en-IN" sz="3200" dirty="0">
                <a:effectLst/>
                <a:latin typeface="Wingdings" pitchFamily="2" charset="2"/>
              </a:rPr>
              <a:t>▪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Naan </a:t>
            </a:r>
            <a:r>
              <a:rPr lang="en-IN" sz="3200" dirty="0" err="1">
                <a:effectLst/>
                <a:latin typeface="Times New Roman" panose="02020603050405020304" pitchFamily="18" charset="0"/>
              </a:rPr>
              <a:t>mudhalvan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 .</a:t>
            </a:r>
          </a:p>
          <a:p>
            <a:pPr algn="ctr"/>
            <a:r>
              <a:rPr lang="en-IN" sz="3200" dirty="0">
                <a:effectLst/>
                <a:latin typeface="Wingdings" pitchFamily="2" charset="2"/>
              </a:rPr>
              <a:t> </a:t>
            </a:r>
            <a:r>
              <a:rPr lang="en-IN" sz="3200" dirty="0">
                <a:latin typeface="Wingdings" pitchFamily="2" charset="2"/>
              </a:rPr>
              <a:t> </a:t>
            </a:r>
            <a:r>
              <a:rPr lang="en-IN" sz="3200" dirty="0">
                <a:effectLst/>
                <a:latin typeface="Wingdings" pitchFamily="2" charset="2"/>
              </a:rPr>
              <a:t>▪</a:t>
            </a:r>
            <a:r>
              <a:rPr lang="en-IN" sz="3200" dirty="0" err="1">
                <a:effectLst/>
                <a:latin typeface="Times New Roman" panose="02020603050405020304" pitchFamily="18" charset="0"/>
              </a:rPr>
              <a:t>Edunet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 Dashboard.</a:t>
            </a:r>
          </a:p>
          <a:p>
            <a:r>
              <a:rPr lang="en-IN" sz="3200" dirty="0">
                <a:effectLst/>
                <a:latin typeface="Times New Roman" panose="02020603050405020304" pitchFamily="18" charset="0"/>
              </a:rPr>
              <a:t>FEATURE SELECTION :</a:t>
            </a:r>
          </a:p>
          <a:p>
            <a:r>
              <a:rPr lang="en-IN" sz="3200" dirty="0">
                <a:latin typeface="Times New Roman" panose="02020603050405020304" pitchFamily="18" charset="0"/>
              </a:rPr>
              <a:t>                             </a:t>
            </a:r>
            <a:r>
              <a:rPr lang="en-IN" sz="3200" dirty="0">
                <a:effectLst/>
                <a:latin typeface="Wingdings" pitchFamily="2" charset="2"/>
              </a:rPr>
              <a:t>▪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11 Features.</a:t>
            </a:r>
          </a:p>
          <a:p>
            <a:r>
              <a:rPr lang="en-IN" sz="3200" dirty="0">
                <a:latin typeface="Times New Roman" panose="02020603050405020304" pitchFamily="18" charset="0"/>
              </a:rPr>
              <a:t>                             </a:t>
            </a:r>
            <a:r>
              <a:rPr lang="en-IN" sz="3200" dirty="0">
                <a:effectLst/>
                <a:latin typeface="Wingdings" pitchFamily="2" charset="2"/>
              </a:rPr>
              <a:t>▪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5 Features.</a:t>
            </a:r>
          </a:p>
          <a:p>
            <a:r>
              <a:rPr lang="en-IN" sz="3200" dirty="0">
                <a:effectLst/>
                <a:latin typeface="Times New Roman" panose="02020603050405020304" pitchFamily="18" charset="0"/>
              </a:rPr>
              <a:t>DATA CLEANING :</a:t>
            </a:r>
          </a:p>
          <a:p>
            <a:pPr algn="ctr"/>
            <a:r>
              <a:rPr lang="en-IN" sz="3200" dirty="0">
                <a:effectLst/>
                <a:latin typeface="Wingdings" pitchFamily="2" charset="2"/>
              </a:rPr>
              <a:t>  ▪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Colour blank values</a:t>
            </a:r>
          </a:p>
          <a:p>
            <a:pPr algn="ctr"/>
            <a:r>
              <a:rPr lang="en-IN" sz="3200" dirty="0">
                <a:effectLst/>
                <a:latin typeface="Wingdings" pitchFamily="2" charset="2"/>
              </a:rPr>
              <a:t>      ▪</a:t>
            </a:r>
            <a:r>
              <a:rPr lang="en-IN" sz="3200" dirty="0">
                <a:effectLst/>
                <a:latin typeface="Times New Roman" panose="02020603050405020304" pitchFamily="18" charset="0"/>
              </a:rPr>
              <a:t>Filter – Remove Blank Values</a:t>
            </a:r>
          </a:p>
        </p:txBody>
      </p:sp>
    </p:spTree>
    <p:extLst>
      <p:ext uri="{BB962C8B-B14F-4D97-AF65-F5344CB8AC3E}">
        <p14:creationId xmlns:p14="http://schemas.microsoft.com/office/powerpoint/2010/main" val="2952988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545</TotalTime>
  <Words>427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Garamond</vt:lpstr>
      <vt:lpstr>Times New Roman</vt:lpstr>
      <vt:lpstr>Trebuchet MS</vt:lpstr>
      <vt:lpstr>Wingdings</vt:lpstr>
      <vt:lpstr>Savon</vt:lpstr>
      <vt:lpstr>Employee Data Analysis using Excel</vt:lpstr>
      <vt:lpstr>            </vt:lpstr>
      <vt:lpstr>PowerPoint Presentation</vt:lpstr>
      <vt:lpstr>            PROJECT OVERVIEW</vt:lpstr>
      <vt:lpstr>         PROBLEM STATEMENT</vt:lpstr>
      <vt:lpstr>WHO ARE THE END USERS ? </vt:lpstr>
      <vt:lpstr>PowerPoint Presentation</vt:lpstr>
      <vt:lpstr> Dataset Description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VCW VCW</dc:creator>
  <cp:lastModifiedBy>praveen kumar j</cp:lastModifiedBy>
  <cp:revision>5</cp:revision>
  <dcterms:created xsi:type="dcterms:W3CDTF">2024-08-27T07:39:30Z</dcterms:created>
  <dcterms:modified xsi:type="dcterms:W3CDTF">2024-09-08T16:57:29Z</dcterms:modified>
</cp:coreProperties>
</file>