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4.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5.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 id="2147483719" r:id="rId3"/>
    <p:sldMasterId id="2147483735" r:id="rId4"/>
    <p:sldMasterId id="2147483752" r:id="rId5"/>
    <p:sldMasterId id="2147483783" r:id="rId6"/>
  </p:sldMasterIdLst>
  <p:notesMasterIdLst>
    <p:notesMasterId r:id="rId69"/>
  </p:notesMasterIdLst>
  <p:sldIdLst>
    <p:sldId id="2535" r:id="rId7"/>
    <p:sldId id="2541" r:id="rId8"/>
    <p:sldId id="2604" r:id="rId9"/>
    <p:sldId id="2649" r:id="rId10"/>
    <p:sldId id="2605" r:id="rId11"/>
    <p:sldId id="2606" r:id="rId12"/>
    <p:sldId id="2607" r:id="rId13"/>
    <p:sldId id="2617" r:id="rId14"/>
    <p:sldId id="2608" r:id="rId15"/>
    <p:sldId id="2609" r:id="rId16"/>
    <p:sldId id="2610" r:id="rId17"/>
    <p:sldId id="2618" r:id="rId18"/>
    <p:sldId id="2611" r:id="rId19"/>
    <p:sldId id="2619" r:id="rId20"/>
    <p:sldId id="2620" r:id="rId21"/>
    <p:sldId id="2612" r:id="rId22"/>
    <p:sldId id="2613" r:id="rId23"/>
    <p:sldId id="2614" r:id="rId24"/>
    <p:sldId id="2621" r:id="rId25"/>
    <p:sldId id="2622" r:id="rId26"/>
    <p:sldId id="2650" r:id="rId27"/>
    <p:sldId id="2587" r:id="rId28"/>
    <p:sldId id="2593" r:id="rId29"/>
    <p:sldId id="2651" r:id="rId30"/>
    <p:sldId id="2652" r:id="rId31"/>
    <p:sldId id="2552" r:id="rId32"/>
    <p:sldId id="2580" r:id="rId33"/>
    <p:sldId id="2588" r:id="rId34"/>
    <p:sldId id="2615" r:id="rId35"/>
    <p:sldId id="2616" r:id="rId36"/>
    <p:sldId id="2623" r:id="rId37"/>
    <p:sldId id="2624" r:id="rId38"/>
    <p:sldId id="2625" r:id="rId39"/>
    <p:sldId id="2626" r:id="rId40"/>
    <p:sldId id="2627" r:id="rId41"/>
    <p:sldId id="2628" r:id="rId42"/>
    <p:sldId id="2629" r:id="rId43"/>
    <p:sldId id="2630" r:id="rId44"/>
    <p:sldId id="2631" r:id="rId45"/>
    <p:sldId id="2632" r:id="rId46"/>
    <p:sldId id="2633" r:id="rId47"/>
    <p:sldId id="2634" r:id="rId48"/>
    <p:sldId id="2635" r:id="rId49"/>
    <p:sldId id="2636" r:id="rId50"/>
    <p:sldId id="2637" r:id="rId51"/>
    <p:sldId id="2638" r:id="rId52"/>
    <p:sldId id="2639" r:id="rId53"/>
    <p:sldId id="2640" r:id="rId54"/>
    <p:sldId id="2641" r:id="rId55"/>
    <p:sldId id="2642" r:id="rId56"/>
    <p:sldId id="2643" r:id="rId57"/>
    <p:sldId id="2644" r:id="rId58"/>
    <p:sldId id="2645" r:id="rId59"/>
    <p:sldId id="2646" r:id="rId60"/>
    <p:sldId id="2647" r:id="rId61"/>
    <p:sldId id="2648" r:id="rId62"/>
    <p:sldId id="2653" r:id="rId63"/>
    <p:sldId id="2654" r:id="rId64"/>
    <p:sldId id="2655" r:id="rId65"/>
    <p:sldId id="2656" r:id="rId66"/>
    <p:sldId id="2657" r:id="rId67"/>
    <p:sldId id="2539" r:id="rId68"/>
  </p:sldIdLst>
  <p:sldSz cx="11887200" cy="6492875"/>
  <p:notesSz cx="9296400" cy="7010400"/>
  <p:defaultTextStyle>
    <a:defPPr>
      <a:defRPr lang="en-US"/>
    </a:defPPr>
    <a:lvl1pPr marL="0" algn="l" defTabSz="942162" rtl="0" eaLnBrk="1" latinLnBrk="0" hangingPunct="1">
      <a:defRPr sz="1900" kern="1200">
        <a:solidFill>
          <a:schemeClr val="tx1"/>
        </a:solidFill>
        <a:latin typeface="+mn-lt"/>
        <a:ea typeface="+mn-ea"/>
        <a:cs typeface="+mn-cs"/>
      </a:defRPr>
    </a:lvl1pPr>
    <a:lvl2pPr marL="471080" algn="l" defTabSz="942162" rtl="0" eaLnBrk="1" latinLnBrk="0" hangingPunct="1">
      <a:defRPr sz="1900" kern="1200">
        <a:solidFill>
          <a:schemeClr val="tx1"/>
        </a:solidFill>
        <a:latin typeface="+mn-lt"/>
        <a:ea typeface="+mn-ea"/>
        <a:cs typeface="+mn-cs"/>
      </a:defRPr>
    </a:lvl2pPr>
    <a:lvl3pPr marL="942162" algn="l" defTabSz="942162" rtl="0" eaLnBrk="1" latinLnBrk="0" hangingPunct="1">
      <a:defRPr sz="1900" kern="1200">
        <a:solidFill>
          <a:schemeClr val="tx1"/>
        </a:solidFill>
        <a:latin typeface="+mn-lt"/>
        <a:ea typeface="+mn-ea"/>
        <a:cs typeface="+mn-cs"/>
      </a:defRPr>
    </a:lvl3pPr>
    <a:lvl4pPr marL="1413242" algn="l" defTabSz="942162" rtl="0" eaLnBrk="1" latinLnBrk="0" hangingPunct="1">
      <a:defRPr sz="1900" kern="1200">
        <a:solidFill>
          <a:schemeClr val="tx1"/>
        </a:solidFill>
        <a:latin typeface="+mn-lt"/>
        <a:ea typeface="+mn-ea"/>
        <a:cs typeface="+mn-cs"/>
      </a:defRPr>
    </a:lvl4pPr>
    <a:lvl5pPr marL="1884321" algn="l" defTabSz="942162" rtl="0" eaLnBrk="1" latinLnBrk="0" hangingPunct="1">
      <a:defRPr sz="1900" kern="1200">
        <a:solidFill>
          <a:schemeClr val="tx1"/>
        </a:solidFill>
        <a:latin typeface="+mn-lt"/>
        <a:ea typeface="+mn-ea"/>
        <a:cs typeface="+mn-cs"/>
      </a:defRPr>
    </a:lvl5pPr>
    <a:lvl6pPr marL="2355401" algn="l" defTabSz="942162" rtl="0" eaLnBrk="1" latinLnBrk="0" hangingPunct="1">
      <a:defRPr sz="1900" kern="1200">
        <a:solidFill>
          <a:schemeClr val="tx1"/>
        </a:solidFill>
        <a:latin typeface="+mn-lt"/>
        <a:ea typeface="+mn-ea"/>
        <a:cs typeface="+mn-cs"/>
      </a:defRPr>
    </a:lvl6pPr>
    <a:lvl7pPr marL="2826481" algn="l" defTabSz="942162" rtl="0" eaLnBrk="1" latinLnBrk="0" hangingPunct="1">
      <a:defRPr sz="1900" kern="1200">
        <a:solidFill>
          <a:schemeClr val="tx1"/>
        </a:solidFill>
        <a:latin typeface="+mn-lt"/>
        <a:ea typeface="+mn-ea"/>
        <a:cs typeface="+mn-cs"/>
      </a:defRPr>
    </a:lvl7pPr>
    <a:lvl8pPr marL="3297562" algn="l" defTabSz="942162" rtl="0" eaLnBrk="1" latinLnBrk="0" hangingPunct="1">
      <a:defRPr sz="1900" kern="1200">
        <a:solidFill>
          <a:schemeClr val="tx1"/>
        </a:solidFill>
        <a:latin typeface="+mn-lt"/>
        <a:ea typeface="+mn-ea"/>
        <a:cs typeface="+mn-cs"/>
      </a:defRPr>
    </a:lvl8pPr>
    <a:lvl9pPr marL="3768644" algn="l" defTabSz="942162"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BD5C51-EE7E-4834-8F01-E02E425683ED}">
          <p14:sldIdLst>
            <p14:sldId id="2535"/>
            <p14:sldId id="2541"/>
            <p14:sldId id="2604"/>
            <p14:sldId id="2649"/>
            <p14:sldId id="2605"/>
            <p14:sldId id="2606"/>
            <p14:sldId id="2607"/>
            <p14:sldId id="2617"/>
            <p14:sldId id="2608"/>
            <p14:sldId id="2609"/>
            <p14:sldId id="2610"/>
            <p14:sldId id="2618"/>
            <p14:sldId id="2611"/>
            <p14:sldId id="2619"/>
            <p14:sldId id="2620"/>
            <p14:sldId id="2612"/>
            <p14:sldId id="2613"/>
            <p14:sldId id="2614"/>
            <p14:sldId id="2621"/>
            <p14:sldId id="2622"/>
            <p14:sldId id="2650"/>
            <p14:sldId id="2587"/>
            <p14:sldId id="2593"/>
            <p14:sldId id="2651"/>
            <p14:sldId id="2652"/>
            <p14:sldId id="2552"/>
            <p14:sldId id="2580"/>
            <p14:sldId id="2588"/>
            <p14:sldId id="2615"/>
            <p14:sldId id="2616"/>
            <p14:sldId id="2623"/>
            <p14:sldId id="2624"/>
            <p14:sldId id="2625"/>
            <p14:sldId id="2626"/>
            <p14:sldId id="2627"/>
            <p14:sldId id="2628"/>
            <p14:sldId id="2629"/>
            <p14:sldId id="2630"/>
            <p14:sldId id="2631"/>
            <p14:sldId id="2632"/>
            <p14:sldId id="2633"/>
            <p14:sldId id="2634"/>
            <p14:sldId id="2635"/>
            <p14:sldId id="2636"/>
            <p14:sldId id="2637"/>
            <p14:sldId id="2638"/>
            <p14:sldId id="2639"/>
            <p14:sldId id="2640"/>
            <p14:sldId id="2641"/>
            <p14:sldId id="2642"/>
            <p14:sldId id="2643"/>
            <p14:sldId id="2644"/>
            <p14:sldId id="2645"/>
            <p14:sldId id="2646"/>
            <p14:sldId id="2647"/>
            <p14:sldId id="2648"/>
            <p14:sldId id="2653"/>
            <p14:sldId id="2654"/>
            <p14:sldId id="2655"/>
            <p14:sldId id="2656"/>
            <p14:sldId id="2657"/>
            <p14:sldId id="2539"/>
          </p14:sldIdLst>
        </p14:section>
      </p14:sectionLst>
    </p:ext>
    <p:ext uri="{EFAFB233-063F-42B5-8137-9DF3F51BA10A}">
      <p15:sldGuideLst xmlns:p15="http://schemas.microsoft.com/office/powerpoint/2012/main">
        <p15:guide id="1" orient="horz" pos="2045">
          <p15:clr>
            <a:srgbClr val="A4A3A4"/>
          </p15:clr>
        </p15:guide>
        <p15:guide id="2" orient="horz" pos="509">
          <p15:clr>
            <a:srgbClr val="A4A3A4"/>
          </p15:clr>
        </p15:guide>
        <p15:guide id="3" orient="horz" pos="317">
          <p15:clr>
            <a:srgbClr val="A4A3A4"/>
          </p15:clr>
        </p15:guide>
        <p15:guide id="4" orient="horz" pos="461">
          <p15:clr>
            <a:srgbClr val="A4A3A4"/>
          </p15:clr>
        </p15:guide>
        <p15:guide id="5" pos="3744">
          <p15:clr>
            <a:srgbClr val="A4A3A4"/>
          </p15:clr>
        </p15:guide>
        <p15:guide id="6" pos="384">
          <p15:clr>
            <a:srgbClr val="A4A3A4"/>
          </p15:clr>
        </p15:guide>
        <p15:guide id="7" pos="6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deep Ghai" initials="SGhai"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F52B"/>
    <a:srgbClr val="000066"/>
    <a:srgbClr val="3366CC"/>
    <a:srgbClr val="739600"/>
    <a:srgbClr val="0000CC"/>
    <a:srgbClr val="CC33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77758" autoAdjust="0"/>
  </p:normalViewPr>
  <p:slideViewPr>
    <p:cSldViewPr>
      <p:cViewPr>
        <p:scale>
          <a:sx n="80" d="100"/>
          <a:sy n="80" d="100"/>
        </p:scale>
        <p:origin x="240" y="-280"/>
      </p:cViewPr>
      <p:guideLst>
        <p:guide orient="horz" pos="2045"/>
        <p:guide orient="horz" pos="509"/>
        <p:guide orient="horz" pos="317"/>
        <p:guide orient="horz" pos="461"/>
        <p:guide pos="3744"/>
        <p:guide pos="384"/>
        <p:guide pos="609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 Type="http://schemas.openxmlformats.org/officeDocument/2006/relationships/slide" Target="slides/slide1.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57CD8D19-60CA-43D4-8570-9A4B24278564}" type="datetimeFigureOut">
              <a:rPr lang="en-US" smtClean="0"/>
              <a:t>11/9/2020</a:t>
            </a:fld>
            <a:endParaRPr lang="en-US" dirty="0"/>
          </a:p>
        </p:txBody>
      </p:sp>
      <p:sp>
        <p:nvSpPr>
          <p:cNvPr id="4" name="Slide Image Placeholder 3"/>
          <p:cNvSpPr>
            <a:spLocks noGrp="1" noRot="1" noChangeAspect="1"/>
          </p:cNvSpPr>
          <p:nvPr>
            <p:ph type="sldImg" idx="2"/>
          </p:nvPr>
        </p:nvSpPr>
        <p:spPr>
          <a:xfrm>
            <a:off x="2243138" y="525463"/>
            <a:ext cx="4810125"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FC82AAC-E0DA-483C-83DB-6611F066B9BD}" type="slidenum">
              <a:rPr lang="en-US" smtClean="0"/>
              <a:t>‹#›</a:t>
            </a:fld>
            <a:endParaRPr lang="en-US" dirty="0"/>
          </a:p>
        </p:txBody>
      </p:sp>
    </p:spTree>
    <p:extLst>
      <p:ext uri="{BB962C8B-B14F-4D97-AF65-F5344CB8AC3E}">
        <p14:creationId xmlns:p14="http://schemas.microsoft.com/office/powerpoint/2010/main" val="3512379053"/>
      </p:ext>
    </p:extLst>
  </p:cSld>
  <p:clrMap bg1="lt1" tx1="dk1" bg2="lt2" tx2="dk2" accent1="accent1" accent2="accent2" accent3="accent3" accent4="accent4" accent5="accent5" accent6="accent6" hlink="hlink" folHlink="folHlink"/>
  <p:notesStyle>
    <a:lvl1pPr marL="0" algn="l" defTabSz="942162" rtl="0" eaLnBrk="1" latinLnBrk="0" hangingPunct="1">
      <a:defRPr sz="1200" kern="1200">
        <a:solidFill>
          <a:schemeClr val="tx1"/>
        </a:solidFill>
        <a:latin typeface="+mn-lt"/>
        <a:ea typeface="+mn-ea"/>
        <a:cs typeface="+mn-cs"/>
      </a:defRPr>
    </a:lvl1pPr>
    <a:lvl2pPr marL="471080" algn="l" defTabSz="942162" rtl="0" eaLnBrk="1" latinLnBrk="0" hangingPunct="1">
      <a:defRPr sz="1200" kern="1200">
        <a:solidFill>
          <a:schemeClr val="tx1"/>
        </a:solidFill>
        <a:latin typeface="+mn-lt"/>
        <a:ea typeface="+mn-ea"/>
        <a:cs typeface="+mn-cs"/>
      </a:defRPr>
    </a:lvl2pPr>
    <a:lvl3pPr marL="942162" algn="l" defTabSz="942162" rtl="0" eaLnBrk="1" latinLnBrk="0" hangingPunct="1">
      <a:defRPr sz="1200" kern="1200">
        <a:solidFill>
          <a:schemeClr val="tx1"/>
        </a:solidFill>
        <a:latin typeface="+mn-lt"/>
        <a:ea typeface="+mn-ea"/>
        <a:cs typeface="+mn-cs"/>
      </a:defRPr>
    </a:lvl3pPr>
    <a:lvl4pPr marL="1413242" algn="l" defTabSz="942162" rtl="0" eaLnBrk="1" latinLnBrk="0" hangingPunct="1">
      <a:defRPr sz="1200" kern="1200">
        <a:solidFill>
          <a:schemeClr val="tx1"/>
        </a:solidFill>
        <a:latin typeface="+mn-lt"/>
        <a:ea typeface="+mn-ea"/>
        <a:cs typeface="+mn-cs"/>
      </a:defRPr>
    </a:lvl4pPr>
    <a:lvl5pPr marL="1884321" algn="l" defTabSz="942162" rtl="0" eaLnBrk="1" latinLnBrk="0" hangingPunct="1">
      <a:defRPr sz="1200" kern="1200">
        <a:solidFill>
          <a:schemeClr val="tx1"/>
        </a:solidFill>
        <a:latin typeface="+mn-lt"/>
        <a:ea typeface="+mn-ea"/>
        <a:cs typeface="+mn-cs"/>
      </a:defRPr>
    </a:lvl5pPr>
    <a:lvl6pPr marL="2355401" algn="l" defTabSz="942162" rtl="0" eaLnBrk="1" latinLnBrk="0" hangingPunct="1">
      <a:defRPr sz="1200" kern="1200">
        <a:solidFill>
          <a:schemeClr val="tx1"/>
        </a:solidFill>
        <a:latin typeface="+mn-lt"/>
        <a:ea typeface="+mn-ea"/>
        <a:cs typeface="+mn-cs"/>
      </a:defRPr>
    </a:lvl6pPr>
    <a:lvl7pPr marL="2826481" algn="l" defTabSz="942162" rtl="0" eaLnBrk="1" latinLnBrk="0" hangingPunct="1">
      <a:defRPr sz="1200" kern="1200">
        <a:solidFill>
          <a:schemeClr val="tx1"/>
        </a:solidFill>
        <a:latin typeface="+mn-lt"/>
        <a:ea typeface="+mn-ea"/>
        <a:cs typeface="+mn-cs"/>
      </a:defRPr>
    </a:lvl7pPr>
    <a:lvl8pPr marL="3297562" algn="l" defTabSz="942162" rtl="0" eaLnBrk="1" latinLnBrk="0" hangingPunct="1">
      <a:defRPr sz="1200" kern="1200">
        <a:solidFill>
          <a:schemeClr val="tx1"/>
        </a:solidFill>
        <a:latin typeface="+mn-lt"/>
        <a:ea typeface="+mn-ea"/>
        <a:cs typeface="+mn-cs"/>
      </a:defRPr>
    </a:lvl8pPr>
    <a:lvl9pPr marL="3768644" algn="l" defTabSz="94216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4" Type="http://schemas.openxmlformats.org/officeDocument/2006/relationships/image" Target="../media/image5.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Master" Target="../slideMasters/slideMaster6.xml"/><Relationship Id="rId4" Type="http://schemas.openxmlformats.org/officeDocument/2006/relationships/image" Target="../media/image5.pn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495310" y="216429"/>
            <a:ext cx="2804637" cy="64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0" y="4741913"/>
            <a:ext cx="11887200" cy="10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3070870" y="5971348"/>
            <a:ext cx="3564097" cy="136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1400" b="1">
                <a:solidFill>
                  <a:schemeClr val="bg1"/>
                </a:solidFill>
                <a:latin typeface="Arial" pitchFamily="34" charset="0"/>
                <a:ea typeface="Geneva" charset="-128"/>
              </a:defRPr>
            </a:lvl1pPr>
            <a:lvl2pPr marL="742950" indent="-285750" eaLnBrk="0" hangingPunct="0">
              <a:defRPr sz="1400" b="1">
                <a:solidFill>
                  <a:schemeClr val="bg1"/>
                </a:solidFill>
                <a:latin typeface="Arial" pitchFamily="34" charset="0"/>
                <a:ea typeface="Geneva" charset="-128"/>
              </a:defRPr>
            </a:lvl2pPr>
            <a:lvl3pPr marL="1143000" indent="-228600" eaLnBrk="0" hangingPunct="0">
              <a:defRPr sz="1400" b="1">
                <a:solidFill>
                  <a:schemeClr val="bg1"/>
                </a:solidFill>
                <a:latin typeface="Arial" pitchFamily="34" charset="0"/>
                <a:ea typeface="Geneva" charset="-128"/>
              </a:defRPr>
            </a:lvl3pPr>
            <a:lvl4pPr marL="1600200" indent="-228600" eaLnBrk="0" hangingPunct="0">
              <a:defRPr sz="1400" b="1">
                <a:solidFill>
                  <a:schemeClr val="bg1"/>
                </a:solidFill>
                <a:latin typeface="Arial" pitchFamily="34" charset="0"/>
                <a:ea typeface="Geneva" charset="-128"/>
              </a:defRPr>
            </a:lvl4pPr>
            <a:lvl5pPr marL="2057400" indent="-228600" eaLnBrk="0" hangingPunct="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pPr eaLnBrk="1" fontAlgn="base" hangingPunct="1">
              <a:lnSpc>
                <a:spcPct val="95000"/>
              </a:lnSpc>
              <a:spcBef>
                <a:spcPct val="0"/>
              </a:spcBef>
              <a:spcAft>
                <a:spcPct val="0"/>
              </a:spcAft>
              <a:buClr>
                <a:srgbClr val="D45D00"/>
              </a:buClr>
            </a:pPr>
            <a:endParaRPr lang="en-US" altLang="en-US" sz="1200" b="0" dirty="0">
              <a:solidFill>
                <a:srgbClr val="63666A"/>
              </a:solidFill>
            </a:endParaRPr>
          </a:p>
        </p:txBody>
      </p:sp>
      <p:pic>
        <p:nvPicPr>
          <p:cNvPr id="7" name="Picture 12"/>
          <p:cNvPicPr>
            <a:picLocks noChangeAspect="1"/>
          </p:cNvPicPr>
          <p:nvPr userDrawn="1"/>
        </p:nvPicPr>
        <p:blipFill>
          <a:blip r:embed="rId4">
            <a:extLst>
              <a:ext uri="{28A0092B-C50C-407E-A947-70E740481C1C}">
                <a14:useLocalDpi xmlns:a14="http://schemas.microsoft.com/office/drawing/2010/main"/>
              </a:ext>
            </a:extLst>
          </a:blip>
          <a:srcRect/>
          <a:stretch>
            <a:fillRect/>
          </a:stretch>
        </p:blipFill>
        <p:spPr bwMode="auto">
          <a:xfrm>
            <a:off x="7305676" y="622238"/>
            <a:ext cx="4011930" cy="27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3070860" y="5158230"/>
            <a:ext cx="7924800" cy="324644"/>
          </a:xfrm>
        </p:spPr>
        <p:txBody>
          <a:bodyPr anchor="t"/>
          <a:lstStyle>
            <a:lvl1pPr>
              <a:defRPr sz="2100"/>
            </a:lvl1pPr>
          </a:lstStyle>
          <a:p>
            <a:r>
              <a:rPr lang="en-US"/>
              <a:t>Click to edit Master title style</a:t>
            </a:r>
          </a:p>
        </p:txBody>
      </p:sp>
      <p:sp>
        <p:nvSpPr>
          <p:cNvPr id="10243" name="Rectangle 3"/>
          <p:cNvSpPr>
            <a:spLocks noGrp="1" noChangeArrowheads="1"/>
          </p:cNvSpPr>
          <p:nvPr>
            <p:ph type="subTitle" idx="1"/>
          </p:nvPr>
        </p:nvSpPr>
        <p:spPr>
          <a:xfrm>
            <a:off x="3070860" y="5482881"/>
            <a:ext cx="6240780" cy="518527"/>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10869613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8886508" y="6195285"/>
            <a:ext cx="396240" cy="144286"/>
          </a:xfrm>
          <a:prstGeom prst="rect">
            <a:avLst/>
          </a:prstGeom>
        </p:spPr>
        <p:txBody>
          <a:bodyPr lIns="91424" tIns="45712" rIns="91424" bIns="45712"/>
          <a:lstStyle>
            <a:lvl1pPr eaLnBrk="1" hangingPunct="1">
              <a:defRPr>
                <a:latin typeface="Arial" pitchFamily="34" charset="0"/>
              </a:defRPr>
            </a:lvl1pPr>
          </a:lstStyle>
          <a:p>
            <a:pPr>
              <a:defRPr/>
            </a:pPr>
            <a:fld id="{D0A1F283-7D85-4F02-BDAA-9CDEA0C0FCB8}" type="slidenum">
              <a:rPr lang="en-US"/>
              <a:pPr>
                <a:defRPr/>
              </a:pPr>
              <a:t>‹#›</a:t>
            </a:fld>
            <a:endParaRPr lang="en-US" dirty="0"/>
          </a:p>
        </p:txBody>
      </p:sp>
    </p:spTree>
    <p:extLst>
      <p:ext uri="{BB962C8B-B14F-4D97-AF65-F5344CB8AC3E}">
        <p14:creationId xmlns:p14="http://schemas.microsoft.com/office/powerpoint/2010/main" val="122356229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5A60051E-3F17-4040-AA37-6277D5173AEC}"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666919207"/>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E629BDA-4526-4116-B0BF-48EF39A72FF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979216466"/>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3" y="258513"/>
            <a:ext cx="3910808" cy="1100182"/>
          </a:xfrm>
        </p:spPr>
        <p:txBody>
          <a:bodyPr/>
          <a:lstStyle>
            <a:lvl1pPr algn="l">
              <a:defRPr sz="2600" b="1"/>
            </a:lvl1pPr>
          </a:lstStyle>
          <a:p>
            <a:r>
              <a:rPr lang="en-US"/>
              <a:t>Click to edit Master title style</a:t>
            </a:r>
          </a:p>
        </p:txBody>
      </p:sp>
      <p:sp>
        <p:nvSpPr>
          <p:cNvPr id="3" name="Content Placeholder 2"/>
          <p:cNvSpPr>
            <a:spLocks noGrp="1"/>
          </p:cNvSpPr>
          <p:nvPr>
            <p:ph idx="1"/>
          </p:nvPr>
        </p:nvSpPr>
        <p:spPr>
          <a:xfrm>
            <a:off x="4647565" y="258519"/>
            <a:ext cx="6645275" cy="5541489"/>
          </a:xfrm>
        </p:spPr>
        <p:txBody>
          <a:bodyPr/>
          <a:lstStyle>
            <a:lvl1pPr>
              <a:defRPr sz="4100"/>
            </a:lvl1pPr>
            <a:lvl2pPr>
              <a:defRPr sz="3600"/>
            </a:lvl2pPr>
            <a:lvl3pPr>
              <a:defRPr sz="32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63" y="1358700"/>
            <a:ext cx="3910808" cy="4441307"/>
          </a:xfrm>
        </p:spPr>
        <p:txBody>
          <a:bodyPr/>
          <a:lstStyle>
            <a:lvl1pPr marL="0" indent="0">
              <a:buNone/>
              <a:defRPr sz="1800"/>
            </a:lvl1pPr>
            <a:lvl2pPr marL="588028" indent="0">
              <a:buNone/>
              <a:defRPr sz="1500"/>
            </a:lvl2pPr>
            <a:lvl3pPr marL="1176054" indent="0">
              <a:buNone/>
              <a:defRPr sz="1300"/>
            </a:lvl3pPr>
            <a:lvl4pPr marL="1764083" indent="0">
              <a:buNone/>
              <a:defRPr sz="1200"/>
            </a:lvl4pPr>
            <a:lvl5pPr marL="2352110" indent="0">
              <a:buNone/>
              <a:defRPr sz="1200"/>
            </a:lvl5pPr>
            <a:lvl6pPr marL="2940135" indent="0">
              <a:buNone/>
              <a:defRPr sz="1200"/>
            </a:lvl6pPr>
            <a:lvl7pPr marL="3528163" indent="0">
              <a:buNone/>
              <a:defRPr sz="1200"/>
            </a:lvl7pPr>
            <a:lvl8pPr marL="4116191" indent="0">
              <a:buNone/>
              <a:defRPr sz="1200"/>
            </a:lvl8pPr>
            <a:lvl9pPr marL="4704218" indent="0">
              <a:buNone/>
              <a:defRPr sz="12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515479C-B4C7-4704-BFE1-AB7F34788B88}"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013593947"/>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6" y="4545014"/>
            <a:ext cx="7132320" cy="536565"/>
          </a:xfrm>
        </p:spPr>
        <p:txBody>
          <a:bodyPr/>
          <a:lstStyle>
            <a:lvl1pPr algn="l">
              <a:defRPr sz="2600" b="1"/>
            </a:lvl1pPr>
          </a:lstStyle>
          <a:p>
            <a:r>
              <a:rPr lang="en-US"/>
              <a:t>Click to edit Master title style</a:t>
            </a:r>
          </a:p>
        </p:txBody>
      </p:sp>
      <p:sp>
        <p:nvSpPr>
          <p:cNvPr id="3" name="Picture Placeholder 2"/>
          <p:cNvSpPr>
            <a:spLocks noGrp="1"/>
          </p:cNvSpPr>
          <p:nvPr>
            <p:ph type="pic" idx="1"/>
          </p:nvPr>
        </p:nvSpPr>
        <p:spPr>
          <a:xfrm>
            <a:off x="2329976" y="580150"/>
            <a:ext cx="7132320" cy="3895725"/>
          </a:xfrm>
        </p:spPr>
        <p:txBody>
          <a:bodyPr/>
          <a:lstStyle>
            <a:lvl1pPr marL="0" indent="0">
              <a:buNone/>
              <a:defRPr sz="4100"/>
            </a:lvl1pPr>
            <a:lvl2pPr marL="588028" indent="0">
              <a:buNone/>
              <a:defRPr sz="3600"/>
            </a:lvl2pPr>
            <a:lvl3pPr marL="1176054" indent="0">
              <a:buNone/>
              <a:defRPr sz="3200"/>
            </a:lvl3pPr>
            <a:lvl4pPr marL="1764083" indent="0">
              <a:buNone/>
              <a:defRPr sz="2600"/>
            </a:lvl4pPr>
            <a:lvl5pPr marL="2352110" indent="0">
              <a:buNone/>
              <a:defRPr sz="2600"/>
            </a:lvl5pPr>
            <a:lvl6pPr marL="2940135" indent="0">
              <a:buNone/>
              <a:defRPr sz="2600"/>
            </a:lvl6pPr>
            <a:lvl7pPr marL="3528163" indent="0">
              <a:buNone/>
              <a:defRPr sz="2600"/>
            </a:lvl7pPr>
            <a:lvl8pPr marL="4116191" indent="0">
              <a:buNone/>
              <a:defRPr sz="2600"/>
            </a:lvl8pPr>
            <a:lvl9pPr marL="4704218" indent="0">
              <a:buNone/>
              <a:defRPr sz="2600"/>
            </a:lvl9pPr>
          </a:lstStyle>
          <a:p>
            <a:pPr lvl="0"/>
            <a:endParaRPr lang="en-US" noProof="0" dirty="0"/>
          </a:p>
        </p:txBody>
      </p:sp>
      <p:sp>
        <p:nvSpPr>
          <p:cNvPr id="4" name="Text Placeholder 3"/>
          <p:cNvSpPr>
            <a:spLocks noGrp="1"/>
          </p:cNvSpPr>
          <p:nvPr>
            <p:ph type="body" sz="half" idx="2"/>
          </p:nvPr>
        </p:nvSpPr>
        <p:spPr>
          <a:xfrm>
            <a:off x="2329976" y="5081578"/>
            <a:ext cx="7132320" cy="762011"/>
          </a:xfrm>
        </p:spPr>
        <p:txBody>
          <a:bodyPr/>
          <a:lstStyle>
            <a:lvl1pPr marL="0" indent="0">
              <a:buNone/>
              <a:defRPr sz="1800"/>
            </a:lvl1pPr>
            <a:lvl2pPr marL="588028" indent="0">
              <a:buNone/>
              <a:defRPr sz="1500"/>
            </a:lvl2pPr>
            <a:lvl3pPr marL="1176054" indent="0">
              <a:buNone/>
              <a:defRPr sz="1300"/>
            </a:lvl3pPr>
            <a:lvl4pPr marL="1764083" indent="0">
              <a:buNone/>
              <a:defRPr sz="1200"/>
            </a:lvl4pPr>
            <a:lvl5pPr marL="2352110" indent="0">
              <a:buNone/>
              <a:defRPr sz="1200"/>
            </a:lvl5pPr>
            <a:lvl6pPr marL="2940135" indent="0">
              <a:buNone/>
              <a:defRPr sz="1200"/>
            </a:lvl6pPr>
            <a:lvl7pPr marL="3528163" indent="0">
              <a:buNone/>
              <a:defRPr sz="1200"/>
            </a:lvl7pPr>
            <a:lvl8pPr marL="4116191" indent="0">
              <a:buNone/>
              <a:defRPr sz="1200"/>
            </a:lvl8pPr>
            <a:lvl9pPr marL="4704218" indent="0">
              <a:buNone/>
              <a:defRPr sz="12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FC3FAFA-AF20-4333-81FA-DC118D37A1A9}"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123509356"/>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E0DF3946-8515-403A-B91D-5DB7295213C4}"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476906611"/>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6158" y="144291"/>
            <a:ext cx="2674620" cy="557004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2298" y="144291"/>
            <a:ext cx="7825740" cy="55700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4F9D11C3-6DF1-48E4-97CE-5ACD9F2612EF}"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54333325"/>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1_Title Bar">
    <p:spTree>
      <p:nvGrpSpPr>
        <p:cNvPr id="1" name=""/>
        <p:cNvGrpSpPr/>
        <p:nvPr/>
      </p:nvGrpSpPr>
      <p:grpSpPr>
        <a:xfrm>
          <a:off x="0" y="0"/>
          <a:ext cx="0" cy="0"/>
          <a:chOff x="0" y="0"/>
          <a:chExt cx="0" cy="0"/>
        </a:xfrm>
      </p:grpSpPr>
      <p:sp>
        <p:nvSpPr>
          <p:cNvPr id="5" name="Content Placeholder 2"/>
          <p:cNvSpPr>
            <a:spLocks noGrp="1"/>
          </p:cNvSpPr>
          <p:nvPr>
            <p:ph idx="1"/>
          </p:nvPr>
        </p:nvSpPr>
        <p:spPr>
          <a:xfrm>
            <a:off x="817245" y="1238456"/>
            <a:ext cx="10236200" cy="40039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12"/>
          <p:cNvSpPr>
            <a:spLocks noGrp="1"/>
          </p:cNvSpPr>
          <p:nvPr>
            <p:ph type="body" sz="quarter" idx="12"/>
          </p:nvPr>
        </p:nvSpPr>
        <p:spPr>
          <a:xfrm>
            <a:off x="2278380" y="72143"/>
            <a:ext cx="7924800" cy="649288"/>
          </a:xfrm>
        </p:spPr>
        <p:txBody>
          <a:bodyPr anchor="ctr"/>
          <a:lstStyle>
            <a:lvl1pPr marL="51044" indent="0">
              <a:lnSpc>
                <a:spcPts val="3087"/>
              </a:lnSpc>
              <a:buNone/>
              <a:defRPr sz="3200" b="1">
                <a:solidFill>
                  <a:schemeClr val="bg1"/>
                </a:solidFill>
              </a:defRPr>
            </a:lvl1pPr>
          </a:lstStyle>
          <a:p>
            <a:pPr lvl="0"/>
            <a:r>
              <a:rPr lang="en-US"/>
              <a:t>Click to edit Master text styles</a:t>
            </a:r>
          </a:p>
        </p:txBody>
      </p:sp>
      <p:sp>
        <p:nvSpPr>
          <p:cNvPr id="4" name="Text Box 7"/>
          <p:cNvSpPr txBox="1">
            <a:spLocks noGrp="1" noChangeArrowheads="1"/>
          </p:cNvSpPr>
          <p:nvPr>
            <p:ph type="sldNum" sz="quarter" idx="13"/>
          </p:nvPr>
        </p:nvSpPr>
        <p:spPr>
          <a:xfrm>
            <a:off x="11416678" y="6249396"/>
            <a:ext cx="317818" cy="228453"/>
          </a:xfrm>
          <a:prstGeom prst="rect">
            <a:avLst/>
          </a:prstGeom>
        </p:spPr>
        <p:txBody>
          <a:bodyPr/>
          <a:lstStyle>
            <a:lvl1pPr algn="l" eaLnBrk="1" fontAlgn="auto" hangingPunct="1">
              <a:lnSpc>
                <a:spcPct val="100000"/>
              </a:lnSpc>
              <a:spcBef>
                <a:spcPts val="0"/>
              </a:spcBef>
              <a:spcAft>
                <a:spcPts val="0"/>
              </a:spcAft>
              <a:defRPr sz="2300" b="0">
                <a:solidFill>
                  <a:srgbClr val="53565A"/>
                </a:solidFill>
                <a:latin typeface="Arial"/>
                <a:ea typeface="Geneva" charset="-128"/>
                <a:cs typeface="+mn-cs"/>
              </a:defRPr>
            </a:lvl1pPr>
          </a:lstStyle>
          <a:p>
            <a:pPr>
              <a:defRPr/>
            </a:pPr>
            <a:fld id="{5BAB29EC-DD54-4E82-95E6-AEB7E21A8C64}" type="slidenum">
              <a:rPr lang="en-US"/>
              <a:pPr>
                <a:defRPr/>
              </a:pPr>
              <a:t>‹#›</a:t>
            </a:fld>
            <a:endParaRPr lang="en-US" dirty="0"/>
          </a:p>
        </p:txBody>
      </p:sp>
    </p:spTree>
    <p:extLst>
      <p:ext uri="{BB962C8B-B14F-4D97-AF65-F5344CB8AC3E}">
        <p14:creationId xmlns:p14="http://schemas.microsoft.com/office/powerpoint/2010/main" val="2954684870"/>
      </p:ext>
    </p:extLst>
  </p:cSld>
  <p:clrMapOvr>
    <a:masterClrMapping/>
  </p:clrMapOvr>
  <p:transition spd="med" advClick="0">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074864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1 line</a:t>
            </a:r>
          </a:p>
        </p:txBody>
      </p:sp>
      <p:sp>
        <p:nvSpPr>
          <p:cNvPr id="3" name="Content Placeholder 2"/>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1475" y="6993591"/>
            <a:ext cx="2674620" cy="345686"/>
          </a:xfrm>
          <a:prstGeom prst="rect">
            <a:avLst/>
          </a:prstGeom>
        </p:spPr>
        <p:txBody>
          <a:bodyPr lIns="117618" tIns="58809" rIns="117618" bIns="58809"/>
          <a:lstStyle/>
          <a:p>
            <a:pPr defTabSz="1176189"/>
            <a:fld id="{ADEF3B30-E9D0-844C-BEF2-CE4BEB628737}" type="datetime1">
              <a:rPr lang="en-US" sz="2300" smtClean="0">
                <a:solidFill>
                  <a:srgbClr val="55565A">
                    <a:tint val="75000"/>
                  </a:srgbClr>
                </a:solidFill>
              </a:rPr>
              <a:pPr defTabSz="1176189"/>
              <a:t>11/9/2020</a:t>
            </a:fld>
            <a:endParaRPr lang="en-US" sz="2300" dirty="0">
              <a:solidFill>
                <a:srgbClr val="55565A">
                  <a:tint val="75000"/>
                </a:srgbClr>
              </a:solidFill>
            </a:endParaRPr>
          </a:p>
        </p:txBody>
      </p:sp>
      <p:sp>
        <p:nvSpPr>
          <p:cNvPr id="5" name="Footer Placeholder 4"/>
          <p:cNvSpPr>
            <a:spLocks noGrp="1"/>
          </p:cNvSpPr>
          <p:nvPr>
            <p:ph type="ftr" sz="quarter" idx="11"/>
          </p:nvPr>
        </p:nvSpPr>
        <p:spPr>
          <a:xfrm>
            <a:off x="4030504" y="6141620"/>
            <a:ext cx="6909435" cy="345686"/>
          </a:xfrm>
          <a:prstGeom prst="rect">
            <a:avLst/>
          </a:prstGeom>
        </p:spPr>
        <p:txBody>
          <a:bodyPr lIns="117618" tIns="58809" rIns="117618" bIns="58809"/>
          <a:lstStyle/>
          <a:p>
            <a:pPr defTabSz="1176189"/>
            <a:r>
              <a:rPr lang="en-US" sz="2300">
                <a:solidFill>
                  <a:srgbClr val="55565A">
                    <a:tint val="75000"/>
                  </a:srgbClr>
                </a:solidFill>
              </a:rPr>
              <a:t>Confidential property of Optum. Do not distribute or reproduce without express permission from Optum.</a:t>
            </a:r>
            <a:endParaRPr lang="en-US" sz="2300" dirty="0">
              <a:solidFill>
                <a:srgbClr val="55565A">
                  <a:tint val="75000"/>
                </a:srgbClr>
              </a:solidFill>
            </a:endParaRPr>
          </a:p>
        </p:txBody>
      </p:sp>
      <p:sp>
        <p:nvSpPr>
          <p:cNvPr id="6" name="Slide Number Placeholder 5"/>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3" hasCustomPrompt="1"/>
          </p:nvPr>
        </p:nvSpPr>
        <p:spPr>
          <a:xfrm>
            <a:off x="482919" y="1058753"/>
            <a:ext cx="11032808" cy="465924"/>
          </a:xfrm>
        </p:spPr>
        <p:txBody>
          <a:bodyPr/>
          <a:lstStyle>
            <a:lvl1pPr>
              <a:defRPr sz="2300">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374409524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cSld name="Walkin Business Layou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596077-5166-4CBD-B347-54C6AEE790F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bwMode="gray">
          <a:xfrm>
            <a:off x="0" y="-294"/>
            <a:ext cx="11887200" cy="6493465"/>
          </a:xfrm>
          <a:prstGeom prst="rect">
            <a:avLst/>
          </a:prstGeom>
        </p:spPr>
      </p:pic>
      <p:sp>
        <p:nvSpPr>
          <p:cNvPr id="13" name="Rectangle 12">
            <a:extLst>
              <a:ext uri="{FF2B5EF4-FFF2-40B4-BE49-F238E27FC236}">
                <a16:creationId xmlns:a16="http://schemas.microsoft.com/office/drawing/2014/main" id="{C92F14E2-37A9-4D39-B916-DC1D5C9B6C99}"/>
              </a:ext>
            </a:extLst>
          </p:cNvPr>
          <p:cNvSpPr/>
          <p:nvPr/>
        </p:nvSpPr>
        <p:spPr bwMode="gray">
          <a:xfrm>
            <a:off x="0" y="-294"/>
            <a:ext cx="10839104" cy="6493170"/>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58813" rIns="0" bIns="58813" numCol="1" rtlCol="0" anchor="ctr" anchorCtr="0" compatLnSpc="1">
            <a:prstTxWarp prst="textNoShape">
              <a:avLst/>
            </a:prstTxWarp>
          </a:bodyPr>
          <a:lstStyle/>
          <a:p>
            <a:pPr algn="ctr" defTabSz="1175927" fontAlgn="base">
              <a:spcBef>
                <a:spcPct val="0"/>
              </a:spcBef>
              <a:spcAft>
                <a:spcPct val="0"/>
              </a:spcAft>
            </a:pPr>
            <a:endParaRPr lang="en-US" sz="2600" dirty="0">
              <a:gradFill>
                <a:gsLst>
                  <a:gs pos="0">
                    <a:srgbClr val="FFFFFF"/>
                  </a:gs>
                  <a:gs pos="100000">
                    <a:srgbClr val="FFFFFF"/>
                  </a:gs>
                </a:gsLst>
                <a:lin ang="5400000" scaled="0"/>
              </a:gradFill>
            </a:endParaRPr>
          </a:p>
        </p:txBody>
      </p:sp>
      <p:sp>
        <p:nvSpPr>
          <p:cNvPr id="2" name="Title 1"/>
          <p:cNvSpPr>
            <a:spLocks noGrp="1"/>
          </p:cNvSpPr>
          <p:nvPr>
            <p:ph type="ctrTitle" hasCustomPrompt="1"/>
          </p:nvPr>
        </p:nvSpPr>
        <p:spPr bwMode="gray">
          <a:xfrm>
            <a:off x="482920" y="1046096"/>
            <a:ext cx="7254377" cy="2590181"/>
          </a:xfrm>
        </p:spPr>
        <p:txBody>
          <a:bodyPr anchor="b"/>
          <a:lstStyle>
            <a:lvl1pPr algn="l">
              <a:defRPr sz="4100"/>
            </a:lvl1pPr>
          </a:lstStyle>
          <a:p>
            <a:r>
              <a:rPr lang="en-US" dirty="0"/>
              <a:t>Insightful presentation title in sentence case max 3 lines</a:t>
            </a:r>
          </a:p>
        </p:txBody>
      </p:sp>
      <p:sp>
        <p:nvSpPr>
          <p:cNvPr id="3" name="Subtitle 2"/>
          <p:cNvSpPr>
            <a:spLocks noGrp="1"/>
          </p:cNvSpPr>
          <p:nvPr>
            <p:ph type="subTitle" idx="1" hasCustomPrompt="1"/>
          </p:nvPr>
        </p:nvSpPr>
        <p:spPr bwMode="gray">
          <a:xfrm>
            <a:off x="482920" y="3715385"/>
            <a:ext cx="7254377" cy="922401"/>
          </a:xfrm>
        </p:spPr>
        <p:txBody>
          <a:bodyPr/>
          <a:lstStyle>
            <a:lvl1pPr marL="0" indent="0" algn="l">
              <a:buNone/>
              <a:defRPr sz="2600">
                <a:solidFill>
                  <a:schemeClr val="tx1"/>
                </a:solidFill>
              </a:defRPr>
            </a:lvl1pPr>
            <a:lvl2pPr marL="441071" indent="0" algn="ctr">
              <a:buNone/>
              <a:defRPr sz="1900"/>
            </a:lvl2pPr>
            <a:lvl3pPr marL="882141" indent="0" algn="ctr">
              <a:buNone/>
              <a:defRPr sz="1700"/>
            </a:lvl3pPr>
            <a:lvl4pPr marL="1323213" indent="0" algn="ctr">
              <a:buNone/>
              <a:defRPr sz="1500"/>
            </a:lvl4pPr>
            <a:lvl5pPr marL="1764282" indent="0" algn="ctr">
              <a:buNone/>
              <a:defRPr sz="1500"/>
            </a:lvl5pPr>
            <a:lvl6pPr marL="2205354" indent="0" algn="ctr">
              <a:buNone/>
              <a:defRPr sz="1500"/>
            </a:lvl6pPr>
            <a:lvl7pPr marL="2646423" indent="0" algn="ctr">
              <a:buNone/>
              <a:defRPr sz="1500"/>
            </a:lvl7pPr>
            <a:lvl8pPr marL="3087495" indent="0" algn="ctr">
              <a:buNone/>
              <a:defRPr sz="1500"/>
            </a:lvl8pPr>
            <a:lvl9pPr marL="3528566" indent="0" algn="ctr">
              <a:buNone/>
              <a:defRPr sz="1500"/>
            </a:lvl9pPr>
          </a:lstStyle>
          <a:p>
            <a:r>
              <a:rPr lang="en-US" dirty="0"/>
              <a:t>Event City or Speaker Name</a:t>
            </a:r>
          </a:p>
        </p:txBody>
      </p:sp>
      <p:sp>
        <p:nvSpPr>
          <p:cNvPr id="11" name="Text Placeholder 10"/>
          <p:cNvSpPr>
            <a:spLocks noGrp="1"/>
          </p:cNvSpPr>
          <p:nvPr>
            <p:ph type="body" sz="quarter" idx="13" hasCustomPrompt="1"/>
          </p:nvPr>
        </p:nvSpPr>
        <p:spPr bwMode="gray">
          <a:xfrm>
            <a:off x="482919" y="4724965"/>
            <a:ext cx="7254010" cy="665177"/>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763FAFB6-26AF-42D0-9AFD-7653A33D6836}"/>
              </a:ext>
            </a:extLst>
          </p:cNvPr>
          <p:cNvSpPr>
            <a:spLocks noGrp="1"/>
          </p:cNvSpPr>
          <p:nvPr>
            <p:ph type="dt" sz="half" idx="14"/>
          </p:nvPr>
        </p:nvSpPr>
        <p:spPr bwMode="gray">
          <a:xfrm>
            <a:off x="371475" y="6993591"/>
            <a:ext cx="2674620" cy="345686"/>
          </a:xfrm>
          <a:prstGeom prst="rect">
            <a:avLst/>
          </a:prstGeom>
        </p:spPr>
        <p:txBody>
          <a:bodyPr lIns="117618" tIns="58809" rIns="117618" bIns="58809"/>
          <a:lstStyle/>
          <a:p>
            <a:pPr defTabSz="1176189"/>
            <a:fld id="{F46C0F6D-FF29-EF40-B945-A43434082DCF}" type="datetime1">
              <a:rPr lang="en-US" sz="2300" smtClean="0">
                <a:solidFill>
                  <a:srgbClr val="55565A">
                    <a:tint val="75000"/>
                  </a:srgbClr>
                </a:solidFill>
              </a:rPr>
              <a:pPr defTabSz="1176189"/>
              <a:t>11/9/2020</a:t>
            </a:fld>
            <a:endParaRPr lang="en-US" sz="2300" dirty="0">
              <a:solidFill>
                <a:srgbClr val="55565A">
                  <a:tint val="75000"/>
                </a:srgbClr>
              </a:solidFill>
            </a:endParaRPr>
          </a:p>
        </p:txBody>
      </p:sp>
      <p:pic>
        <p:nvPicPr>
          <p:cNvPr id="7" name="Picture 6">
            <a:extLst>
              <a:ext uri="{FF2B5EF4-FFF2-40B4-BE49-F238E27FC236}">
                <a16:creationId xmlns:a16="http://schemas.microsoft.com/office/drawing/2014/main" id="{0BBFCF61-F3BE-403F-A717-AED28A2EBAB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61755" y="5453865"/>
            <a:ext cx="2856820" cy="678300"/>
          </a:xfrm>
          <a:prstGeom prst="rect">
            <a:avLst/>
          </a:prstGeom>
        </p:spPr>
      </p:pic>
    </p:spTree>
    <p:extLst>
      <p:ext uri="{BB962C8B-B14F-4D97-AF65-F5344CB8AC3E}">
        <p14:creationId xmlns:p14="http://schemas.microsoft.com/office/powerpoint/2010/main" val="2132835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6157" y="144295"/>
            <a:ext cx="2674620" cy="557004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2297" y="144295"/>
            <a:ext cx="7825740" cy="55700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8886508" y="6195285"/>
            <a:ext cx="396240" cy="144286"/>
          </a:xfrm>
          <a:prstGeom prst="rect">
            <a:avLst/>
          </a:prstGeom>
        </p:spPr>
        <p:txBody>
          <a:bodyPr lIns="91424" tIns="45712" rIns="91424" bIns="45712"/>
          <a:lstStyle>
            <a:lvl1pPr eaLnBrk="1" hangingPunct="1">
              <a:defRPr>
                <a:latin typeface="Arial" pitchFamily="34" charset="0"/>
              </a:defRPr>
            </a:lvl1pPr>
          </a:lstStyle>
          <a:p>
            <a:pPr>
              <a:defRPr/>
            </a:pPr>
            <a:fld id="{E2738D68-A476-47A6-A8C7-E5A8305BB04C}" type="slidenum">
              <a:rPr lang="en-US"/>
              <a:pPr>
                <a:defRPr/>
              </a:pPr>
              <a:t>‹#›</a:t>
            </a:fld>
            <a:endParaRPr lang="en-US" dirty="0"/>
          </a:p>
        </p:txBody>
      </p:sp>
    </p:spTree>
    <p:extLst>
      <p:ext uri="{BB962C8B-B14F-4D97-AF65-F5344CB8AC3E}">
        <p14:creationId xmlns:p14="http://schemas.microsoft.com/office/powerpoint/2010/main" val="1279920124"/>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Title and 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11914077-8AF9-421D-82B6-66177C8BF7DD}" type="slidenum">
              <a:rPr>
                <a:solidFill>
                  <a:srgbClr val="55565A"/>
                </a:solidFill>
              </a:rPr>
              <a:pPr/>
              <a:t>‹#›</a:t>
            </a:fld>
            <a:endParaRPr>
              <a:solidFill>
                <a:srgbClr val="55565A"/>
              </a:solidFill>
            </a:endParaRPr>
          </a:p>
        </p:txBody>
      </p:sp>
      <p:sp>
        <p:nvSpPr>
          <p:cNvPr id="5" name="Text Placeholder 4"/>
          <p:cNvSpPr>
            <a:spLocks noGrp="1"/>
          </p:cNvSpPr>
          <p:nvPr>
            <p:ph type="body" sz="quarter" idx="11"/>
          </p:nvPr>
        </p:nvSpPr>
        <p:spPr>
          <a:xfrm>
            <a:off x="594360" y="1282050"/>
            <a:ext cx="10921365" cy="4537498"/>
          </a:xfrm>
        </p:spPr>
        <p:txBody>
          <a:bodyPr/>
          <a:lstStyle>
            <a:lvl2pPr marL="220535" indent="-220535">
              <a:defRPr/>
            </a:lvl2pPr>
            <a:lvl3pPr marL="518667" indent="-212368">
              <a:defRPr/>
            </a:lvl3pPr>
            <a:lvl4pPr marL="808630" indent="-220535">
              <a:defRPr/>
            </a:lvl4pPr>
            <a:lvl5pPr marL="1176189" indent="-292006">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p:nvCxnSpPr>
        <p:spPr>
          <a:xfrm>
            <a:off x="594360" y="1010003"/>
            <a:ext cx="1092136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70942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userDrawn="1"/>
        </p:nvSpPr>
        <p:spPr>
          <a:xfrm>
            <a:off x="5951301" y="1067755"/>
            <a:ext cx="1188720" cy="865717"/>
          </a:xfrm>
          <a:prstGeom prst="rect">
            <a:avLst/>
          </a:prstGeom>
          <a:noFill/>
        </p:spPr>
        <p:txBody>
          <a:bodyPr wrap="none" lIns="0" tIns="0" rIns="0" bIns="0" rtlCol="0">
            <a:noAutofit/>
          </a:bodyPr>
          <a:lstStyle/>
          <a:p>
            <a:pPr defTabSz="1176189"/>
            <a:endParaRPr lang="en-US" sz="2300" dirty="0">
              <a:solidFill>
                <a:srgbClr val="53565A"/>
              </a:solidFill>
              <a:cs typeface="Arial" pitchFamily="34" charset="0"/>
            </a:endParaRPr>
          </a:p>
        </p:txBody>
      </p:sp>
      <p:sp>
        <p:nvSpPr>
          <p:cNvPr id="4" name="TextBox 3"/>
          <p:cNvSpPr txBox="1"/>
          <p:nvPr userDrawn="1"/>
        </p:nvSpPr>
        <p:spPr>
          <a:xfrm>
            <a:off x="1318404" y="1085708"/>
            <a:ext cx="1188720" cy="865717"/>
          </a:xfrm>
          <a:prstGeom prst="rect">
            <a:avLst/>
          </a:prstGeom>
          <a:noFill/>
        </p:spPr>
        <p:txBody>
          <a:bodyPr wrap="none" lIns="0" tIns="0" rIns="0" bIns="0" rtlCol="0">
            <a:noAutofit/>
          </a:bodyPr>
          <a:lstStyle/>
          <a:p>
            <a:pPr defTabSz="1176189"/>
            <a:endParaRPr lang="en-US" sz="2300" dirty="0">
              <a:solidFill>
                <a:srgbClr val="53565A"/>
              </a:solidFill>
              <a:cs typeface="Arial" pitchFamily="34" charset="0"/>
            </a:endParaRPr>
          </a:p>
        </p:txBody>
      </p:sp>
      <p:sp>
        <p:nvSpPr>
          <p:cNvPr id="7" name="Title Placeholder 1"/>
          <p:cNvSpPr>
            <a:spLocks noGrp="1"/>
          </p:cNvSpPr>
          <p:nvPr>
            <p:ph type="title"/>
          </p:nvPr>
        </p:nvSpPr>
        <p:spPr>
          <a:xfrm>
            <a:off x="594360" y="548627"/>
            <a:ext cx="10698480" cy="411818"/>
          </a:xfrm>
          <a:prstGeom prst="rect">
            <a:avLst/>
          </a:prstGeom>
        </p:spPr>
        <p:txBody>
          <a:bodyPr vert="horz" lIns="91419" tIns="45711" rIns="91419" bIns="45711" rtlCol="0" anchor="b" anchorCtr="0">
            <a:normAutofit/>
          </a:bodyPr>
          <a:lstStyle/>
          <a:p>
            <a:r>
              <a:rPr lang="en-US" dirty="0"/>
              <a:t>Click to edit Master title style</a:t>
            </a:r>
          </a:p>
        </p:txBody>
      </p:sp>
    </p:spTree>
    <p:extLst>
      <p:ext uri="{BB962C8B-B14F-4D97-AF65-F5344CB8AC3E}">
        <p14:creationId xmlns:p14="http://schemas.microsoft.com/office/powerpoint/2010/main" val="1992618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21378" y="144292"/>
            <a:ext cx="9678988" cy="721431"/>
          </a:xfrm>
        </p:spPr>
        <p:txBody>
          <a:bodyPr/>
          <a:lstStyle/>
          <a:p>
            <a:r>
              <a:rPr lang="en-US"/>
              <a:t>Click to edit Master title style</a:t>
            </a:r>
          </a:p>
        </p:txBody>
      </p:sp>
      <p:sp>
        <p:nvSpPr>
          <p:cNvPr id="3" name="Content Placeholder 2"/>
          <p:cNvSpPr>
            <a:spLocks noGrp="1"/>
          </p:cNvSpPr>
          <p:nvPr>
            <p:ph sz="half" idx="1"/>
          </p:nvPr>
        </p:nvSpPr>
        <p:spPr>
          <a:xfrm>
            <a:off x="821378" y="1082146"/>
            <a:ext cx="5140802" cy="49057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60300" y="1082152"/>
            <a:ext cx="5140802" cy="23807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60300" y="3607156"/>
            <a:ext cx="5140802" cy="23807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0791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Walkin Business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82922" y="1046089"/>
            <a:ext cx="7254378" cy="2590181"/>
          </a:xfrm>
        </p:spPr>
        <p:txBody>
          <a:bodyPr anchor="b"/>
          <a:lstStyle>
            <a:lvl1pPr algn="l">
              <a:defRPr sz="3300"/>
            </a:lvl1pPr>
          </a:lstStyle>
          <a:p>
            <a:r>
              <a:rPr lang="en-US" dirty="0"/>
              <a:t>Insightful presentation title in sentence case max 3 lines</a:t>
            </a:r>
          </a:p>
        </p:txBody>
      </p:sp>
      <p:sp>
        <p:nvSpPr>
          <p:cNvPr id="3" name="Subtitle 2"/>
          <p:cNvSpPr>
            <a:spLocks noGrp="1"/>
          </p:cNvSpPr>
          <p:nvPr>
            <p:ph type="subTitle" idx="1" hasCustomPrompt="1"/>
          </p:nvPr>
        </p:nvSpPr>
        <p:spPr bwMode="gray">
          <a:xfrm>
            <a:off x="482922" y="3715375"/>
            <a:ext cx="7254378" cy="922400"/>
          </a:xfrm>
        </p:spPr>
        <p:txBody>
          <a:bodyPr/>
          <a:lstStyle>
            <a:lvl1pPr marL="0" indent="0" algn="l">
              <a:buNone/>
              <a:defRPr sz="2100">
                <a:solidFill>
                  <a:schemeClr val="tx1"/>
                </a:solidFill>
              </a:defRPr>
            </a:lvl1pPr>
            <a:lvl2pPr marL="353310" indent="0" algn="ctr">
              <a:buNone/>
              <a:defRPr sz="1500"/>
            </a:lvl2pPr>
            <a:lvl3pPr marL="706620" indent="0" algn="ctr">
              <a:buNone/>
              <a:defRPr sz="1400"/>
            </a:lvl3pPr>
            <a:lvl4pPr marL="1059932" indent="0" algn="ctr">
              <a:buNone/>
              <a:defRPr sz="1200"/>
            </a:lvl4pPr>
            <a:lvl5pPr marL="1413242" indent="0" algn="ctr">
              <a:buNone/>
              <a:defRPr sz="1200"/>
            </a:lvl5pPr>
            <a:lvl6pPr marL="1766554" indent="0" algn="ctr">
              <a:buNone/>
              <a:defRPr sz="1200"/>
            </a:lvl6pPr>
            <a:lvl7pPr marL="2119862" indent="0" algn="ctr">
              <a:buNone/>
              <a:defRPr sz="1200"/>
            </a:lvl7pPr>
            <a:lvl8pPr marL="2473173" indent="0" algn="ctr">
              <a:buNone/>
              <a:defRPr sz="1200"/>
            </a:lvl8pPr>
            <a:lvl9pPr marL="2826481" indent="0" algn="ctr">
              <a:buNone/>
              <a:defRPr sz="1200"/>
            </a:lvl9pPr>
          </a:lstStyle>
          <a:p>
            <a:r>
              <a:rPr lang="en-US" dirty="0"/>
              <a:t>Event City or Speaker Name</a:t>
            </a:r>
          </a:p>
        </p:txBody>
      </p:sp>
      <p:sp>
        <p:nvSpPr>
          <p:cNvPr id="11" name="Text Placeholder 10"/>
          <p:cNvSpPr>
            <a:spLocks noGrp="1"/>
          </p:cNvSpPr>
          <p:nvPr>
            <p:ph type="body" sz="quarter" idx="13" hasCustomPrompt="1"/>
          </p:nvPr>
        </p:nvSpPr>
        <p:spPr bwMode="gray">
          <a:xfrm>
            <a:off x="482922" y="4724945"/>
            <a:ext cx="7254010" cy="665175"/>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763FAFB6-26AF-42D0-9AFD-7653A33D6836}"/>
              </a:ext>
            </a:extLst>
          </p:cNvPr>
          <p:cNvSpPr>
            <a:spLocks noGrp="1"/>
          </p:cNvSpPr>
          <p:nvPr>
            <p:ph type="dt" sz="half" idx="14"/>
          </p:nvPr>
        </p:nvSpPr>
        <p:spPr bwMode="gray">
          <a:xfrm>
            <a:off x="371474" y="6993591"/>
            <a:ext cx="2674620" cy="345685"/>
          </a:xfrm>
          <a:prstGeom prst="rect">
            <a:avLst/>
          </a:prstGeom>
        </p:spPr>
        <p:txBody>
          <a:bodyPr lIns="94216" tIns="47108" rIns="94216" bIns="47108"/>
          <a:lstStyle/>
          <a:p>
            <a:endParaRPr lang="en-US" dirty="0">
              <a:solidFill>
                <a:srgbClr val="63666A"/>
              </a:solidFill>
            </a:endParaRPr>
          </a:p>
        </p:txBody>
      </p:sp>
    </p:spTree>
    <p:extLst>
      <p:ext uri="{BB962C8B-B14F-4D97-AF65-F5344CB8AC3E}">
        <p14:creationId xmlns:p14="http://schemas.microsoft.com/office/powerpoint/2010/main" val="3979904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userDrawn="1"/>
        </p:nvSpPr>
        <p:spPr>
          <a:xfrm>
            <a:off x="5951301" y="1067752"/>
            <a:ext cx="1188720" cy="865717"/>
          </a:xfrm>
          <a:prstGeom prst="rect">
            <a:avLst/>
          </a:prstGeom>
          <a:noFill/>
        </p:spPr>
        <p:txBody>
          <a:bodyPr wrap="none" lIns="0" tIns="0" rIns="0" bIns="0" rtlCol="0">
            <a:noAutofit/>
          </a:bodyPr>
          <a:lstStyle/>
          <a:p>
            <a:pPr defTabSz="1175999"/>
            <a:endParaRPr lang="en-US" sz="2300" dirty="0">
              <a:solidFill>
                <a:srgbClr val="53565A"/>
              </a:solidFill>
              <a:cs typeface="Arial" pitchFamily="34" charset="0"/>
            </a:endParaRPr>
          </a:p>
        </p:txBody>
      </p:sp>
      <p:sp>
        <p:nvSpPr>
          <p:cNvPr id="4" name="TextBox 3"/>
          <p:cNvSpPr txBox="1"/>
          <p:nvPr userDrawn="1"/>
        </p:nvSpPr>
        <p:spPr>
          <a:xfrm>
            <a:off x="1318404" y="1085698"/>
            <a:ext cx="1188720" cy="865717"/>
          </a:xfrm>
          <a:prstGeom prst="rect">
            <a:avLst/>
          </a:prstGeom>
          <a:noFill/>
        </p:spPr>
        <p:txBody>
          <a:bodyPr wrap="none" lIns="0" tIns="0" rIns="0" bIns="0" rtlCol="0">
            <a:noAutofit/>
          </a:bodyPr>
          <a:lstStyle/>
          <a:p>
            <a:pPr defTabSz="1175999"/>
            <a:endParaRPr lang="en-US" sz="2300" dirty="0">
              <a:solidFill>
                <a:srgbClr val="53565A"/>
              </a:solidFill>
              <a:cs typeface="Arial" pitchFamily="34" charset="0"/>
            </a:endParaRPr>
          </a:p>
        </p:txBody>
      </p:sp>
      <p:sp>
        <p:nvSpPr>
          <p:cNvPr id="7" name="Title Placeholder 1"/>
          <p:cNvSpPr>
            <a:spLocks noGrp="1"/>
          </p:cNvSpPr>
          <p:nvPr>
            <p:ph type="title"/>
          </p:nvPr>
        </p:nvSpPr>
        <p:spPr>
          <a:xfrm>
            <a:off x="594360" y="548617"/>
            <a:ext cx="10698480" cy="411816"/>
          </a:xfrm>
          <a:prstGeom prst="rect">
            <a:avLst/>
          </a:prstGeom>
        </p:spPr>
        <p:txBody>
          <a:bodyPr vert="horz" lIns="117599" tIns="58799" rIns="117599" bIns="58799" rtlCol="0" anchor="b" anchorCtr="0">
            <a:normAutofit/>
          </a:bodyPr>
          <a:lstStyle/>
          <a:p>
            <a:r>
              <a:rPr lang="en-US" dirty="0"/>
              <a:t>Click to edit Master title style</a:t>
            </a:r>
          </a:p>
        </p:txBody>
      </p:sp>
    </p:spTree>
    <p:extLst>
      <p:ext uri="{BB962C8B-B14F-4D97-AF65-F5344CB8AC3E}">
        <p14:creationId xmlns:p14="http://schemas.microsoft.com/office/powerpoint/2010/main" val="270243199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extBox 2"/>
          <p:cNvSpPr txBox="1"/>
          <p:nvPr userDrawn="1"/>
        </p:nvSpPr>
        <p:spPr>
          <a:xfrm>
            <a:off x="1161393" y="-706505"/>
            <a:ext cx="1188720" cy="865717"/>
          </a:xfrm>
          <a:prstGeom prst="rect">
            <a:avLst/>
          </a:prstGeom>
          <a:noFill/>
        </p:spPr>
        <p:txBody>
          <a:bodyPr wrap="none" lIns="0" tIns="0" rIns="0" bIns="0" rtlCol="0">
            <a:noAutofit/>
          </a:bodyPr>
          <a:lstStyle/>
          <a:p>
            <a:pPr defTabSz="1175999"/>
            <a:endParaRPr lang="en-US" sz="2300" dirty="0">
              <a:solidFill>
                <a:srgbClr val="53565A"/>
              </a:solidFill>
              <a:cs typeface="Arial" pitchFamily="34" charset="0"/>
            </a:endParaRPr>
          </a:p>
        </p:txBody>
      </p:sp>
      <p:sp>
        <p:nvSpPr>
          <p:cNvPr id="5" name="Title Placeholder 1"/>
          <p:cNvSpPr>
            <a:spLocks noGrp="1"/>
          </p:cNvSpPr>
          <p:nvPr>
            <p:ph type="title"/>
          </p:nvPr>
        </p:nvSpPr>
        <p:spPr>
          <a:xfrm>
            <a:off x="594360" y="548617"/>
            <a:ext cx="10698480" cy="411816"/>
          </a:xfrm>
          <a:prstGeom prst="rect">
            <a:avLst/>
          </a:prstGeom>
        </p:spPr>
        <p:txBody>
          <a:bodyPr vert="horz" lIns="117599" tIns="58799" rIns="117599" bIns="58799" rtlCol="0" anchor="b" anchorCtr="0">
            <a:normAutofit/>
          </a:bodyPr>
          <a:lstStyle/>
          <a:p>
            <a:r>
              <a:rPr lang="en-US" dirty="0"/>
              <a:t>Click to edit Master title style</a:t>
            </a:r>
          </a:p>
        </p:txBody>
      </p:sp>
    </p:spTree>
    <p:extLst>
      <p:ext uri="{BB962C8B-B14F-4D97-AF65-F5344CB8AC3E}">
        <p14:creationId xmlns:p14="http://schemas.microsoft.com/office/powerpoint/2010/main" val="242442381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Divider Slide | orange sub">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975519" y="2287352"/>
            <a:ext cx="10104120" cy="1158188"/>
          </a:xfrm>
          <a:prstGeom prst="rect">
            <a:avLst/>
          </a:prstGeom>
        </p:spPr>
        <p:txBody>
          <a:bodyPr>
            <a:noAutofit/>
          </a:bodyPr>
          <a:lstStyle>
            <a:lvl1pPr algn="l">
              <a:defRPr sz="5100"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1098733" y="3612394"/>
            <a:ext cx="10104120" cy="517025"/>
          </a:xfrm>
        </p:spPr>
        <p:txBody>
          <a:bodyPr>
            <a:noAutofit/>
          </a:bodyPr>
          <a:lstStyle>
            <a:lvl1pPr marL="0" indent="0" algn="l">
              <a:spcBef>
                <a:spcPts val="0"/>
              </a:spcBef>
              <a:spcAft>
                <a:spcPts val="386"/>
              </a:spcAft>
              <a:buNone/>
              <a:defRPr sz="2300">
                <a:solidFill>
                  <a:schemeClr val="tx1"/>
                </a:solidFill>
              </a:defRPr>
            </a:lvl1pPr>
            <a:lvl2pPr marL="587998" indent="0" algn="ctr">
              <a:buNone/>
              <a:defRPr>
                <a:solidFill>
                  <a:schemeClr val="tx1">
                    <a:tint val="75000"/>
                  </a:schemeClr>
                </a:solidFill>
              </a:defRPr>
            </a:lvl2pPr>
            <a:lvl3pPr marL="1175999" indent="0" algn="ctr">
              <a:buNone/>
              <a:defRPr>
                <a:solidFill>
                  <a:schemeClr val="tx1">
                    <a:tint val="75000"/>
                  </a:schemeClr>
                </a:solidFill>
              </a:defRPr>
            </a:lvl3pPr>
            <a:lvl4pPr marL="1763994" indent="0" algn="ctr">
              <a:buNone/>
              <a:defRPr>
                <a:solidFill>
                  <a:schemeClr val="tx1">
                    <a:tint val="75000"/>
                  </a:schemeClr>
                </a:solidFill>
              </a:defRPr>
            </a:lvl4pPr>
            <a:lvl5pPr marL="2351995" indent="0" algn="ctr">
              <a:buNone/>
              <a:defRPr>
                <a:solidFill>
                  <a:schemeClr val="tx1">
                    <a:tint val="75000"/>
                  </a:schemeClr>
                </a:solidFill>
              </a:defRPr>
            </a:lvl5pPr>
            <a:lvl6pPr marL="2939993" indent="0" algn="ctr">
              <a:buNone/>
              <a:defRPr>
                <a:solidFill>
                  <a:schemeClr val="tx1">
                    <a:tint val="75000"/>
                  </a:schemeClr>
                </a:solidFill>
              </a:defRPr>
            </a:lvl6pPr>
            <a:lvl7pPr marL="3527992" indent="0" algn="ctr">
              <a:buNone/>
              <a:defRPr>
                <a:solidFill>
                  <a:schemeClr val="tx1">
                    <a:tint val="75000"/>
                  </a:schemeClr>
                </a:solidFill>
              </a:defRPr>
            </a:lvl7pPr>
            <a:lvl8pPr marL="4115991" indent="0" algn="ctr">
              <a:buNone/>
              <a:defRPr>
                <a:solidFill>
                  <a:schemeClr val="tx1">
                    <a:tint val="75000"/>
                  </a:schemeClr>
                </a:solidFill>
              </a:defRPr>
            </a:lvl8pPr>
            <a:lvl9pPr marL="4703990" indent="0" algn="ctr">
              <a:buNone/>
              <a:defRPr>
                <a:solidFill>
                  <a:schemeClr val="tx1">
                    <a:tint val="75000"/>
                  </a:schemeClr>
                </a:solidFill>
              </a:defRPr>
            </a:lvl9pPr>
          </a:lstStyle>
          <a:p>
            <a:r>
              <a:rPr lang="en-US" dirty="0"/>
              <a:t>Click to edit Master subtitle style</a:t>
            </a:r>
          </a:p>
        </p:txBody>
      </p:sp>
      <p:pic>
        <p:nvPicPr>
          <p:cNvPr id="8" name="Picture 7" descr="OPTUM_®_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323" y="448745"/>
            <a:ext cx="1984558" cy="454239"/>
          </a:xfrm>
          <a:prstGeom prst="rect">
            <a:avLst/>
          </a:prstGeom>
        </p:spPr>
      </p:pic>
      <p:cxnSp>
        <p:nvCxnSpPr>
          <p:cNvPr id="10" name="Straight Connector 9"/>
          <p:cNvCxnSpPr/>
          <p:nvPr userDrawn="1"/>
        </p:nvCxnSpPr>
        <p:spPr>
          <a:xfrm>
            <a:off x="603760" y="5706638"/>
            <a:ext cx="1068908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03760" y="1031864"/>
            <a:ext cx="1068908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79272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Divider Slide | orange sub">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975519" y="2287352"/>
            <a:ext cx="10104120" cy="1158188"/>
          </a:xfrm>
          <a:prstGeom prst="rect">
            <a:avLst/>
          </a:prstGeom>
        </p:spPr>
        <p:txBody>
          <a:bodyPr>
            <a:noAutofit/>
          </a:bodyPr>
          <a:lstStyle>
            <a:lvl1pPr algn="l">
              <a:defRPr sz="5100"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1098733" y="3612394"/>
            <a:ext cx="10104120" cy="517025"/>
          </a:xfrm>
        </p:spPr>
        <p:txBody>
          <a:bodyPr>
            <a:noAutofit/>
          </a:bodyPr>
          <a:lstStyle>
            <a:lvl1pPr marL="0" indent="0" algn="l">
              <a:spcBef>
                <a:spcPts val="0"/>
              </a:spcBef>
              <a:spcAft>
                <a:spcPts val="386"/>
              </a:spcAft>
              <a:buNone/>
              <a:defRPr sz="2300">
                <a:solidFill>
                  <a:schemeClr val="tx1"/>
                </a:solidFill>
              </a:defRPr>
            </a:lvl1pPr>
            <a:lvl2pPr marL="587998" indent="0" algn="ctr">
              <a:buNone/>
              <a:defRPr>
                <a:solidFill>
                  <a:schemeClr val="tx1">
                    <a:tint val="75000"/>
                  </a:schemeClr>
                </a:solidFill>
              </a:defRPr>
            </a:lvl2pPr>
            <a:lvl3pPr marL="1175999" indent="0" algn="ctr">
              <a:buNone/>
              <a:defRPr>
                <a:solidFill>
                  <a:schemeClr val="tx1">
                    <a:tint val="75000"/>
                  </a:schemeClr>
                </a:solidFill>
              </a:defRPr>
            </a:lvl3pPr>
            <a:lvl4pPr marL="1763994" indent="0" algn="ctr">
              <a:buNone/>
              <a:defRPr>
                <a:solidFill>
                  <a:schemeClr val="tx1">
                    <a:tint val="75000"/>
                  </a:schemeClr>
                </a:solidFill>
              </a:defRPr>
            </a:lvl4pPr>
            <a:lvl5pPr marL="2351995" indent="0" algn="ctr">
              <a:buNone/>
              <a:defRPr>
                <a:solidFill>
                  <a:schemeClr val="tx1">
                    <a:tint val="75000"/>
                  </a:schemeClr>
                </a:solidFill>
              </a:defRPr>
            </a:lvl5pPr>
            <a:lvl6pPr marL="2939993" indent="0" algn="ctr">
              <a:buNone/>
              <a:defRPr>
                <a:solidFill>
                  <a:schemeClr val="tx1">
                    <a:tint val="75000"/>
                  </a:schemeClr>
                </a:solidFill>
              </a:defRPr>
            </a:lvl6pPr>
            <a:lvl7pPr marL="3527992" indent="0" algn="ctr">
              <a:buNone/>
              <a:defRPr>
                <a:solidFill>
                  <a:schemeClr val="tx1">
                    <a:tint val="75000"/>
                  </a:schemeClr>
                </a:solidFill>
              </a:defRPr>
            </a:lvl7pPr>
            <a:lvl8pPr marL="4115991" indent="0" algn="ctr">
              <a:buNone/>
              <a:defRPr>
                <a:solidFill>
                  <a:schemeClr val="tx1">
                    <a:tint val="75000"/>
                  </a:schemeClr>
                </a:solidFill>
              </a:defRPr>
            </a:lvl8pPr>
            <a:lvl9pPr marL="4703990" indent="0" algn="ctr">
              <a:buNone/>
              <a:defRPr>
                <a:solidFill>
                  <a:schemeClr val="tx1">
                    <a:tint val="75000"/>
                  </a:schemeClr>
                </a:solidFill>
              </a:defRPr>
            </a:lvl9pPr>
          </a:lstStyle>
          <a:p>
            <a:r>
              <a:rPr lang="en-US" dirty="0"/>
              <a:t>Click to edit Master subtitle style</a:t>
            </a:r>
          </a:p>
        </p:txBody>
      </p:sp>
      <p:pic>
        <p:nvPicPr>
          <p:cNvPr id="8" name="Picture 7" descr="OPTUM_®_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323" y="448745"/>
            <a:ext cx="1984558" cy="454239"/>
          </a:xfrm>
          <a:prstGeom prst="rect">
            <a:avLst/>
          </a:prstGeom>
        </p:spPr>
      </p:pic>
      <p:cxnSp>
        <p:nvCxnSpPr>
          <p:cNvPr id="7" name="Straight Connector 6"/>
          <p:cNvCxnSpPr/>
          <p:nvPr userDrawn="1"/>
        </p:nvCxnSpPr>
        <p:spPr>
          <a:xfrm>
            <a:off x="603760" y="5706638"/>
            <a:ext cx="1068908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3760" y="1031864"/>
            <a:ext cx="1068908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7822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Slide | photo">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975518" y="2287352"/>
            <a:ext cx="10193496" cy="1158188"/>
          </a:xfrm>
          <a:prstGeom prst="rect">
            <a:avLst/>
          </a:prstGeom>
        </p:spPr>
        <p:txBody>
          <a:bodyPr>
            <a:noAutofit/>
          </a:bodyPr>
          <a:lstStyle>
            <a:lvl1pPr algn="l">
              <a:defRPr sz="4100"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1098733" y="3612394"/>
            <a:ext cx="10104120" cy="517025"/>
          </a:xfrm>
        </p:spPr>
        <p:txBody>
          <a:bodyPr>
            <a:noAutofit/>
          </a:bodyPr>
          <a:lstStyle>
            <a:lvl1pPr marL="0" indent="0" algn="l">
              <a:spcBef>
                <a:spcPts val="0"/>
              </a:spcBef>
              <a:spcAft>
                <a:spcPts val="386"/>
              </a:spcAft>
              <a:buNone/>
              <a:defRPr sz="2300">
                <a:solidFill>
                  <a:schemeClr val="tx1"/>
                </a:solidFill>
              </a:defRPr>
            </a:lvl1pPr>
            <a:lvl2pPr marL="587998" indent="0" algn="ctr">
              <a:buNone/>
              <a:defRPr>
                <a:solidFill>
                  <a:schemeClr val="tx1">
                    <a:tint val="75000"/>
                  </a:schemeClr>
                </a:solidFill>
              </a:defRPr>
            </a:lvl2pPr>
            <a:lvl3pPr marL="1175999" indent="0" algn="ctr">
              <a:buNone/>
              <a:defRPr>
                <a:solidFill>
                  <a:schemeClr val="tx1">
                    <a:tint val="75000"/>
                  </a:schemeClr>
                </a:solidFill>
              </a:defRPr>
            </a:lvl3pPr>
            <a:lvl4pPr marL="1763994" indent="0" algn="ctr">
              <a:buNone/>
              <a:defRPr>
                <a:solidFill>
                  <a:schemeClr val="tx1">
                    <a:tint val="75000"/>
                  </a:schemeClr>
                </a:solidFill>
              </a:defRPr>
            </a:lvl4pPr>
            <a:lvl5pPr marL="2351995" indent="0" algn="ctr">
              <a:buNone/>
              <a:defRPr>
                <a:solidFill>
                  <a:schemeClr val="tx1">
                    <a:tint val="75000"/>
                  </a:schemeClr>
                </a:solidFill>
              </a:defRPr>
            </a:lvl5pPr>
            <a:lvl6pPr marL="2939993" indent="0" algn="ctr">
              <a:buNone/>
              <a:defRPr>
                <a:solidFill>
                  <a:schemeClr val="tx1">
                    <a:tint val="75000"/>
                  </a:schemeClr>
                </a:solidFill>
              </a:defRPr>
            </a:lvl6pPr>
            <a:lvl7pPr marL="3527992" indent="0" algn="ctr">
              <a:buNone/>
              <a:defRPr>
                <a:solidFill>
                  <a:schemeClr val="tx1">
                    <a:tint val="75000"/>
                  </a:schemeClr>
                </a:solidFill>
              </a:defRPr>
            </a:lvl7pPr>
            <a:lvl8pPr marL="4115991" indent="0" algn="ctr">
              <a:buNone/>
              <a:defRPr>
                <a:solidFill>
                  <a:schemeClr val="tx1">
                    <a:tint val="75000"/>
                  </a:schemeClr>
                </a:solidFill>
              </a:defRPr>
            </a:lvl8pPr>
            <a:lvl9pPr marL="4703990" indent="0" algn="ctr">
              <a:buNone/>
              <a:defRPr>
                <a:solidFill>
                  <a:schemeClr val="tx1">
                    <a:tint val="75000"/>
                  </a:schemeClr>
                </a:solidFill>
              </a:defRPr>
            </a:lvl9pPr>
          </a:lstStyle>
          <a:p>
            <a:r>
              <a:rPr lang="en-US" dirty="0"/>
              <a:t>Click to edit Master subtitle style</a:t>
            </a:r>
          </a:p>
        </p:txBody>
      </p:sp>
      <p:pic>
        <p:nvPicPr>
          <p:cNvPr id="8" name="Picture 7" descr="OPTUM_®_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323" y="448745"/>
            <a:ext cx="1984558" cy="454239"/>
          </a:xfrm>
          <a:prstGeom prst="rect">
            <a:avLst/>
          </a:prstGeom>
        </p:spPr>
      </p:pic>
      <p:cxnSp>
        <p:nvCxnSpPr>
          <p:cNvPr id="10" name="Straight Connector 9"/>
          <p:cNvCxnSpPr/>
          <p:nvPr userDrawn="1"/>
        </p:nvCxnSpPr>
        <p:spPr>
          <a:xfrm>
            <a:off x="603760" y="5706638"/>
            <a:ext cx="1068908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03760" y="1031864"/>
            <a:ext cx="1068908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49704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Slide 2">
    <p:spTree>
      <p:nvGrpSpPr>
        <p:cNvPr id="1" name=""/>
        <p:cNvGrpSpPr/>
        <p:nvPr/>
      </p:nvGrpSpPr>
      <p:grpSpPr>
        <a:xfrm>
          <a:off x="0" y="0"/>
          <a:ext cx="0" cy="0"/>
          <a:chOff x="0" y="0"/>
          <a:chExt cx="0" cy="0"/>
        </a:xfrm>
      </p:grpSpPr>
      <p:pic>
        <p:nvPicPr>
          <p:cNvPr id="7" name="Picture 6" descr="OPTUM_®_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323" y="448745"/>
            <a:ext cx="1984558" cy="454239"/>
          </a:xfrm>
          <a:prstGeom prst="rect">
            <a:avLst/>
          </a:prstGeom>
        </p:spPr>
      </p:pic>
      <p:cxnSp>
        <p:nvCxnSpPr>
          <p:cNvPr id="5" name="Straight Connector 4"/>
          <p:cNvCxnSpPr/>
          <p:nvPr userDrawn="1"/>
        </p:nvCxnSpPr>
        <p:spPr>
          <a:xfrm>
            <a:off x="603760" y="5706638"/>
            <a:ext cx="1068908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3760" y="1031864"/>
            <a:ext cx="1068908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11246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8886508" y="6195285"/>
            <a:ext cx="396240" cy="144286"/>
          </a:xfrm>
          <a:prstGeom prst="rect">
            <a:avLst/>
          </a:prstGeom>
        </p:spPr>
        <p:txBody>
          <a:bodyPr lIns="91424" tIns="45712" rIns="91424" bIns="45712"/>
          <a:lstStyle>
            <a:lvl1pPr eaLnBrk="1" hangingPunct="1">
              <a:defRPr>
                <a:latin typeface="Arial" pitchFamily="34" charset="0"/>
              </a:defRPr>
            </a:lvl1pPr>
          </a:lstStyle>
          <a:p>
            <a:pPr>
              <a:defRPr/>
            </a:pPr>
            <a:fld id="{1DF506FE-98FD-40F5-939E-C219A74EF5ED}" type="slidenum">
              <a:rPr lang="en-US"/>
              <a:pPr>
                <a:defRPr/>
              </a:pPr>
              <a:t>‹#›</a:t>
            </a:fld>
            <a:endParaRPr lang="en-US" dirty="0"/>
          </a:p>
        </p:txBody>
      </p:sp>
    </p:spTree>
    <p:extLst>
      <p:ext uri="{BB962C8B-B14F-4D97-AF65-F5344CB8AC3E}">
        <p14:creationId xmlns:p14="http://schemas.microsoft.com/office/powerpoint/2010/main" val="84489648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4" name="Slide Number Placeholder 5"/>
          <p:cNvSpPr txBox="1">
            <a:spLocks/>
          </p:cNvSpPr>
          <p:nvPr userDrawn="1"/>
        </p:nvSpPr>
        <p:spPr>
          <a:xfrm>
            <a:off x="5516341" y="6206413"/>
            <a:ext cx="6370896" cy="286483"/>
          </a:xfrm>
          <a:prstGeom prst="rect">
            <a:avLst/>
          </a:prstGeom>
        </p:spPr>
        <p:txBody>
          <a:bodyPr vert="horz" wrap="none" lIns="0" tIns="0" rIns="0" bIns="0" rtlCol="0" anchor="t"/>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b="0" dirty="0">
                <a:solidFill>
                  <a:prstClr val="white">
                    <a:lumMod val="50000"/>
                  </a:prstClr>
                </a:solidFill>
              </a:rPr>
              <a:t>Confidential property of Optum. Do not distribute or reproduce without express permission from Optum.</a:t>
            </a:r>
            <a:endParaRPr lang="en-US" dirty="0">
              <a:solidFill>
                <a:prstClr val="white">
                  <a:lumMod val="50000"/>
                </a:prstClr>
              </a:solidFill>
            </a:endParaRPr>
          </a:p>
        </p:txBody>
      </p:sp>
      <p:pic>
        <p:nvPicPr>
          <p:cNvPr id="8" name="Picture 7" descr="OPTUM_®_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323" y="448745"/>
            <a:ext cx="1984558" cy="454239"/>
          </a:xfrm>
          <a:prstGeom prst="rect">
            <a:avLst/>
          </a:prstGeom>
        </p:spPr>
      </p:pic>
      <p:cxnSp>
        <p:nvCxnSpPr>
          <p:cNvPr id="6" name="Straight Connector 5"/>
          <p:cNvCxnSpPr/>
          <p:nvPr userDrawn="1"/>
        </p:nvCxnSpPr>
        <p:spPr>
          <a:xfrm>
            <a:off x="603760" y="5706638"/>
            <a:ext cx="1068908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3760" y="1031864"/>
            <a:ext cx="1068908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78648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Walkin Lifestyl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6E36F7-040C-4CF7-A4F3-566C1FB93D13}"/>
              </a:ext>
            </a:extLst>
          </p:cNvPr>
          <p:cNvSpPr/>
          <p:nvPr/>
        </p:nvSpPr>
        <p:spPr bwMode="auto">
          <a:xfrm>
            <a:off x="4" y="-291"/>
            <a:ext cx="10839104" cy="6493170"/>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112" rIns="0" bIns="47112" numCol="1" rtlCol="0" anchor="ctr" anchorCtr="0" compatLnSpc="1">
            <a:prstTxWarp prst="textNoShape">
              <a:avLst/>
            </a:prstTxWarp>
          </a:bodyPr>
          <a:lstStyle/>
          <a:p>
            <a:pPr algn="ctr" defTabSz="941951" fontAlgn="base">
              <a:spcBef>
                <a:spcPct val="0"/>
              </a:spcBef>
              <a:spcAft>
                <a:spcPct val="0"/>
              </a:spcAft>
            </a:pPr>
            <a:endParaRPr lang="en-US" sz="2100" dirty="0">
              <a:gradFill>
                <a:gsLst>
                  <a:gs pos="0">
                    <a:srgbClr val="FFFFFF"/>
                  </a:gs>
                  <a:gs pos="100000">
                    <a:srgbClr val="FFFFFF"/>
                  </a:gs>
                </a:gsLst>
                <a:lin ang="5400000" scaled="0"/>
              </a:gradFill>
            </a:endParaRPr>
          </a:p>
        </p:txBody>
      </p:sp>
      <p:sp>
        <p:nvSpPr>
          <p:cNvPr id="2" name="Title 1"/>
          <p:cNvSpPr>
            <a:spLocks noGrp="1"/>
          </p:cNvSpPr>
          <p:nvPr>
            <p:ph type="ctrTitle" hasCustomPrompt="1"/>
          </p:nvPr>
        </p:nvSpPr>
        <p:spPr>
          <a:xfrm>
            <a:off x="482922" y="1046089"/>
            <a:ext cx="7254378" cy="2590181"/>
          </a:xfrm>
        </p:spPr>
        <p:txBody>
          <a:bodyPr anchor="b"/>
          <a:lstStyle>
            <a:lvl1pPr algn="l">
              <a:defRPr sz="3300"/>
            </a:lvl1pPr>
          </a:lstStyle>
          <a:p>
            <a:r>
              <a:rPr lang="en-US" dirty="0"/>
              <a:t>Insightful presentation title in sentence case max 3 lines</a:t>
            </a:r>
          </a:p>
        </p:txBody>
      </p:sp>
      <p:sp>
        <p:nvSpPr>
          <p:cNvPr id="3" name="Subtitle 2"/>
          <p:cNvSpPr>
            <a:spLocks noGrp="1"/>
          </p:cNvSpPr>
          <p:nvPr>
            <p:ph type="subTitle" idx="1" hasCustomPrompt="1"/>
          </p:nvPr>
        </p:nvSpPr>
        <p:spPr>
          <a:xfrm>
            <a:off x="482922" y="3715375"/>
            <a:ext cx="7254378" cy="922400"/>
          </a:xfrm>
        </p:spPr>
        <p:txBody>
          <a:bodyPr/>
          <a:lstStyle>
            <a:lvl1pPr marL="0" indent="0" algn="l">
              <a:buNone/>
              <a:defRPr sz="2100">
                <a:solidFill>
                  <a:schemeClr val="tx1"/>
                </a:solidFill>
              </a:defRPr>
            </a:lvl1pPr>
            <a:lvl2pPr marL="353310" indent="0" algn="ctr">
              <a:buNone/>
              <a:defRPr sz="1500"/>
            </a:lvl2pPr>
            <a:lvl3pPr marL="706620" indent="0" algn="ctr">
              <a:buNone/>
              <a:defRPr sz="1400"/>
            </a:lvl3pPr>
            <a:lvl4pPr marL="1059932" indent="0" algn="ctr">
              <a:buNone/>
              <a:defRPr sz="1200"/>
            </a:lvl4pPr>
            <a:lvl5pPr marL="1413242" indent="0" algn="ctr">
              <a:buNone/>
              <a:defRPr sz="1200"/>
            </a:lvl5pPr>
            <a:lvl6pPr marL="1766554" indent="0" algn="ctr">
              <a:buNone/>
              <a:defRPr sz="1200"/>
            </a:lvl6pPr>
            <a:lvl7pPr marL="2119862" indent="0" algn="ctr">
              <a:buNone/>
              <a:defRPr sz="1200"/>
            </a:lvl7pPr>
            <a:lvl8pPr marL="2473173" indent="0" algn="ctr">
              <a:buNone/>
              <a:defRPr sz="1200"/>
            </a:lvl8pPr>
            <a:lvl9pPr marL="2826481" indent="0" algn="ctr">
              <a:buNone/>
              <a:defRPr sz="1200"/>
            </a:lvl9pPr>
          </a:lstStyle>
          <a:p>
            <a:r>
              <a:rPr lang="en-US" dirty="0"/>
              <a:t>Event City or Speaker Name</a:t>
            </a:r>
          </a:p>
        </p:txBody>
      </p:sp>
      <p:sp>
        <p:nvSpPr>
          <p:cNvPr id="11" name="Text Placeholder 10"/>
          <p:cNvSpPr>
            <a:spLocks noGrp="1"/>
          </p:cNvSpPr>
          <p:nvPr>
            <p:ph type="body" sz="quarter" idx="13" hasCustomPrompt="1"/>
          </p:nvPr>
        </p:nvSpPr>
        <p:spPr>
          <a:xfrm>
            <a:off x="482922" y="4724945"/>
            <a:ext cx="7254010" cy="665175"/>
          </a:xfrm>
        </p:spPr>
        <p:txBody>
          <a:bodyPr/>
          <a:lstStyle>
            <a:lvl1pPr>
              <a:defRPr sz="1700">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4292C5A5-93D8-46FA-9FF4-4D3FFCD21684}"/>
              </a:ext>
            </a:extLst>
          </p:cNvPr>
          <p:cNvSpPr>
            <a:spLocks noGrp="1"/>
          </p:cNvSpPr>
          <p:nvPr>
            <p:ph type="dt" sz="half" idx="14"/>
          </p:nvPr>
        </p:nvSpPr>
        <p:spPr/>
        <p:txBody>
          <a:bodyPr/>
          <a:lstStyle/>
          <a:p>
            <a:endParaRPr lang="en-US" dirty="0">
              <a:solidFill>
                <a:srgbClr val="55565A">
                  <a:tint val="75000"/>
                </a:srgbClr>
              </a:solidFill>
            </a:endParaRPr>
          </a:p>
        </p:txBody>
      </p:sp>
      <p:pic>
        <p:nvPicPr>
          <p:cNvPr id="12" name="Picture 11">
            <a:extLst>
              <a:ext uri="{FF2B5EF4-FFF2-40B4-BE49-F238E27FC236}">
                <a16:creationId xmlns:a16="http://schemas.microsoft.com/office/drawing/2014/main" id="{5BF7D124-5D39-4F61-B959-7373F2C7651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1759" y="5453860"/>
            <a:ext cx="2856822" cy="678300"/>
          </a:xfrm>
          <a:prstGeom prst="rect">
            <a:avLst/>
          </a:prstGeom>
        </p:spPr>
      </p:pic>
    </p:spTree>
    <p:extLst>
      <p:ext uri="{BB962C8B-B14F-4D97-AF65-F5344CB8AC3E}">
        <p14:creationId xmlns:p14="http://schemas.microsoft.com/office/powerpoint/2010/main" val="3074915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Walkin Clinic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C08FE4-162A-4EFF-AF07-50DD505ED48B}"/>
              </a:ext>
            </a:extLst>
          </p:cNvPr>
          <p:cNvSpPr/>
          <p:nvPr/>
        </p:nvSpPr>
        <p:spPr bwMode="auto">
          <a:xfrm>
            <a:off x="4" y="-291"/>
            <a:ext cx="10839104" cy="6493170"/>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112" rIns="0" bIns="47112" numCol="1" rtlCol="0" anchor="ctr" anchorCtr="0" compatLnSpc="1">
            <a:prstTxWarp prst="textNoShape">
              <a:avLst/>
            </a:prstTxWarp>
          </a:bodyPr>
          <a:lstStyle/>
          <a:p>
            <a:pPr algn="ctr" defTabSz="941951" fontAlgn="base">
              <a:spcBef>
                <a:spcPct val="0"/>
              </a:spcBef>
              <a:spcAft>
                <a:spcPct val="0"/>
              </a:spcAft>
            </a:pPr>
            <a:endParaRPr lang="en-US" sz="2100" dirty="0">
              <a:gradFill>
                <a:gsLst>
                  <a:gs pos="0">
                    <a:srgbClr val="FFFFFF"/>
                  </a:gs>
                  <a:gs pos="100000">
                    <a:srgbClr val="FFFFFF"/>
                  </a:gs>
                </a:gsLst>
                <a:lin ang="5400000" scaled="0"/>
              </a:gradFill>
            </a:endParaRPr>
          </a:p>
        </p:txBody>
      </p:sp>
      <p:sp>
        <p:nvSpPr>
          <p:cNvPr id="2" name="Title 1"/>
          <p:cNvSpPr>
            <a:spLocks noGrp="1"/>
          </p:cNvSpPr>
          <p:nvPr>
            <p:ph type="ctrTitle" hasCustomPrompt="1"/>
          </p:nvPr>
        </p:nvSpPr>
        <p:spPr>
          <a:xfrm>
            <a:off x="482922" y="1046089"/>
            <a:ext cx="7254378" cy="2590181"/>
          </a:xfrm>
        </p:spPr>
        <p:txBody>
          <a:bodyPr anchor="b"/>
          <a:lstStyle>
            <a:lvl1pPr algn="l">
              <a:defRPr sz="3300"/>
            </a:lvl1pPr>
          </a:lstStyle>
          <a:p>
            <a:r>
              <a:rPr lang="en-US" dirty="0"/>
              <a:t>Insightful presentation title in sentence case max 3 lines</a:t>
            </a:r>
          </a:p>
        </p:txBody>
      </p:sp>
      <p:sp>
        <p:nvSpPr>
          <p:cNvPr id="3" name="Subtitle 2"/>
          <p:cNvSpPr>
            <a:spLocks noGrp="1"/>
          </p:cNvSpPr>
          <p:nvPr>
            <p:ph type="subTitle" idx="1" hasCustomPrompt="1"/>
          </p:nvPr>
        </p:nvSpPr>
        <p:spPr>
          <a:xfrm>
            <a:off x="482922" y="3715375"/>
            <a:ext cx="7254378" cy="922400"/>
          </a:xfrm>
        </p:spPr>
        <p:txBody>
          <a:bodyPr/>
          <a:lstStyle>
            <a:lvl1pPr marL="0" indent="0" algn="l">
              <a:buNone/>
              <a:defRPr sz="2100">
                <a:solidFill>
                  <a:schemeClr val="tx1"/>
                </a:solidFill>
              </a:defRPr>
            </a:lvl1pPr>
            <a:lvl2pPr marL="353310" indent="0" algn="ctr">
              <a:buNone/>
              <a:defRPr sz="1500"/>
            </a:lvl2pPr>
            <a:lvl3pPr marL="706620" indent="0" algn="ctr">
              <a:buNone/>
              <a:defRPr sz="1400"/>
            </a:lvl3pPr>
            <a:lvl4pPr marL="1059932" indent="0" algn="ctr">
              <a:buNone/>
              <a:defRPr sz="1200"/>
            </a:lvl4pPr>
            <a:lvl5pPr marL="1413242" indent="0" algn="ctr">
              <a:buNone/>
              <a:defRPr sz="1200"/>
            </a:lvl5pPr>
            <a:lvl6pPr marL="1766554" indent="0" algn="ctr">
              <a:buNone/>
              <a:defRPr sz="1200"/>
            </a:lvl6pPr>
            <a:lvl7pPr marL="2119862" indent="0" algn="ctr">
              <a:buNone/>
              <a:defRPr sz="1200"/>
            </a:lvl7pPr>
            <a:lvl8pPr marL="2473173" indent="0" algn="ctr">
              <a:buNone/>
              <a:defRPr sz="1200"/>
            </a:lvl8pPr>
            <a:lvl9pPr marL="2826481" indent="0" algn="ctr">
              <a:buNone/>
              <a:defRPr sz="1200"/>
            </a:lvl9pPr>
          </a:lstStyle>
          <a:p>
            <a:r>
              <a:rPr lang="en-US" dirty="0"/>
              <a:t>Event City or Speaker Name</a:t>
            </a:r>
          </a:p>
        </p:txBody>
      </p:sp>
      <p:sp>
        <p:nvSpPr>
          <p:cNvPr id="11" name="Text Placeholder 10"/>
          <p:cNvSpPr>
            <a:spLocks noGrp="1"/>
          </p:cNvSpPr>
          <p:nvPr>
            <p:ph type="body" sz="quarter" idx="13" hasCustomPrompt="1"/>
          </p:nvPr>
        </p:nvSpPr>
        <p:spPr>
          <a:xfrm>
            <a:off x="482922" y="4724945"/>
            <a:ext cx="7254010" cy="665175"/>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10B9D10F-4F85-47EB-BB69-0ED9FC2465EB}"/>
              </a:ext>
            </a:extLst>
          </p:cNvPr>
          <p:cNvSpPr>
            <a:spLocks noGrp="1"/>
          </p:cNvSpPr>
          <p:nvPr>
            <p:ph type="dt" sz="half" idx="14"/>
          </p:nvPr>
        </p:nvSpPr>
        <p:spPr/>
        <p:txBody>
          <a:bodyPr/>
          <a:lstStyle/>
          <a:p>
            <a:endParaRPr lang="en-US" dirty="0">
              <a:solidFill>
                <a:srgbClr val="55565A">
                  <a:tint val="75000"/>
                </a:srgbClr>
              </a:solidFill>
            </a:endParaRPr>
          </a:p>
        </p:txBody>
      </p:sp>
      <p:pic>
        <p:nvPicPr>
          <p:cNvPr id="12" name="Picture 11">
            <a:extLst>
              <a:ext uri="{FF2B5EF4-FFF2-40B4-BE49-F238E27FC236}">
                <a16:creationId xmlns:a16="http://schemas.microsoft.com/office/drawing/2014/main" id="{AD32E20C-6241-49CC-8812-6F1CC557420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1759" y="5453860"/>
            <a:ext cx="2856822" cy="678300"/>
          </a:xfrm>
          <a:prstGeom prst="rect">
            <a:avLst/>
          </a:prstGeom>
        </p:spPr>
      </p:pic>
    </p:spTree>
    <p:extLst>
      <p:ext uri="{BB962C8B-B14F-4D97-AF65-F5344CB8AC3E}">
        <p14:creationId xmlns:p14="http://schemas.microsoft.com/office/powerpoint/2010/main" val="4020290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Walkin Customizable Layout">
    <p:spTree>
      <p:nvGrpSpPr>
        <p:cNvPr id="1" name=""/>
        <p:cNvGrpSpPr/>
        <p:nvPr/>
      </p:nvGrpSpPr>
      <p:grpSpPr>
        <a:xfrm>
          <a:off x="0" y="0"/>
          <a:ext cx="0" cy="0"/>
          <a:chOff x="0" y="0"/>
          <a:chExt cx="0" cy="0"/>
        </a:xfrm>
      </p:grpSpPr>
      <p:sp>
        <p:nvSpPr>
          <p:cNvPr id="8" name="Picture Placeholder 7"/>
          <p:cNvSpPr>
            <a:spLocks noGrp="1"/>
          </p:cNvSpPr>
          <p:nvPr>
            <p:ph type="pic" sz="quarter" idx="14" hasCustomPrompt="1"/>
          </p:nvPr>
        </p:nvSpPr>
        <p:spPr>
          <a:xfrm>
            <a:off x="0" y="5"/>
            <a:ext cx="11887200" cy="6492875"/>
          </a:xfrm>
          <a:solidFill>
            <a:schemeClr val="accent4"/>
          </a:solidFill>
        </p:spPr>
        <p:txBody>
          <a:bodyPr/>
          <a:lstStyle>
            <a:lvl1pPr>
              <a:defRPr/>
            </a:lvl1pPr>
          </a:lstStyle>
          <a:p>
            <a:r>
              <a:rPr lang="en-US" dirty="0"/>
              <a:t>Click picture icon in middle of slide to add full bleed picture</a:t>
            </a:r>
          </a:p>
        </p:txBody>
      </p:sp>
      <p:sp>
        <p:nvSpPr>
          <p:cNvPr id="14" name="Text Placeholder 3"/>
          <p:cNvSpPr>
            <a:spLocks noGrp="1"/>
          </p:cNvSpPr>
          <p:nvPr>
            <p:ph type="body" sz="quarter" idx="16" hasCustomPrompt="1"/>
          </p:nvPr>
        </p:nvSpPr>
        <p:spPr>
          <a:xfrm>
            <a:off x="0" y="-5575"/>
            <a:ext cx="11887200" cy="6492875"/>
          </a:xfr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112" rIns="0" bIns="47112" numCol="1" rtlCol="0" anchor="ctr" anchorCtr="0" compatLnSpc="1">
            <a:prstTxWarp prst="textNoShape">
              <a:avLst/>
            </a:prstTxWarp>
          </a:bodyPr>
          <a:lstStyle>
            <a:lvl1pPr>
              <a:defRPr lang="en-US" sz="1500" dirty="0">
                <a:solidFill>
                  <a:schemeClr val="bg1"/>
                </a:solidFill>
              </a:defRPr>
            </a:lvl1pPr>
          </a:lstStyle>
          <a:p>
            <a:pPr lvl="0" algn="ctr" defTabSz="706461" fontAlgn="base">
              <a:spcBef>
                <a:spcPct val="0"/>
              </a:spcBef>
              <a:spcAft>
                <a:spcPct val="0"/>
              </a:spcAft>
            </a:pPr>
            <a:r>
              <a:rPr lang="en-US" dirty="0"/>
              <a:t> </a:t>
            </a:r>
          </a:p>
        </p:txBody>
      </p:sp>
      <p:sp>
        <p:nvSpPr>
          <p:cNvPr id="2" name="Title 1"/>
          <p:cNvSpPr>
            <a:spLocks noGrp="1"/>
          </p:cNvSpPr>
          <p:nvPr>
            <p:ph type="ctrTitle" hasCustomPrompt="1"/>
          </p:nvPr>
        </p:nvSpPr>
        <p:spPr>
          <a:xfrm>
            <a:off x="482922" y="1046089"/>
            <a:ext cx="7254378" cy="2590181"/>
          </a:xfrm>
        </p:spPr>
        <p:txBody>
          <a:bodyPr anchor="b"/>
          <a:lstStyle>
            <a:lvl1pPr algn="l">
              <a:defRPr sz="3300"/>
            </a:lvl1pPr>
          </a:lstStyle>
          <a:p>
            <a:r>
              <a:rPr lang="en-US" dirty="0"/>
              <a:t>Insightful presentation title in sentence case max 3 lines | Image instructions at right</a:t>
            </a:r>
          </a:p>
        </p:txBody>
      </p:sp>
      <p:sp>
        <p:nvSpPr>
          <p:cNvPr id="3" name="Subtitle 2"/>
          <p:cNvSpPr>
            <a:spLocks noGrp="1"/>
          </p:cNvSpPr>
          <p:nvPr>
            <p:ph type="subTitle" idx="1" hasCustomPrompt="1"/>
          </p:nvPr>
        </p:nvSpPr>
        <p:spPr>
          <a:xfrm>
            <a:off x="482922" y="3715375"/>
            <a:ext cx="7254378" cy="922400"/>
          </a:xfrm>
        </p:spPr>
        <p:txBody>
          <a:bodyPr/>
          <a:lstStyle>
            <a:lvl1pPr marL="0" indent="0" algn="l">
              <a:buNone/>
              <a:defRPr sz="2100">
                <a:solidFill>
                  <a:schemeClr val="tx1"/>
                </a:solidFill>
              </a:defRPr>
            </a:lvl1pPr>
            <a:lvl2pPr marL="353310" indent="0" algn="ctr">
              <a:buNone/>
              <a:defRPr sz="1500"/>
            </a:lvl2pPr>
            <a:lvl3pPr marL="706620" indent="0" algn="ctr">
              <a:buNone/>
              <a:defRPr sz="1400"/>
            </a:lvl3pPr>
            <a:lvl4pPr marL="1059932" indent="0" algn="ctr">
              <a:buNone/>
              <a:defRPr sz="1200"/>
            </a:lvl4pPr>
            <a:lvl5pPr marL="1413242" indent="0" algn="ctr">
              <a:buNone/>
              <a:defRPr sz="1200"/>
            </a:lvl5pPr>
            <a:lvl6pPr marL="1766554" indent="0" algn="ctr">
              <a:buNone/>
              <a:defRPr sz="1200"/>
            </a:lvl6pPr>
            <a:lvl7pPr marL="2119862" indent="0" algn="ctr">
              <a:buNone/>
              <a:defRPr sz="1200"/>
            </a:lvl7pPr>
            <a:lvl8pPr marL="2473173" indent="0" algn="ctr">
              <a:buNone/>
              <a:defRPr sz="1200"/>
            </a:lvl8pPr>
            <a:lvl9pPr marL="2826481" indent="0" algn="ctr">
              <a:buNone/>
              <a:defRPr sz="1200"/>
            </a:lvl9pPr>
          </a:lstStyle>
          <a:p>
            <a:r>
              <a:rPr lang="en-US" dirty="0"/>
              <a:t>Event City or Speaker Name</a:t>
            </a:r>
          </a:p>
        </p:txBody>
      </p:sp>
      <p:sp>
        <p:nvSpPr>
          <p:cNvPr id="11" name="Text Placeholder 10"/>
          <p:cNvSpPr>
            <a:spLocks noGrp="1"/>
          </p:cNvSpPr>
          <p:nvPr>
            <p:ph type="body" sz="quarter" idx="13" hasCustomPrompt="1"/>
          </p:nvPr>
        </p:nvSpPr>
        <p:spPr>
          <a:xfrm>
            <a:off x="482922" y="4724945"/>
            <a:ext cx="7254010" cy="665175"/>
          </a:xfrm>
        </p:spPr>
        <p:txBody>
          <a:bodyPr/>
          <a:lstStyle>
            <a:lvl1pPr>
              <a:defRPr>
                <a:solidFill>
                  <a:schemeClr val="tx1"/>
                </a:solidFill>
              </a:defRPr>
            </a:lvl1pPr>
          </a:lstStyle>
          <a:p>
            <a:pPr lvl="0"/>
            <a:r>
              <a:rPr lang="en-US" dirty="0"/>
              <a:t>Month DD, YYYY</a:t>
            </a:r>
          </a:p>
        </p:txBody>
      </p:sp>
      <p:sp>
        <p:nvSpPr>
          <p:cNvPr id="17" name="Text Placeholder 18">
            <a:extLst>
              <a:ext uri="{FF2B5EF4-FFF2-40B4-BE49-F238E27FC236}">
                <a16:creationId xmlns:a16="http://schemas.microsoft.com/office/drawing/2014/main" id="{8AB7FC00-CAEB-4AC6-9A32-953D75FDB1CB}"/>
              </a:ext>
            </a:extLst>
          </p:cNvPr>
          <p:cNvSpPr>
            <a:spLocks noGrp="1"/>
          </p:cNvSpPr>
          <p:nvPr>
            <p:ph type="body" sz="quarter" idx="17" hasCustomPrompt="1"/>
          </p:nvPr>
        </p:nvSpPr>
        <p:spPr>
          <a:xfrm>
            <a:off x="461759" y="5453860"/>
            <a:ext cx="2856822" cy="678300"/>
          </a:xfrm>
          <a:blipFill>
            <a:blip r:embed="rId2" cstate="email">
              <a:extLst>
                <a:ext uri="{28A0092B-C50C-407E-A947-70E740481C1C}">
                  <a14:useLocalDpi xmlns:a14="http://schemas.microsoft.com/office/drawing/2010/main"/>
                </a:ext>
              </a:extLst>
            </a:blip>
            <a:stretch>
              <a:fillRect/>
            </a:stretch>
          </a:blipFill>
        </p:spPr>
        <p:txBody>
          <a:bodyPr/>
          <a:lstStyle/>
          <a:p>
            <a:pPr lvl="0"/>
            <a:r>
              <a:rPr lang="en-US" dirty="0"/>
              <a:t> </a:t>
            </a:r>
          </a:p>
        </p:txBody>
      </p:sp>
      <p:sp>
        <p:nvSpPr>
          <p:cNvPr id="4" name="Date Placeholder 3">
            <a:extLst>
              <a:ext uri="{FF2B5EF4-FFF2-40B4-BE49-F238E27FC236}">
                <a16:creationId xmlns:a16="http://schemas.microsoft.com/office/drawing/2014/main" id="{EA33E926-4D19-4F32-8112-EB03CC209DF3}"/>
              </a:ext>
            </a:extLst>
          </p:cNvPr>
          <p:cNvSpPr>
            <a:spLocks noGrp="1"/>
          </p:cNvSpPr>
          <p:nvPr>
            <p:ph type="dt" sz="half" idx="18"/>
          </p:nvPr>
        </p:nvSpPr>
        <p:spPr/>
        <p:txBody>
          <a:bodyPr/>
          <a:lstStyle/>
          <a:p>
            <a:endParaRPr lang="en-US" dirty="0">
              <a:solidFill>
                <a:srgbClr val="55565A">
                  <a:tint val="75000"/>
                </a:srgbClr>
              </a:solidFill>
            </a:endParaRPr>
          </a:p>
        </p:txBody>
      </p:sp>
      <p:sp>
        <p:nvSpPr>
          <p:cNvPr id="18" name="Rectangle 17">
            <a:extLst>
              <a:ext uri="{FF2B5EF4-FFF2-40B4-BE49-F238E27FC236}">
                <a16:creationId xmlns:a16="http://schemas.microsoft.com/office/drawing/2014/main" id="{953CF5D8-A7D2-44FE-998F-D0C95902ED42}"/>
              </a:ext>
            </a:extLst>
          </p:cNvPr>
          <p:cNvSpPr/>
          <p:nvPr userDrawn="1"/>
        </p:nvSpPr>
        <p:spPr bwMode="gray">
          <a:xfrm>
            <a:off x="11911944" y="5"/>
            <a:ext cx="2839721" cy="649287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4216" tIns="47108" rIns="94216" bIns="47108" rtlCol="0" anchor="t"/>
          <a:lstStyle/>
          <a:p>
            <a:r>
              <a:rPr lang="en-US" sz="1400" dirty="0">
                <a:solidFill>
                  <a:srgbClr val="FFFFFF"/>
                </a:solidFill>
              </a:rPr>
              <a:t>4 STEPS to customizing this title slide</a:t>
            </a:r>
          </a:p>
          <a:p>
            <a:pPr marL="353310" indent="-353310">
              <a:buFont typeface="+mj-lt"/>
              <a:buAutoNum type="arabicPeriod"/>
            </a:pPr>
            <a:r>
              <a:rPr lang="en-US" sz="1400" dirty="0">
                <a:solidFill>
                  <a:srgbClr val="FFFFFF"/>
                </a:solidFill>
              </a:rPr>
              <a:t>Right click on presentation title placeholder &gt; Send to Back</a:t>
            </a:r>
          </a:p>
          <a:p>
            <a:pPr marL="353310" indent="-353310">
              <a:buFont typeface="+mj-lt"/>
              <a:buAutoNum type="arabicPeriod"/>
            </a:pPr>
            <a:r>
              <a:rPr lang="en-US" sz="1400" dirty="0">
                <a:solidFill>
                  <a:srgbClr val="FFFFFF"/>
                </a:solidFill>
              </a:rPr>
              <a:t>Select white gradient overlay &gt; Send to Back</a:t>
            </a:r>
          </a:p>
          <a:p>
            <a:pPr marL="353310" indent="-353310">
              <a:buFont typeface="+mj-lt"/>
              <a:buAutoNum type="arabicPeriod"/>
            </a:pPr>
            <a:r>
              <a:rPr lang="en-US" sz="1400" dirty="0">
                <a:solidFill>
                  <a:srgbClr val="FFFFFF"/>
                </a:solidFill>
              </a:rPr>
              <a:t>Click on Picture icon in center of picture placeholder &gt; Navigate to image &gt; Insert</a:t>
            </a:r>
          </a:p>
          <a:p>
            <a:pPr marL="353310" indent="-353310">
              <a:buFont typeface="+mj-lt"/>
              <a:buAutoNum type="arabicPeriod"/>
            </a:pPr>
            <a:r>
              <a:rPr lang="en-US" sz="1400" dirty="0">
                <a:solidFill>
                  <a:srgbClr val="FFFFFF"/>
                </a:solidFill>
              </a:rPr>
              <a:t>Right click on Slide Thumbnail &gt; Hit Reset</a:t>
            </a:r>
            <a:br>
              <a:rPr lang="en-US" sz="1400" dirty="0">
                <a:solidFill>
                  <a:srgbClr val="FFFFFF"/>
                </a:solidFill>
              </a:rPr>
            </a:br>
            <a:br>
              <a:rPr lang="en-US" sz="1400" dirty="0">
                <a:solidFill>
                  <a:srgbClr val="FFFFFF"/>
                </a:solidFill>
              </a:rPr>
            </a:br>
            <a:r>
              <a:rPr lang="en-US" sz="1400" dirty="0">
                <a:solidFill>
                  <a:srgbClr val="FFFFFF"/>
                </a:solidFill>
              </a:rPr>
              <a:t>NOTE: If you accidentally move any of the placeholders on this slide, hitting Reset will put everything back in place – event the logo. So, a best practice would be to hit Reset after you’ve completed your work to make sure placeholders are in their place. </a:t>
            </a:r>
          </a:p>
        </p:txBody>
      </p:sp>
      <p:sp>
        <p:nvSpPr>
          <p:cNvPr id="19" name="Rectangle 18">
            <a:extLst>
              <a:ext uri="{FF2B5EF4-FFF2-40B4-BE49-F238E27FC236}">
                <a16:creationId xmlns:a16="http://schemas.microsoft.com/office/drawing/2014/main" id="{8B882037-743A-43E9-AF64-DF4B49C731C9}"/>
              </a:ext>
            </a:extLst>
          </p:cNvPr>
          <p:cNvSpPr/>
          <p:nvPr userDrawn="1"/>
        </p:nvSpPr>
        <p:spPr bwMode="gray">
          <a:xfrm>
            <a:off x="14751665" y="5"/>
            <a:ext cx="2839721" cy="649287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4216" tIns="47108" rIns="94216" bIns="47108" rtlCol="0" anchor="t"/>
          <a:lstStyle/>
          <a:p>
            <a:r>
              <a:rPr lang="en-US" sz="1400" dirty="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24825857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1 line</a:t>
            </a:r>
          </a:p>
        </p:txBody>
      </p:sp>
      <p:sp>
        <p:nvSpPr>
          <p:cNvPr id="3" name="Content Placeholder 2"/>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solidFill>
                <a:srgbClr val="55565A">
                  <a:tint val="75000"/>
                </a:srgbClr>
              </a:solidFill>
            </a:endParaRPr>
          </a:p>
        </p:txBody>
      </p:sp>
      <p:sp>
        <p:nvSpPr>
          <p:cNvPr id="5" name="Footer Placeholder 4"/>
          <p:cNvSpPr>
            <a:spLocks noGrp="1"/>
          </p:cNvSpPr>
          <p:nvPr>
            <p:ph type="ftr" sz="quarter" idx="11"/>
          </p:nvPr>
        </p:nvSpPr>
        <p:spPr>
          <a:xfrm>
            <a:off x="4030509" y="6141623"/>
            <a:ext cx="6909436" cy="345685"/>
          </a:xfrm>
          <a:prstGeom prst="rect">
            <a:avLst/>
          </a:prstGeom>
        </p:spPr>
        <p:txBody>
          <a:bodyPr lIns="91424" tIns="45712" rIns="91424" bIns="45712"/>
          <a:lstStyle/>
          <a:p>
            <a:endParaRPr lang="en-US" dirty="0">
              <a:solidFill>
                <a:srgbClr val="55565A">
                  <a:tint val="75000"/>
                </a:srgbClr>
              </a:solidFill>
            </a:endParaRPr>
          </a:p>
        </p:txBody>
      </p:sp>
      <p:sp>
        <p:nvSpPr>
          <p:cNvPr id="6" name="Slide Number Placeholder 5"/>
          <p:cNvSpPr>
            <a:spLocks noGrp="1"/>
          </p:cNvSpPr>
          <p:nvPr>
            <p:ph type="sldNum" sz="quarter" idx="12"/>
          </p:nvPr>
        </p:nvSpPr>
        <p:spPr>
          <a:xfrm>
            <a:off x="10983283" y="6141623"/>
            <a:ext cx="528912" cy="345685"/>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3" hasCustomPrompt="1"/>
          </p:nvPr>
        </p:nvSpPr>
        <p:spPr>
          <a:xfrm>
            <a:off x="482923" y="1058748"/>
            <a:ext cx="11032808" cy="465924"/>
          </a:xfrm>
        </p:spPr>
        <p:txBody>
          <a:bodyPr/>
          <a:lstStyle>
            <a:lvl1pPr>
              <a:defRPr sz="1900">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27421043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ntent, 1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1 line</a:t>
            </a:r>
          </a:p>
        </p:txBody>
      </p:sp>
      <p:sp>
        <p:nvSpPr>
          <p:cNvPr id="3" name="Content Placeholder 2"/>
          <p:cNvSpPr>
            <a:spLocks noGrp="1"/>
          </p:cNvSpPr>
          <p:nvPr>
            <p:ph sz="half" idx="1" hasCustomPrompt="1"/>
          </p:nvPr>
        </p:nvSpPr>
        <p:spPr>
          <a:xfrm>
            <a:off x="482923" y="1728439"/>
            <a:ext cx="5386388" cy="3862659"/>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017898" y="1728439"/>
            <a:ext cx="5519058" cy="3862659"/>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dirty="0">
              <a:solidFill>
                <a:srgbClr val="55565A">
                  <a:tint val="75000"/>
                </a:srgbClr>
              </a:solidFill>
            </a:endParaRPr>
          </a:p>
        </p:txBody>
      </p:sp>
      <p:sp>
        <p:nvSpPr>
          <p:cNvPr id="6" name="Footer Placeholder 5"/>
          <p:cNvSpPr>
            <a:spLocks noGrp="1"/>
          </p:cNvSpPr>
          <p:nvPr>
            <p:ph type="ftr" sz="quarter" idx="11"/>
          </p:nvPr>
        </p:nvSpPr>
        <p:spPr>
          <a:xfrm>
            <a:off x="4030509" y="6141623"/>
            <a:ext cx="6909436" cy="345685"/>
          </a:xfrm>
          <a:prstGeom prst="rect">
            <a:avLst/>
          </a:prstGeom>
        </p:spPr>
        <p:txBody>
          <a:bodyPr lIns="91424" tIns="45712" rIns="91424" bIns="45712"/>
          <a:lstStyle/>
          <a:p>
            <a:endParaRPr lang="en-US" dirty="0">
              <a:solidFill>
                <a:srgbClr val="55565A">
                  <a:tint val="75000"/>
                </a:srgbClr>
              </a:solidFill>
            </a:endParaRPr>
          </a:p>
        </p:txBody>
      </p:sp>
      <p:sp>
        <p:nvSpPr>
          <p:cNvPr id="9" name="Text Placeholder 7">
            <a:extLst>
              <a:ext uri="{FF2B5EF4-FFF2-40B4-BE49-F238E27FC236}">
                <a16:creationId xmlns:a16="http://schemas.microsoft.com/office/drawing/2014/main" id="{09F3EB9D-9B44-418C-9B2E-D32A67A979CA}"/>
              </a:ext>
            </a:extLst>
          </p:cNvPr>
          <p:cNvSpPr>
            <a:spLocks noGrp="1"/>
          </p:cNvSpPr>
          <p:nvPr>
            <p:ph type="body" sz="quarter" idx="13" hasCustomPrompt="1"/>
          </p:nvPr>
        </p:nvSpPr>
        <p:spPr>
          <a:xfrm>
            <a:off x="482923" y="1058748"/>
            <a:ext cx="11032808" cy="465924"/>
          </a:xfrm>
        </p:spPr>
        <p:txBody>
          <a:bodyPr/>
          <a:lstStyle>
            <a:lvl1pPr>
              <a:defRPr sz="1900">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3763080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ntent, 2 subhead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1 line</a:t>
            </a:r>
          </a:p>
        </p:txBody>
      </p:sp>
      <p:sp>
        <p:nvSpPr>
          <p:cNvPr id="3" name="Content Placeholder 2"/>
          <p:cNvSpPr>
            <a:spLocks noGrp="1"/>
          </p:cNvSpPr>
          <p:nvPr>
            <p:ph sz="half" idx="1" hasCustomPrompt="1"/>
          </p:nvPr>
        </p:nvSpPr>
        <p:spPr>
          <a:xfrm>
            <a:off x="482923" y="1728439"/>
            <a:ext cx="5386388" cy="3862659"/>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017898" y="1728439"/>
            <a:ext cx="5519058" cy="3862659"/>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dirty="0">
              <a:solidFill>
                <a:srgbClr val="55565A">
                  <a:tint val="75000"/>
                </a:srgbClr>
              </a:solidFill>
            </a:endParaRPr>
          </a:p>
        </p:txBody>
      </p:sp>
      <p:sp>
        <p:nvSpPr>
          <p:cNvPr id="6" name="Footer Placeholder 5"/>
          <p:cNvSpPr>
            <a:spLocks noGrp="1"/>
          </p:cNvSpPr>
          <p:nvPr>
            <p:ph type="ftr" sz="quarter" idx="11"/>
          </p:nvPr>
        </p:nvSpPr>
        <p:spPr>
          <a:xfrm>
            <a:off x="4030509" y="6141623"/>
            <a:ext cx="6909436" cy="345685"/>
          </a:xfrm>
          <a:prstGeom prst="rect">
            <a:avLst/>
          </a:prstGeom>
        </p:spPr>
        <p:txBody>
          <a:bodyPr lIns="91424" tIns="45712" rIns="91424" bIns="45712"/>
          <a:lstStyle/>
          <a:p>
            <a:endParaRPr lang="en-US" dirty="0">
              <a:solidFill>
                <a:srgbClr val="55565A">
                  <a:tint val="75000"/>
                </a:srgbClr>
              </a:solidFill>
            </a:endParaRPr>
          </a:p>
        </p:txBody>
      </p:sp>
      <p:sp>
        <p:nvSpPr>
          <p:cNvPr id="9" name="Text Placeholder 2"/>
          <p:cNvSpPr>
            <a:spLocks noGrp="1"/>
          </p:cNvSpPr>
          <p:nvPr>
            <p:ph type="body" idx="13" hasCustomPrompt="1"/>
          </p:nvPr>
        </p:nvSpPr>
        <p:spPr>
          <a:xfrm>
            <a:off x="482931" y="1058748"/>
            <a:ext cx="5364719" cy="465924"/>
          </a:xfrm>
        </p:spPr>
        <p:txBody>
          <a:bodyPr anchor="t"/>
          <a:lstStyle>
            <a:lvl1pPr marL="0" indent="0">
              <a:buNone/>
              <a:defRPr sz="1900" b="0">
                <a:solidFill>
                  <a:schemeClr val="accent4"/>
                </a:solidFill>
              </a:defRPr>
            </a:lvl1pPr>
            <a:lvl2pPr marL="353310" indent="0">
              <a:buNone/>
              <a:defRPr sz="1500" b="1"/>
            </a:lvl2pPr>
            <a:lvl3pPr marL="706620" indent="0">
              <a:buNone/>
              <a:defRPr sz="1400" b="1"/>
            </a:lvl3pPr>
            <a:lvl4pPr marL="1059932" indent="0">
              <a:buNone/>
              <a:defRPr sz="1200" b="1"/>
            </a:lvl4pPr>
            <a:lvl5pPr marL="1413242" indent="0">
              <a:buNone/>
              <a:defRPr sz="1200" b="1"/>
            </a:lvl5pPr>
            <a:lvl6pPr marL="1766554" indent="0">
              <a:buNone/>
              <a:defRPr sz="1200" b="1"/>
            </a:lvl6pPr>
            <a:lvl7pPr marL="2119862" indent="0">
              <a:buNone/>
              <a:defRPr sz="1200" b="1"/>
            </a:lvl7pPr>
            <a:lvl8pPr marL="2473173" indent="0">
              <a:buNone/>
              <a:defRPr sz="1200" b="1"/>
            </a:lvl8pPr>
            <a:lvl9pPr marL="2826481" indent="0">
              <a:buNone/>
              <a:defRPr sz="1200" b="1"/>
            </a:lvl9pPr>
          </a:lstStyle>
          <a:p>
            <a:pPr lvl="0"/>
            <a:r>
              <a:rPr lang="en-US" dirty="0"/>
              <a:t>Short subhead</a:t>
            </a:r>
          </a:p>
        </p:txBody>
      </p:sp>
      <p:sp>
        <p:nvSpPr>
          <p:cNvPr id="10" name="Text Placeholder 4"/>
          <p:cNvSpPr>
            <a:spLocks noGrp="1"/>
          </p:cNvSpPr>
          <p:nvPr>
            <p:ph type="body" sz="quarter" idx="3" hasCustomPrompt="1"/>
          </p:nvPr>
        </p:nvSpPr>
        <p:spPr>
          <a:xfrm>
            <a:off x="6017896" y="1058748"/>
            <a:ext cx="5497830" cy="465924"/>
          </a:xfrm>
        </p:spPr>
        <p:txBody>
          <a:bodyPr anchor="t"/>
          <a:lstStyle>
            <a:lvl1pPr marL="0" indent="0">
              <a:buNone/>
              <a:defRPr sz="1900" b="0">
                <a:solidFill>
                  <a:schemeClr val="accent4"/>
                </a:solidFill>
              </a:defRPr>
            </a:lvl1pPr>
            <a:lvl2pPr marL="353310" indent="0">
              <a:buNone/>
              <a:defRPr sz="1500" b="1"/>
            </a:lvl2pPr>
            <a:lvl3pPr marL="706620" indent="0">
              <a:buNone/>
              <a:defRPr sz="1400" b="1"/>
            </a:lvl3pPr>
            <a:lvl4pPr marL="1059932" indent="0">
              <a:buNone/>
              <a:defRPr sz="1200" b="1"/>
            </a:lvl4pPr>
            <a:lvl5pPr marL="1413242" indent="0">
              <a:buNone/>
              <a:defRPr sz="1200" b="1"/>
            </a:lvl5pPr>
            <a:lvl6pPr marL="1766554" indent="0">
              <a:buNone/>
              <a:defRPr sz="1200" b="1"/>
            </a:lvl6pPr>
            <a:lvl7pPr marL="2119862" indent="0">
              <a:buNone/>
              <a:defRPr sz="1200" b="1"/>
            </a:lvl7pPr>
            <a:lvl8pPr marL="2473173" indent="0">
              <a:buNone/>
              <a:defRPr sz="1200" b="1"/>
            </a:lvl8pPr>
            <a:lvl9pPr marL="2826481" indent="0">
              <a:buNone/>
              <a:defRPr sz="1200" b="1"/>
            </a:lvl9pPr>
          </a:lstStyle>
          <a:p>
            <a:pPr lvl="0"/>
            <a:r>
              <a:rPr lang="en-US" dirty="0"/>
              <a:t>Short subhead</a:t>
            </a:r>
          </a:p>
        </p:txBody>
      </p:sp>
    </p:spTree>
    <p:extLst>
      <p:ext uri="{BB962C8B-B14F-4D97-AF65-F5344CB8AC3E}">
        <p14:creationId xmlns:p14="http://schemas.microsoft.com/office/powerpoint/2010/main" val="618338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6" name="Footer Placeholder 3">
            <a:extLst>
              <a:ext uri="{FF2B5EF4-FFF2-40B4-BE49-F238E27FC236}">
                <a16:creationId xmlns:a16="http://schemas.microsoft.com/office/drawing/2014/main" id="{070606B5-5043-498C-87F8-8BBBE2437AD8}"/>
              </a:ext>
            </a:extLst>
          </p:cNvPr>
          <p:cNvSpPr>
            <a:spLocks noGrp="1"/>
          </p:cNvSpPr>
          <p:nvPr>
            <p:ph type="ftr" sz="quarter" idx="11"/>
          </p:nvPr>
        </p:nvSpPr>
        <p:spPr>
          <a:xfrm>
            <a:off x="4030509" y="6141623"/>
            <a:ext cx="6909436" cy="345685"/>
          </a:xfrm>
          <a:prstGeom prst="rect">
            <a:avLst/>
          </a:prstGeom>
        </p:spPr>
        <p:txBody>
          <a:bodyPr lIns="91424" tIns="45712" rIns="91424" bIns="45712"/>
          <a:lstStyle/>
          <a:p>
            <a:endParaRPr lang="en-US" dirty="0">
              <a:solidFill>
                <a:srgbClr val="55565A">
                  <a:tint val="75000"/>
                </a:srgbClr>
              </a:solidFill>
            </a:endParaRPr>
          </a:p>
        </p:txBody>
      </p:sp>
    </p:spTree>
    <p:extLst>
      <p:ext uri="{BB962C8B-B14F-4D97-AF65-F5344CB8AC3E}">
        <p14:creationId xmlns:p14="http://schemas.microsoft.com/office/powerpoint/2010/main" val="3272996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030509" y="6141623"/>
            <a:ext cx="6909436" cy="345685"/>
          </a:xfrm>
          <a:prstGeom prst="rect">
            <a:avLst/>
          </a:prstGeom>
        </p:spPr>
        <p:txBody>
          <a:bodyPr lIns="91424" tIns="45712" rIns="91424" bIns="45712"/>
          <a:lstStyle/>
          <a:p>
            <a:endParaRPr lang="en-US" dirty="0">
              <a:solidFill>
                <a:srgbClr val="55565A">
                  <a:tint val="75000"/>
                </a:srgbClr>
              </a:solidFill>
            </a:endParaRPr>
          </a:p>
        </p:txBody>
      </p:sp>
      <p:sp>
        <p:nvSpPr>
          <p:cNvPr id="7" name="Text Placeholder 7">
            <a:extLst>
              <a:ext uri="{FF2B5EF4-FFF2-40B4-BE49-F238E27FC236}">
                <a16:creationId xmlns:a16="http://schemas.microsoft.com/office/drawing/2014/main" id="{E35FC4DD-34A5-4677-832D-B024EEC6EE03}"/>
              </a:ext>
            </a:extLst>
          </p:cNvPr>
          <p:cNvSpPr>
            <a:spLocks noGrp="1"/>
          </p:cNvSpPr>
          <p:nvPr>
            <p:ph type="body" sz="quarter" idx="13" hasCustomPrompt="1"/>
          </p:nvPr>
        </p:nvSpPr>
        <p:spPr>
          <a:xfrm>
            <a:off x="482923" y="1058748"/>
            <a:ext cx="11032808" cy="465924"/>
          </a:xfrm>
        </p:spPr>
        <p:txBody>
          <a:bodyPr/>
          <a:lstStyle>
            <a:lvl1pPr>
              <a:defRPr sz="1900">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12195397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030509" y="6141623"/>
            <a:ext cx="6909436" cy="345685"/>
          </a:xfrm>
          <a:prstGeom prst="rect">
            <a:avLst/>
          </a:prstGeom>
        </p:spPr>
        <p:txBody>
          <a:bodyPr lIns="91424" tIns="45712" rIns="91424" bIns="45712"/>
          <a:lstStyle/>
          <a:p>
            <a:endParaRPr lang="en-US" dirty="0">
              <a:solidFill>
                <a:srgbClr val="55565A">
                  <a:tint val="75000"/>
                </a:srgbClr>
              </a:solidFill>
            </a:endParaRPr>
          </a:p>
        </p:txBody>
      </p:sp>
      <p:sp>
        <p:nvSpPr>
          <p:cNvPr id="10" name="Text Placeholder 9"/>
          <p:cNvSpPr>
            <a:spLocks noGrp="1"/>
          </p:cNvSpPr>
          <p:nvPr>
            <p:ph type="body" sz="quarter" idx="14" hasCustomPrompt="1"/>
          </p:nvPr>
        </p:nvSpPr>
        <p:spPr>
          <a:xfrm>
            <a:off x="1097720" y="1731439"/>
            <a:ext cx="2424989" cy="1767505"/>
          </a:xfrm>
          <a:prstGeom prst="ellipse">
            <a:avLst/>
          </a:prstGeom>
          <a:ln w="19050">
            <a:solidFill>
              <a:schemeClr val="accent1"/>
            </a:solidFill>
          </a:ln>
        </p:spPr>
        <p:txBody>
          <a:bodyPr anchor="ctr"/>
          <a:lstStyle>
            <a:lvl1pPr algn="ctr">
              <a:buNone/>
              <a:defRPr sz="900">
                <a:solidFill>
                  <a:schemeClr val="bg2">
                    <a:lumMod val="85000"/>
                  </a:schemeClr>
                </a:solidFill>
              </a:defRPr>
            </a:lvl1pPr>
          </a:lstStyle>
          <a:p>
            <a:pPr lvl="0"/>
            <a:r>
              <a:rPr lang="en-US" dirty="0"/>
              <a:t>Place icon here. To hide this text, place cursor then hit space bar. Duplicate or delete as needed.</a:t>
            </a:r>
          </a:p>
        </p:txBody>
      </p:sp>
      <p:sp>
        <p:nvSpPr>
          <p:cNvPr id="11" name="Text Placeholder 9"/>
          <p:cNvSpPr>
            <a:spLocks noGrp="1"/>
          </p:cNvSpPr>
          <p:nvPr>
            <p:ph type="body" sz="quarter" idx="15" hasCustomPrompt="1"/>
          </p:nvPr>
        </p:nvSpPr>
        <p:spPr>
          <a:xfrm>
            <a:off x="4658745" y="1731439"/>
            <a:ext cx="2424989" cy="1767505"/>
          </a:xfrm>
          <a:prstGeom prst="ellipse">
            <a:avLst/>
          </a:prstGeom>
          <a:ln w="19050">
            <a:solidFill>
              <a:schemeClr val="accent1"/>
            </a:solidFill>
          </a:ln>
        </p:spPr>
        <p:txBody>
          <a:bodyPr anchor="ctr"/>
          <a:lstStyle>
            <a:lvl1pPr algn="ctr">
              <a:buNone/>
              <a:defRPr sz="900">
                <a:solidFill>
                  <a:schemeClr val="bg2">
                    <a:lumMod val="85000"/>
                  </a:schemeClr>
                </a:solidFill>
              </a:defRPr>
            </a:lvl1pPr>
          </a:lstStyle>
          <a:p>
            <a:pPr lvl="0"/>
            <a:r>
              <a:rPr lang="en-US" dirty="0"/>
              <a:t>Place icon here. To hide this text, place cursor then hit space bar. Duplicate or delete as needed.</a:t>
            </a:r>
          </a:p>
        </p:txBody>
      </p:sp>
      <p:sp>
        <p:nvSpPr>
          <p:cNvPr id="12" name="Text Placeholder 9"/>
          <p:cNvSpPr>
            <a:spLocks noGrp="1"/>
          </p:cNvSpPr>
          <p:nvPr>
            <p:ph type="body" sz="quarter" idx="16" hasCustomPrompt="1"/>
          </p:nvPr>
        </p:nvSpPr>
        <p:spPr>
          <a:xfrm>
            <a:off x="8304188" y="1731439"/>
            <a:ext cx="2424989" cy="1767505"/>
          </a:xfrm>
          <a:prstGeom prst="ellipse">
            <a:avLst/>
          </a:prstGeom>
          <a:ln w="19050">
            <a:solidFill>
              <a:schemeClr val="accent1"/>
            </a:solidFill>
          </a:ln>
        </p:spPr>
        <p:txBody>
          <a:bodyPr anchor="ctr"/>
          <a:lstStyle>
            <a:lvl1pPr algn="ctr">
              <a:buNone/>
              <a:defRPr sz="900">
                <a:solidFill>
                  <a:schemeClr val="bg2">
                    <a:lumMod val="85000"/>
                  </a:schemeClr>
                </a:solidFill>
              </a:defRPr>
            </a:lvl1pPr>
          </a:lstStyle>
          <a:p>
            <a:pPr lvl="0"/>
            <a:r>
              <a:rPr lang="en-US" dirty="0"/>
              <a:t>Place icon here. To hide this text, place cursor then hit space bar. Duplicate or delete as needed.</a:t>
            </a:r>
          </a:p>
        </p:txBody>
      </p:sp>
      <p:sp>
        <p:nvSpPr>
          <p:cNvPr id="13" name="Content Placeholder 2"/>
          <p:cNvSpPr>
            <a:spLocks noGrp="1"/>
          </p:cNvSpPr>
          <p:nvPr>
            <p:ph sz="half" idx="1" hasCustomPrompt="1"/>
          </p:nvPr>
        </p:nvSpPr>
        <p:spPr>
          <a:xfrm>
            <a:off x="596127" y="4170566"/>
            <a:ext cx="3387852" cy="1420529"/>
          </a:xfrm>
        </p:spPr>
        <p:txBody>
          <a:bodyPr/>
          <a:lstStyle>
            <a:lvl1pPr>
              <a:defRPr sz="1400"/>
            </a:lvl1pPr>
            <a:lvl2pPr>
              <a:defRPr sz="1400"/>
            </a:lvl2pPr>
            <a:lvl3pPr>
              <a:defRPr sz="1400"/>
            </a:lvl3pPr>
            <a:lvl4pPr>
              <a:defRPr sz="1400"/>
            </a:lvl4pPr>
            <a:lvl5pPr>
              <a:defRPr sz="1200"/>
            </a:lvl5pPr>
          </a:lstStyle>
          <a:p>
            <a:pPr lvl="0"/>
            <a:r>
              <a:rPr lang="en-US" dirty="0"/>
              <a:t>Type 14 pt gray text max three lines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half" idx="17" hasCustomPrompt="1"/>
          </p:nvPr>
        </p:nvSpPr>
        <p:spPr>
          <a:xfrm>
            <a:off x="4273728" y="4170566"/>
            <a:ext cx="3387852" cy="1420529"/>
          </a:xfrm>
        </p:spPr>
        <p:txBody>
          <a:bodyPr/>
          <a:lstStyle>
            <a:lvl1pPr marL="0" marR="0" indent="0" algn="l" defTabSz="706620" rtl="0" eaLnBrk="1" fontAlgn="auto" latinLnBrk="0" hangingPunct="1">
              <a:lnSpc>
                <a:spcPct val="95000"/>
              </a:lnSpc>
              <a:spcBef>
                <a:spcPts val="823"/>
              </a:spcBef>
              <a:spcAft>
                <a:spcPts val="463"/>
              </a:spcAft>
              <a:buClrTx/>
              <a:buSzTx/>
              <a:buFont typeface="Arial" panose="020B0604020202020204" pitchFamily="34" charset="0"/>
              <a:buNone/>
              <a:tabLst/>
              <a:defRPr sz="1400"/>
            </a:lvl1pPr>
            <a:lvl2pPr>
              <a:defRPr sz="1400"/>
            </a:lvl2pPr>
            <a:lvl3pPr>
              <a:defRPr sz="1400"/>
            </a:lvl3pPr>
            <a:lvl4pPr>
              <a:defRPr sz="1400"/>
            </a:lvl4pPr>
            <a:lvl5pPr>
              <a:defRPr sz="1200"/>
            </a:lvl5pPr>
          </a:lstStyle>
          <a:p>
            <a:pPr marL="0" marR="0" lvl="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a:pPr>
            <a:r>
              <a:rPr lang="en-US" dirty="0"/>
              <a:t>Type 14 pt gray text max three lines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sz="half" idx="18" hasCustomPrompt="1"/>
          </p:nvPr>
        </p:nvSpPr>
        <p:spPr>
          <a:xfrm>
            <a:off x="7914186" y="4170566"/>
            <a:ext cx="3387852" cy="1420529"/>
          </a:xfrm>
        </p:spPr>
        <p:txBody>
          <a:bodyPr/>
          <a:lstStyle>
            <a:lvl1pPr>
              <a:buNone/>
              <a:defRPr sz="1400"/>
            </a:lvl1pPr>
            <a:lvl2pPr>
              <a:defRPr sz="1200"/>
            </a:lvl2pPr>
            <a:lvl3pPr>
              <a:defRPr sz="1400"/>
            </a:lvl3pPr>
            <a:lvl4pPr>
              <a:defRPr sz="1400"/>
            </a:lvl4pPr>
            <a:lvl5pPr>
              <a:defRPr sz="1200"/>
            </a:lvl5pPr>
          </a:lstStyle>
          <a:p>
            <a:pPr lvl="0"/>
            <a:r>
              <a:rPr lang="en-US" dirty="0"/>
              <a:t>Type 14 pt gray text max three lines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7">
            <a:extLst>
              <a:ext uri="{FF2B5EF4-FFF2-40B4-BE49-F238E27FC236}">
                <a16:creationId xmlns:a16="http://schemas.microsoft.com/office/drawing/2014/main" id="{E4C26CD5-34F3-447A-AB99-996C787507D2}"/>
              </a:ext>
            </a:extLst>
          </p:cNvPr>
          <p:cNvSpPr>
            <a:spLocks noGrp="1"/>
          </p:cNvSpPr>
          <p:nvPr>
            <p:ph type="body" sz="quarter" idx="13" hasCustomPrompt="1"/>
          </p:nvPr>
        </p:nvSpPr>
        <p:spPr>
          <a:xfrm>
            <a:off x="482923" y="1058748"/>
            <a:ext cx="11032808" cy="465924"/>
          </a:xfrm>
        </p:spPr>
        <p:txBody>
          <a:bodyPr/>
          <a:lstStyle>
            <a:lvl1pPr>
              <a:defRPr sz="1900">
                <a:solidFill>
                  <a:schemeClr val="accent4"/>
                </a:solidFill>
              </a:defRPr>
            </a:lvl1pPr>
          </a:lstStyle>
          <a:p>
            <a:pPr lvl="0"/>
            <a:r>
              <a:rPr lang="en-US" dirty="0"/>
              <a:t>Use this space for one line subhead if needed</a:t>
            </a:r>
          </a:p>
        </p:txBody>
      </p:sp>
      <p:sp>
        <p:nvSpPr>
          <p:cNvPr id="17" name="Text Placeholder 7">
            <a:extLst>
              <a:ext uri="{FF2B5EF4-FFF2-40B4-BE49-F238E27FC236}">
                <a16:creationId xmlns:a16="http://schemas.microsoft.com/office/drawing/2014/main" id="{6527FE76-EAF5-46DF-A8B1-057E2E101E6E}"/>
              </a:ext>
            </a:extLst>
          </p:cNvPr>
          <p:cNvSpPr>
            <a:spLocks noGrp="1"/>
          </p:cNvSpPr>
          <p:nvPr>
            <p:ph type="body" sz="quarter" idx="19" hasCustomPrompt="1"/>
          </p:nvPr>
        </p:nvSpPr>
        <p:spPr>
          <a:xfrm>
            <a:off x="594957" y="3662763"/>
            <a:ext cx="3387852" cy="432858"/>
          </a:xfrm>
        </p:spPr>
        <p:txBody>
          <a:bodyPr/>
          <a:lstStyle>
            <a:lvl1pPr>
              <a:defRPr sz="1400">
                <a:solidFill>
                  <a:schemeClr val="accent1"/>
                </a:solidFill>
              </a:defRPr>
            </a:lvl1pPr>
          </a:lstStyle>
          <a:p>
            <a:pPr lvl="0"/>
            <a:r>
              <a:rPr lang="en-US" dirty="0"/>
              <a:t>Type subhead in 14 pt orange | Max two lines</a:t>
            </a:r>
          </a:p>
        </p:txBody>
      </p:sp>
      <p:sp>
        <p:nvSpPr>
          <p:cNvPr id="20" name="Text Placeholder 7">
            <a:extLst>
              <a:ext uri="{FF2B5EF4-FFF2-40B4-BE49-F238E27FC236}">
                <a16:creationId xmlns:a16="http://schemas.microsoft.com/office/drawing/2014/main" id="{A3AD66D5-CC76-4534-BE48-B2161A8EDC68}"/>
              </a:ext>
            </a:extLst>
          </p:cNvPr>
          <p:cNvSpPr>
            <a:spLocks noGrp="1"/>
          </p:cNvSpPr>
          <p:nvPr>
            <p:ph type="body" sz="quarter" idx="20" hasCustomPrompt="1"/>
          </p:nvPr>
        </p:nvSpPr>
        <p:spPr>
          <a:xfrm>
            <a:off x="4273729" y="3662763"/>
            <a:ext cx="3387852" cy="432858"/>
          </a:xfrm>
        </p:spPr>
        <p:txBody>
          <a:bodyPr/>
          <a:lstStyle>
            <a:lvl1pPr>
              <a:defRPr sz="1400">
                <a:solidFill>
                  <a:schemeClr val="accent1"/>
                </a:solidFill>
              </a:defRPr>
            </a:lvl1pPr>
          </a:lstStyle>
          <a:p>
            <a:pPr lvl="0"/>
            <a:r>
              <a:rPr lang="en-US" dirty="0"/>
              <a:t>Type subhead in 14 pt orange | Max two lines</a:t>
            </a:r>
          </a:p>
        </p:txBody>
      </p:sp>
      <p:sp>
        <p:nvSpPr>
          <p:cNvPr id="21" name="Text Placeholder 7">
            <a:extLst>
              <a:ext uri="{FF2B5EF4-FFF2-40B4-BE49-F238E27FC236}">
                <a16:creationId xmlns:a16="http://schemas.microsoft.com/office/drawing/2014/main" id="{A0AF64BB-0F19-406C-A38C-9774B21BAC18}"/>
              </a:ext>
            </a:extLst>
          </p:cNvPr>
          <p:cNvSpPr>
            <a:spLocks noGrp="1"/>
          </p:cNvSpPr>
          <p:nvPr>
            <p:ph type="body" sz="quarter" idx="21" hasCustomPrompt="1"/>
          </p:nvPr>
        </p:nvSpPr>
        <p:spPr>
          <a:xfrm>
            <a:off x="7914186" y="3662763"/>
            <a:ext cx="3387852" cy="432858"/>
          </a:xfrm>
        </p:spPr>
        <p:txBody>
          <a:bodyPr/>
          <a:lstStyle>
            <a:lvl1pPr>
              <a:defRPr sz="1400">
                <a:solidFill>
                  <a:schemeClr val="accent1"/>
                </a:solidFill>
              </a:defRPr>
            </a:lvl1pPr>
          </a:lstStyle>
          <a:p>
            <a:pPr lvl="0"/>
            <a:r>
              <a:rPr lang="en-US" dirty="0"/>
              <a:t>Type subhead in 14 pt orange | Max two lines</a:t>
            </a:r>
          </a:p>
        </p:txBody>
      </p:sp>
    </p:spTree>
    <p:extLst>
      <p:ext uri="{BB962C8B-B14F-4D97-AF65-F5344CB8AC3E}">
        <p14:creationId xmlns:p14="http://schemas.microsoft.com/office/powerpoint/2010/main" val="3693450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172283"/>
            <a:ext cx="10104120" cy="1289557"/>
          </a:xfrm>
        </p:spPr>
        <p:txBody>
          <a:bodyPr anchor="t"/>
          <a:lstStyle>
            <a:lvl1pPr algn="l">
              <a:defRPr sz="4100" b="1" cap="all"/>
            </a:lvl1pPr>
          </a:lstStyle>
          <a:p>
            <a:r>
              <a:rPr lang="en-US"/>
              <a:t>Click to edit Master title style</a:t>
            </a:r>
          </a:p>
        </p:txBody>
      </p:sp>
      <p:sp>
        <p:nvSpPr>
          <p:cNvPr id="3" name="Text Placeholder 2"/>
          <p:cNvSpPr>
            <a:spLocks noGrp="1"/>
          </p:cNvSpPr>
          <p:nvPr>
            <p:ph type="body" idx="1"/>
          </p:nvPr>
        </p:nvSpPr>
        <p:spPr>
          <a:xfrm>
            <a:off x="939007" y="2751965"/>
            <a:ext cx="10104120" cy="1420316"/>
          </a:xfrm>
        </p:spPr>
        <p:txBody>
          <a:bodyPr anchor="b"/>
          <a:lstStyle>
            <a:lvl1pPr marL="0" indent="0">
              <a:buNone/>
              <a:defRPr sz="2100"/>
            </a:lvl1pPr>
            <a:lvl2pPr marL="471080" indent="0">
              <a:buNone/>
              <a:defRPr sz="1900"/>
            </a:lvl2pPr>
            <a:lvl3pPr marL="942162" indent="0">
              <a:buNone/>
              <a:defRPr sz="1700"/>
            </a:lvl3pPr>
            <a:lvl4pPr marL="1413242" indent="0">
              <a:buNone/>
              <a:defRPr sz="1400"/>
            </a:lvl4pPr>
            <a:lvl5pPr marL="1884321" indent="0">
              <a:buNone/>
              <a:defRPr sz="1400"/>
            </a:lvl5pPr>
            <a:lvl6pPr marL="2355401" indent="0">
              <a:buNone/>
              <a:defRPr sz="1400"/>
            </a:lvl6pPr>
            <a:lvl7pPr marL="2826481" indent="0">
              <a:buNone/>
              <a:defRPr sz="1400"/>
            </a:lvl7pPr>
            <a:lvl8pPr marL="3297562" indent="0">
              <a:buNone/>
              <a:defRPr sz="1400"/>
            </a:lvl8pPr>
            <a:lvl9pPr marL="3768644"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xfrm>
            <a:off x="8886508" y="6195285"/>
            <a:ext cx="396240" cy="144286"/>
          </a:xfrm>
          <a:prstGeom prst="rect">
            <a:avLst/>
          </a:prstGeom>
        </p:spPr>
        <p:txBody>
          <a:bodyPr lIns="91424" tIns="45712" rIns="91424" bIns="45712"/>
          <a:lstStyle>
            <a:lvl1pPr eaLnBrk="1" hangingPunct="1">
              <a:defRPr>
                <a:latin typeface="Arial" pitchFamily="34" charset="0"/>
              </a:defRPr>
            </a:lvl1pPr>
          </a:lstStyle>
          <a:p>
            <a:pPr>
              <a:defRPr/>
            </a:pPr>
            <a:fld id="{AEE76808-2313-4AF2-ABD8-B4C1146F5842}" type="slidenum">
              <a:rPr lang="en-US"/>
              <a:pPr>
                <a:defRPr/>
              </a:pPr>
              <a:t>‹#›</a:t>
            </a:fld>
            <a:endParaRPr lang="en-US" dirty="0"/>
          </a:p>
        </p:txBody>
      </p:sp>
    </p:spTree>
    <p:extLst>
      <p:ext uri="{BB962C8B-B14F-4D97-AF65-F5344CB8AC3E}">
        <p14:creationId xmlns:p14="http://schemas.microsoft.com/office/powerpoint/2010/main" val="9969276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5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Column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030509" y="6141623"/>
            <a:ext cx="6909436" cy="345685"/>
          </a:xfrm>
          <a:prstGeom prst="rect">
            <a:avLst/>
          </a:prstGeom>
        </p:spPr>
        <p:txBody>
          <a:bodyPr lIns="91424" tIns="45712" rIns="91424" bIns="45712"/>
          <a:lstStyle/>
          <a:p>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82917" y="1731439"/>
            <a:ext cx="2139696" cy="628245"/>
          </a:xfrm>
          <a:solidFill>
            <a:schemeClr val="tx2"/>
          </a:solidFill>
        </p:spPr>
        <p:txBody>
          <a:bodyPr lIns="141324" anchor="ctr"/>
          <a:lstStyle>
            <a:lvl1pPr algn="l">
              <a:lnSpc>
                <a:spcPct val="90000"/>
              </a:lnSpc>
              <a:spcBef>
                <a:spcPts val="0"/>
              </a:spcBef>
              <a:spcAft>
                <a:spcPts val="0"/>
              </a:spcAft>
              <a:defRPr sz="1700">
                <a:solidFill>
                  <a:schemeClr val="bg1"/>
                </a:solidFill>
              </a:defRPr>
            </a:lvl1pPr>
          </a:lstStyle>
          <a:p>
            <a:pPr lvl="0"/>
            <a:r>
              <a:rPr lang="en-US" dirty="0"/>
              <a:t>Header</a:t>
            </a:r>
          </a:p>
        </p:txBody>
      </p:sp>
      <p:sp>
        <p:nvSpPr>
          <p:cNvPr id="27" name="Text Placeholder 7"/>
          <p:cNvSpPr>
            <a:spLocks noGrp="1"/>
          </p:cNvSpPr>
          <p:nvPr>
            <p:ph type="body" sz="quarter" idx="15" hasCustomPrompt="1"/>
          </p:nvPr>
        </p:nvSpPr>
        <p:spPr>
          <a:xfrm>
            <a:off x="2711326" y="1731442"/>
            <a:ext cx="2139696" cy="628245"/>
          </a:xfrm>
          <a:solidFill>
            <a:schemeClr val="accent2"/>
          </a:solidFill>
        </p:spPr>
        <p:txBody>
          <a:bodyPr lIns="141324" anchor="ctr"/>
          <a:lstStyle>
            <a:lvl1pPr>
              <a:lnSpc>
                <a:spcPct val="90000"/>
              </a:lnSpc>
              <a:spcBef>
                <a:spcPts val="0"/>
              </a:spcBef>
              <a:spcAft>
                <a:spcPts val="0"/>
              </a:spcAft>
              <a:defRPr sz="1700">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4939735" y="1731442"/>
            <a:ext cx="2139696" cy="628245"/>
          </a:xfrm>
          <a:solidFill>
            <a:schemeClr val="accent4"/>
          </a:solidFill>
        </p:spPr>
        <p:txBody>
          <a:bodyPr lIns="141324" anchor="ctr"/>
          <a:lstStyle>
            <a:lvl1pPr>
              <a:lnSpc>
                <a:spcPct val="90000"/>
              </a:lnSpc>
              <a:spcBef>
                <a:spcPts val="0"/>
              </a:spcBef>
              <a:spcAft>
                <a:spcPts val="0"/>
              </a:spcAft>
              <a:defRPr sz="1700">
                <a:solidFill>
                  <a:schemeClr val="bg1"/>
                </a:solidFill>
              </a:defRPr>
            </a:lvl1pPr>
          </a:lstStyle>
          <a:p>
            <a:pPr lvl="0"/>
            <a:r>
              <a:rPr lang="en-US" dirty="0"/>
              <a:t>Header</a:t>
            </a:r>
          </a:p>
        </p:txBody>
      </p:sp>
      <p:sp>
        <p:nvSpPr>
          <p:cNvPr id="29" name="Text Placeholder 7"/>
          <p:cNvSpPr>
            <a:spLocks noGrp="1"/>
          </p:cNvSpPr>
          <p:nvPr>
            <p:ph type="body" sz="quarter" idx="17" hasCustomPrompt="1"/>
          </p:nvPr>
        </p:nvSpPr>
        <p:spPr>
          <a:xfrm>
            <a:off x="7168143" y="1731442"/>
            <a:ext cx="2139696" cy="628245"/>
          </a:xfrm>
          <a:solidFill>
            <a:schemeClr val="accent1"/>
          </a:solidFill>
        </p:spPr>
        <p:txBody>
          <a:bodyPr lIns="141324" anchor="ctr"/>
          <a:lstStyle>
            <a:lvl1pPr>
              <a:lnSpc>
                <a:spcPct val="90000"/>
              </a:lnSpc>
              <a:spcBef>
                <a:spcPts val="0"/>
              </a:spcBef>
              <a:spcAft>
                <a:spcPts val="0"/>
              </a:spcAft>
              <a:defRPr sz="1700">
                <a:solidFill>
                  <a:schemeClr val="bg1"/>
                </a:solidFill>
              </a:defRPr>
            </a:lvl1pPr>
          </a:lstStyle>
          <a:p>
            <a:pPr lvl="0"/>
            <a:r>
              <a:rPr lang="en-US" dirty="0"/>
              <a:t>Header</a:t>
            </a:r>
          </a:p>
        </p:txBody>
      </p:sp>
      <p:sp>
        <p:nvSpPr>
          <p:cNvPr id="30" name="Text Placeholder 7"/>
          <p:cNvSpPr>
            <a:spLocks noGrp="1"/>
          </p:cNvSpPr>
          <p:nvPr>
            <p:ph type="body" sz="quarter" idx="18" hasCustomPrompt="1"/>
          </p:nvPr>
        </p:nvSpPr>
        <p:spPr>
          <a:xfrm>
            <a:off x="9396550" y="1731442"/>
            <a:ext cx="2139696" cy="628245"/>
          </a:xfrm>
          <a:solidFill>
            <a:srgbClr val="A22B38"/>
          </a:solidFill>
        </p:spPr>
        <p:txBody>
          <a:bodyPr lIns="141324" anchor="ctr"/>
          <a:lstStyle>
            <a:lvl1pPr>
              <a:lnSpc>
                <a:spcPct val="90000"/>
              </a:lnSpc>
              <a:spcBef>
                <a:spcPts val="0"/>
              </a:spcBef>
              <a:spcAft>
                <a:spcPts val="0"/>
              </a:spcAft>
              <a:defRPr sz="1700">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82917" y="2359681"/>
            <a:ext cx="2139696" cy="3231411"/>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dirty="0"/>
              <a:t>Text – add bullet if needed</a:t>
            </a:r>
          </a:p>
        </p:txBody>
      </p:sp>
      <p:sp>
        <p:nvSpPr>
          <p:cNvPr id="32" name="Text Placeholder 7"/>
          <p:cNvSpPr>
            <a:spLocks noGrp="1"/>
          </p:cNvSpPr>
          <p:nvPr>
            <p:ph type="body" sz="quarter" idx="20" hasCustomPrompt="1"/>
          </p:nvPr>
        </p:nvSpPr>
        <p:spPr>
          <a:xfrm>
            <a:off x="2711326" y="2359681"/>
            <a:ext cx="2139696" cy="3231411"/>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4939735" y="2359681"/>
            <a:ext cx="2139696" cy="3231411"/>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dirty="0"/>
              <a:t>Text – add bullet if needed</a:t>
            </a:r>
          </a:p>
        </p:txBody>
      </p:sp>
      <p:sp>
        <p:nvSpPr>
          <p:cNvPr id="34" name="Text Placeholder 7"/>
          <p:cNvSpPr>
            <a:spLocks noGrp="1"/>
          </p:cNvSpPr>
          <p:nvPr>
            <p:ph type="body" sz="quarter" idx="22" hasCustomPrompt="1"/>
          </p:nvPr>
        </p:nvSpPr>
        <p:spPr>
          <a:xfrm>
            <a:off x="7168143" y="2359681"/>
            <a:ext cx="2139696" cy="3231411"/>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dirty="0"/>
              <a:t>Text – add bullet if needed</a:t>
            </a:r>
          </a:p>
        </p:txBody>
      </p:sp>
      <p:sp>
        <p:nvSpPr>
          <p:cNvPr id="35" name="Text Placeholder 7"/>
          <p:cNvSpPr>
            <a:spLocks noGrp="1"/>
          </p:cNvSpPr>
          <p:nvPr>
            <p:ph type="body" sz="quarter" idx="23" hasCustomPrompt="1"/>
          </p:nvPr>
        </p:nvSpPr>
        <p:spPr>
          <a:xfrm>
            <a:off x="9396551" y="2359681"/>
            <a:ext cx="2139696" cy="3231411"/>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dirty="0"/>
              <a:t>Text – add bullet if needed</a:t>
            </a:r>
          </a:p>
        </p:txBody>
      </p:sp>
      <p:sp>
        <p:nvSpPr>
          <p:cNvPr id="17" name="Text Placeholder 7">
            <a:extLst>
              <a:ext uri="{FF2B5EF4-FFF2-40B4-BE49-F238E27FC236}">
                <a16:creationId xmlns:a16="http://schemas.microsoft.com/office/drawing/2014/main" id="{B618BD47-FF2D-4F28-A6A1-AC6D6F55ADEA}"/>
              </a:ext>
            </a:extLst>
          </p:cNvPr>
          <p:cNvSpPr>
            <a:spLocks noGrp="1"/>
          </p:cNvSpPr>
          <p:nvPr>
            <p:ph type="body" sz="quarter" idx="13" hasCustomPrompt="1"/>
          </p:nvPr>
        </p:nvSpPr>
        <p:spPr>
          <a:xfrm>
            <a:off x="482923" y="1058748"/>
            <a:ext cx="11032808" cy="465924"/>
          </a:xfrm>
        </p:spPr>
        <p:txBody>
          <a:bodyPr/>
          <a:lstStyle>
            <a:lvl1pPr>
              <a:defRPr sz="1900">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1330733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Column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030509" y="6141623"/>
            <a:ext cx="6909436" cy="345685"/>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0983283" y="6141623"/>
            <a:ext cx="528912" cy="345685"/>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82918" y="1731439"/>
            <a:ext cx="2674620" cy="628245"/>
          </a:xfrm>
          <a:solidFill>
            <a:schemeClr val="tx2"/>
          </a:solidFill>
        </p:spPr>
        <p:txBody>
          <a:bodyPr lIns="141324" anchor="ctr"/>
          <a:lstStyle>
            <a:lvl1pPr algn="l">
              <a:lnSpc>
                <a:spcPct val="90000"/>
              </a:lnSpc>
              <a:spcBef>
                <a:spcPts val="0"/>
              </a:spcBef>
              <a:spcAft>
                <a:spcPts val="0"/>
              </a:spcAft>
              <a:defRPr sz="1700">
                <a:solidFill>
                  <a:schemeClr val="bg1"/>
                </a:solidFill>
              </a:defRPr>
            </a:lvl1pPr>
          </a:lstStyle>
          <a:p>
            <a:pPr lvl="0"/>
            <a:r>
              <a:rPr lang="en-US" dirty="0"/>
              <a:t>Header</a:t>
            </a:r>
          </a:p>
        </p:txBody>
      </p:sp>
      <p:sp>
        <p:nvSpPr>
          <p:cNvPr id="27" name="Text Placeholder 7"/>
          <p:cNvSpPr>
            <a:spLocks noGrp="1"/>
          </p:cNvSpPr>
          <p:nvPr>
            <p:ph type="body" sz="quarter" idx="15" hasCustomPrompt="1"/>
          </p:nvPr>
        </p:nvSpPr>
        <p:spPr>
          <a:xfrm>
            <a:off x="3272667" y="1731442"/>
            <a:ext cx="2674620" cy="628245"/>
          </a:xfrm>
          <a:solidFill>
            <a:schemeClr val="accent2"/>
          </a:solidFill>
        </p:spPr>
        <p:txBody>
          <a:bodyPr lIns="141324" anchor="ctr"/>
          <a:lstStyle>
            <a:lvl1pPr>
              <a:lnSpc>
                <a:spcPct val="90000"/>
              </a:lnSpc>
              <a:spcBef>
                <a:spcPts val="0"/>
              </a:spcBef>
              <a:spcAft>
                <a:spcPts val="0"/>
              </a:spcAft>
              <a:defRPr sz="1700">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6062416" y="1731442"/>
            <a:ext cx="2674620" cy="628245"/>
          </a:xfrm>
          <a:solidFill>
            <a:schemeClr val="accent4"/>
          </a:solidFill>
        </p:spPr>
        <p:txBody>
          <a:bodyPr lIns="141324" anchor="ctr"/>
          <a:lstStyle>
            <a:lvl1pPr>
              <a:lnSpc>
                <a:spcPct val="90000"/>
              </a:lnSpc>
              <a:spcBef>
                <a:spcPts val="0"/>
              </a:spcBef>
              <a:spcAft>
                <a:spcPts val="0"/>
              </a:spcAft>
              <a:defRPr sz="1700">
                <a:solidFill>
                  <a:schemeClr val="bg1"/>
                </a:solidFill>
              </a:defRPr>
            </a:lvl1pPr>
          </a:lstStyle>
          <a:p>
            <a:pPr lvl="0"/>
            <a:r>
              <a:rPr lang="en-US" dirty="0"/>
              <a:t>Header</a:t>
            </a:r>
          </a:p>
        </p:txBody>
      </p:sp>
      <p:sp>
        <p:nvSpPr>
          <p:cNvPr id="29" name="Text Placeholder 7"/>
          <p:cNvSpPr>
            <a:spLocks noGrp="1"/>
          </p:cNvSpPr>
          <p:nvPr>
            <p:ph type="body" sz="quarter" idx="17" hasCustomPrompt="1"/>
          </p:nvPr>
        </p:nvSpPr>
        <p:spPr>
          <a:xfrm>
            <a:off x="8852164" y="1731442"/>
            <a:ext cx="2674620" cy="628245"/>
          </a:xfrm>
          <a:solidFill>
            <a:schemeClr val="accent1"/>
          </a:solidFill>
        </p:spPr>
        <p:txBody>
          <a:bodyPr lIns="141324" anchor="ctr"/>
          <a:lstStyle>
            <a:lvl1pPr>
              <a:lnSpc>
                <a:spcPct val="90000"/>
              </a:lnSpc>
              <a:spcBef>
                <a:spcPts val="0"/>
              </a:spcBef>
              <a:spcAft>
                <a:spcPts val="0"/>
              </a:spcAft>
              <a:defRPr sz="1700">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82918" y="2359681"/>
            <a:ext cx="2674620" cy="3231411"/>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dirty="0"/>
              <a:t>Text – add bullet if needed</a:t>
            </a:r>
          </a:p>
        </p:txBody>
      </p:sp>
      <p:sp>
        <p:nvSpPr>
          <p:cNvPr id="32" name="Text Placeholder 7"/>
          <p:cNvSpPr>
            <a:spLocks noGrp="1"/>
          </p:cNvSpPr>
          <p:nvPr>
            <p:ph type="body" sz="quarter" idx="20" hasCustomPrompt="1"/>
          </p:nvPr>
        </p:nvSpPr>
        <p:spPr>
          <a:xfrm>
            <a:off x="3272667" y="2359681"/>
            <a:ext cx="2674620" cy="3231411"/>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6062416" y="2359681"/>
            <a:ext cx="2674620" cy="3231411"/>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dirty="0"/>
              <a:t>Text – add bullet if needed</a:t>
            </a:r>
          </a:p>
        </p:txBody>
      </p:sp>
      <p:sp>
        <p:nvSpPr>
          <p:cNvPr id="34" name="Text Placeholder 7"/>
          <p:cNvSpPr>
            <a:spLocks noGrp="1"/>
          </p:cNvSpPr>
          <p:nvPr>
            <p:ph type="body" sz="quarter" idx="22" hasCustomPrompt="1"/>
          </p:nvPr>
        </p:nvSpPr>
        <p:spPr>
          <a:xfrm>
            <a:off x="8852164" y="2359681"/>
            <a:ext cx="2674620" cy="3231411"/>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dirty="0"/>
              <a:t>Text – add bullet if needed</a:t>
            </a:r>
          </a:p>
        </p:txBody>
      </p:sp>
      <p:sp>
        <p:nvSpPr>
          <p:cNvPr id="15" name="Text Placeholder 7">
            <a:extLst>
              <a:ext uri="{FF2B5EF4-FFF2-40B4-BE49-F238E27FC236}">
                <a16:creationId xmlns:a16="http://schemas.microsoft.com/office/drawing/2014/main" id="{D8B6576D-BE38-4862-BF49-409F9E9279B5}"/>
              </a:ext>
            </a:extLst>
          </p:cNvPr>
          <p:cNvSpPr>
            <a:spLocks noGrp="1"/>
          </p:cNvSpPr>
          <p:nvPr>
            <p:ph type="body" sz="quarter" idx="13" hasCustomPrompt="1"/>
          </p:nvPr>
        </p:nvSpPr>
        <p:spPr>
          <a:xfrm>
            <a:off x="482923" y="1058748"/>
            <a:ext cx="11032808" cy="465924"/>
          </a:xfrm>
        </p:spPr>
        <p:txBody>
          <a:bodyPr/>
          <a:lstStyle>
            <a:lvl1pPr>
              <a:defRPr sz="1900">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11107002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Column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030509" y="6141623"/>
            <a:ext cx="6909436" cy="345685"/>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0983283" y="6141623"/>
            <a:ext cx="528912" cy="345685"/>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82917" y="1731439"/>
            <a:ext cx="3566160" cy="628245"/>
          </a:xfrm>
          <a:solidFill>
            <a:schemeClr val="tx2"/>
          </a:solidFill>
        </p:spPr>
        <p:txBody>
          <a:bodyPr lIns="141324" anchor="ctr"/>
          <a:lstStyle>
            <a:lvl1pPr algn="l">
              <a:lnSpc>
                <a:spcPct val="90000"/>
              </a:lnSpc>
              <a:spcBef>
                <a:spcPts val="0"/>
              </a:spcBef>
              <a:spcAft>
                <a:spcPts val="0"/>
              </a:spcAft>
              <a:defRPr sz="1700">
                <a:solidFill>
                  <a:schemeClr val="bg1"/>
                </a:solidFill>
              </a:defRPr>
            </a:lvl1pPr>
          </a:lstStyle>
          <a:p>
            <a:pPr lvl="0"/>
            <a:r>
              <a:rPr lang="en-US" dirty="0"/>
              <a:t>Header</a:t>
            </a:r>
          </a:p>
        </p:txBody>
      </p:sp>
      <p:sp>
        <p:nvSpPr>
          <p:cNvPr id="27" name="Text Placeholder 7"/>
          <p:cNvSpPr>
            <a:spLocks noGrp="1"/>
          </p:cNvSpPr>
          <p:nvPr>
            <p:ph type="body" sz="quarter" idx="15" hasCustomPrompt="1"/>
          </p:nvPr>
        </p:nvSpPr>
        <p:spPr>
          <a:xfrm>
            <a:off x="4227886" y="1731439"/>
            <a:ext cx="3566160" cy="628245"/>
          </a:xfrm>
          <a:solidFill>
            <a:schemeClr val="accent2"/>
          </a:solidFill>
        </p:spPr>
        <p:txBody>
          <a:bodyPr lIns="141324" anchor="ctr"/>
          <a:lstStyle>
            <a:lvl1pPr>
              <a:lnSpc>
                <a:spcPct val="90000"/>
              </a:lnSpc>
              <a:spcBef>
                <a:spcPts val="0"/>
              </a:spcBef>
              <a:spcAft>
                <a:spcPts val="0"/>
              </a:spcAft>
              <a:defRPr sz="1700">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7972853" y="1731439"/>
            <a:ext cx="3566160" cy="628245"/>
          </a:xfrm>
          <a:solidFill>
            <a:schemeClr val="accent4"/>
          </a:solidFill>
        </p:spPr>
        <p:txBody>
          <a:bodyPr lIns="141324" anchor="ctr"/>
          <a:lstStyle>
            <a:lvl1pPr>
              <a:lnSpc>
                <a:spcPct val="90000"/>
              </a:lnSpc>
              <a:spcBef>
                <a:spcPts val="0"/>
              </a:spcBef>
              <a:spcAft>
                <a:spcPts val="0"/>
              </a:spcAft>
              <a:defRPr sz="1700">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82917" y="2359681"/>
            <a:ext cx="3566160" cy="3231411"/>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dirty="0"/>
              <a:t>Text – add bullet if needed</a:t>
            </a:r>
          </a:p>
        </p:txBody>
      </p:sp>
      <p:sp>
        <p:nvSpPr>
          <p:cNvPr id="32" name="Text Placeholder 7"/>
          <p:cNvSpPr>
            <a:spLocks noGrp="1"/>
          </p:cNvSpPr>
          <p:nvPr>
            <p:ph type="body" sz="quarter" idx="20" hasCustomPrompt="1"/>
          </p:nvPr>
        </p:nvSpPr>
        <p:spPr>
          <a:xfrm>
            <a:off x="4227886" y="2359681"/>
            <a:ext cx="3566160" cy="3231411"/>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7972853" y="2359681"/>
            <a:ext cx="3566160" cy="3231411"/>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dirty="0"/>
              <a:t>Text – add bullet if needed</a:t>
            </a:r>
          </a:p>
        </p:txBody>
      </p:sp>
      <p:sp>
        <p:nvSpPr>
          <p:cNvPr id="13" name="Text Placeholder 7">
            <a:extLst>
              <a:ext uri="{FF2B5EF4-FFF2-40B4-BE49-F238E27FC236}">
                <a16:creationId xmlns:a16="http://schemas.microsoft.com/office/drawing/2014/main" id="{A2CDFF47-ED53-43FD-9BBC-78701BFFA4F8}"/>
              </a:ext>
            </a:extLst>
          </p:cNvPr>
          <p:cNvSpPr>
            <a:spLocks noGrp="1"/>
          </p:cNvSpPr>
          <p:nvPr>
            <p:ph type="body" sz="quarter" idx="13" hasCustomPrompt="1"/>
          </p:nvPr>
        </p:nvSpPr>
        <p:spPr>
          <a:xfrm>
            <a:off x="482923" y="1058748"/>
            <a:ext cx="11032808" cy="465924"/>
          </a:xfrm>
        </p:spPr>
        <p:txBody>
          <a:bodyPr/>
          <a:lstStyle>
            <a:lvl1pPr>
              <a:defRPr sz="1900">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32150709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2 Column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030509" y="6141623"/>
            <a:ext cx="6909436" cy="345685"/>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0983283" y="6141623"/>
            <a:ext cx="528912" cy="345685"/>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82918" y="1731443"/>
            <a:ext cx="5349240" cy="628245"/>
          </a:xfrm>
          <a:solidFill>
            <a:schemeClr val="tx2"/>
          </a:solidFill>
        </p:spPr>
        <p:txBody>
          <a:bodyPr lIns="141324" anchor="ctr"/>
          <a:lstStyle>
            <a:lvl1pPr algn="l">
              <a:lnSpc>
                <a:spcPct val="90000"/>
              </a:lnSpc>
              <a:spcBef>
                <a:spcPts val="0"/>
              </a:spcBef>
              <a:spcAft>
                <a:spcPts val="0"/>
              </a:spcAft>
              <a:defRPr sz="1700">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6155869" y="1731439"/>
            <a:ext cx="5349240" cy="628245"/>
          </a:xfrm>
          <a:solidFill>
            <a:schemeClr val="accent2"/>
          </a:solidFill>
        </p:spPr>
        <p:txBody>
          <a:bodyPr lIns="141324" anchor="ctr"/>
          <a:lstStyle>
            <a:lvl1pPr>
              <a:lnSpc>
                <a:spcPct val="90000"/>
              </a:lnSpc>
              <a:spcBef>
                <a:spcPts val="0"/>
              </a:spcBef>
              <a:spcAft>
                <a:spcPts val="0"/>
              </a:spcAft>
              <a:defRPr sz="1700">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82918" y="2359681"/>
            <a:ext cx="5349240" cy="3231411"/>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6155869" y="2359681"/>
            <a:ext cx="5349240" cy="3231411"/>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dirty="0"/>
              <a:t>Text – add bullet if needed</a:t>
            </a:r>
          </a:p>
        </p:txBody>
      </p:sp>
      <p:sp>
        <p:nvSpPr>
          <p:cNvPr id="11" name="Text Placeholder 7">
            <a:extLst>
              <a:ext uri="{FF2B5EF4-FFF2-40B4-BE49-F238E27FC236}">
                <a16:creationId xmlns:a16="http://schemas.microsoft.com/office/drawing/2014/main" id="{6BDB466E-A2B3-4E9F-A51F-6D8EA5C5658F}"/>
              </a:ext>
            </a:extLst>
          </p:cNvPr>
          <p:cNvSpPr>
            <a:spLocks noGrp="1"/>
          </p:cNvSpPr>
          <p:nvPr>
            <p:ph type="body" sz="quarter" idx="13" hasCustomPrompt="1"/>
          </p:nvPr>
        </p:nvSpPr>
        <p:spPr>
          <a:xfrm>
            <a:off x="482923" y="1058748"/>
            <a:ext cx="11032808" cy="465924"/>
          </a:xfrm>
        </p:spPr>
        <p:txBody>
          <a:bodyPr/>
          <a:lstStyle>
            <a:lvl1pPr>
              <a:defRPr sz="1900">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31268660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 Photo w/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2 Photo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030509" y="6141623"/>
            <a:ext cx="6909436" cy="345685"/>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0983283" y="6141623"/>
            <a:ext cx="528912" cy="345685"/>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15" name="Picture Placeholder 8"/>
          <p:cNvSpPr>
            <a:spLocks noGrp="1"/>
          </p:cNvSpPr>
          <p:nvPr>
            <p:ph type="pic" sz="quarter" idx="23" hasCustomPrompt="1"/>
          </p:nvPr>
        </p:nvSpPr>
        <p:spPr>
          <a:xfrm>
            <a:off x="511235" y="1731439"/>
            <a:ext cx="5432379" cy="3859653"/>
          </a:xfrm>
          <a:solidFill>
            <a:schemeClr val="accent3">
              <a:lumMod val="20000"/>
              <a:lumOff val="80000"/>
            </a:schemeClr>
          </a:solidFill>
        </p:spPr>
        <p:txBody>
          <a:bodyPr/>
          <a:lstStyle>
            <a:lvl1pPr marL="0" marR="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sz="1200">
                <a:solidFill>
                  <a:schemeClr val="tx1"/>
                </a:solidFill>
              </a:defRPr>
            </a:lvl1pPr>
          </a:lstStyle>
          <a:p>
            <a:pPr marL="0" marR="0" lvl="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a:pPr>
            <a:r>
              <a:rPr lang="en-US" dirty="0"/>
              <a:t>Click icon to add picture – see link at right for image resources</a:t>
            </a:r>
            <a:endParaRPr lang="en-US" sz="900" dirty="0"/>
          </a:p>
          <a:p>
            <a:endParaRPr lang="en-US" dirty="0"/>
          </a:p>
        </p:txBody>
      </p:sp>
      <p:sp>
        <p:nvSpPr>
          <p:cNvPr id="16" name="Text Placeholder 7"/>
          <p:cNvSpPr>
            <a:spLocks noGrp="1"/>
          </p:cNvSpPr>
          <p:nvPr>
            <p:ph type="body" sz="quarter" idx="24" hasCustomPrompt="1"/>
          </p:nvPr>
        </p:nvSpPr>
        <p:spPr>
          <a:xfrm>
            <a:off x="2448201" y="4232393"/>
            <a:ext cx="3495402" cy="1358694"/>
          </a:xfrm>
          <a:solidFill>
            <a:schemeClr val="tx2"/>
          </a:solidFill>
        </p:spPr>
        <p:txBody>
          <a:bodyPr lIns="141324" tIns="141324" anchor="t"/>
          <a:lstStyle>
            <a:lvl1pPr algn="l">
              <a:lnSpc>
                <a:spcPct val="90000"/>
              </a:lnSpc>
              <a:spcBef>
                <a:spcPts val="0"/>
              </a:spcBef>
              <a:spcAft>
                <a:spcPts val="0"/>
              </a:spcAft>
              <a:defRPr sz="1400">
                <a:solidFill>
                  <a:schemeClr val="bg1"/>
                </a:solidFill>
              </a:defRPr>
            </a:lvl1pPr>
          </a:lstStyle>
          <a:p>
            <a:pPr lvl="0"/>
            <a:r>
              <a:rPr lang="en-US" dirty="0"/>
              <a:t>Type caption here | Remove if not needed</a:t>
            </a:r>
          </a:p>
        </p:txBody>
      </p:sp>
      <p:sp>
        <p:nvSpPr>
          <p:cNvPr id="17" name="Picture Placeholder 8"/>
          <p:cNvSpPr>
            <a:spLocks noGrp="1"/>
          </p:cNvSpPr>
          <p:nvPr>
            <p:ph type="pic" sz="quarter" idx="25" hasCustomPrompt="1"/>
          </p:nvPr>
        </p:nvSpPr>
        <p:spPr>
          <a:xfrm>
            <a:off x="5943602" y="1731439"/>
            <a:ext cx="5572126" cy="3859653"/>
          </a:xfrm>
          <a:solidFill>
            <a:schemeClr val="accent3">
              <a:lumMod val="20000"/>
              <a:lumOff val="80000"/>
            </a:schemeClr>
          </a:solidFill>
        </p:spPr>
        <p:txBody>
          <a:bodyPr/>
          <a:lstStyle>
            <a:lvl1pPr marL="0" marR="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sz="1200">
                <a:solidFill>
                  <a:schemeClr val="tx1"/>
                </a:solidFill>
              </a:defRPr>
            </a:lvl1pPr>
          </a:lstStyle>
          <a:p>
            <a:pPr marL="0" marR="0" lvl="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a:pPr>
            <a:r>
              <a:rPr lang="en-US" dirty="0"/>
              <a:t>Click icon to add picture – see link at right for image resources</a:t>
            </a:r>
            <a:endParaRPr lang="en-US" sz="900" dirty="0"/>
          </a:p>
          <a:p>
            <a:endParaRPr lang="en-US" dirty="0"/>
          </a:p>
        </p:txBody>
      </p:sp>
      <p:sp>
        <p:nvSpPr>
          <p:cNvPr id="18" name="Text Placeholder 7"/>
          <p:cNvSpPr>
            <a:spLocks noGrp="1"/>
          </p:cNvSpPr>
          <p:nvPr>
            <p:ph type="body" sz="quarter" idx="26" hasCustomPrompt="1"/>
          </p:nvPr>
        </p:nvSpPr>
        <p:spPr>
          <a:xfrm>
            <a:off x="8020889" y="4232393"/>
            <a:ext cx="3494837" cy="1358694"/>
          </a:xfrm>
          <a:solidFill>
            <a:schemeClr val="accent2"/>
          </a:solidFill>
        </p:spPr>
        <p:txBody>
          <a:bodyPr lIns="141324" tIns="141324" anchor="t"/>
          <a:lstStyle>
            <a:lvl1pPr algn="l">
              <a:lnSpc>
                <a:spcPct val="90000"/>
              </a:lnSpc>
              <a:spcBef>
                <a:spcPts val="0"/>
              </a:spcBef>
              <a:spcAft>
                <a:spcPts val="0"/>
              </a:spcAft>
              <a:defRPr sz="1400">
                <a:solidFill>
                  <a:schemeClr val="bg1"/>
                </a:solidFill>
              </a:defRPr>
            </a:lvl1pPr>
          </a:lstStyle>
          <a:p>
            <a:pPr lvl="0"/>
            <a:r>
              <a:rPr lang="en-US" dirty="0"/>
              <a:t>Type caption here | Remove if not needed</a:t>
            </a:r>
          </a:p>
        </p:txBody>
      </p:sp>
      <p:sp>
        <p:nvSpPr>
          <p:cNvPr id="11" name="Text Placeholder 7">
            <a:extLst>
              <a:ext uri="{FF2B5EF4-FFF2-40B4-BE49-F238E27FC236}">
                <a16:creationId xmlns:a16="http://schemas.microsoft.com/office/drawing/2014/main" id="{074C1D90-76B1-43FC-A4AD-940B5FED748C}"/>
              </a:ext>
            </a:extLst>
          </p:cNvPr>
          <p:cNvSpPr>
            <a:spLocks noGrp="1"/>
          </p:cNvSpPr>
          <p:nvPr>
            <p:ph type="body" sz="quarter" idx="13" hasCustomPrompt="1"/>
          </p:nvPr>
        </p:nvSpPr>
        <p:spPr>
          <a:xfrm>
            <a:off x="482923" y="1058748"/>
            <a:ext cx="11032808" cy="465924"/>
          </a:xfrm>
        </p:spPr>
        <p:txBody>
          <a:bodyPr/>
          <a:lstStyle>
            <a:lvl1pPr>
              <a:defRPr sz="1900">
                <a:solidFill>
                  <a:schemeClr val="accent4"/>
                </a:solidFill>
              </a:defRPr>
            </a:lvl1pPr>
          </a:lstStyle>
          <a:p>
            <a:pPr lvl="0"/>
            <a:r>
              <a:rPr lang="en-US" dirty="0"/>
              <a:t>Use this space for one line subhead if needed</a:t>
            </a:r>
          </a:p>
        </p:txBody>
      </p:sp>
      <p:sp>
        <p:nvSpPr>
          <p:cNvPr id="12" name="Rectangle 11">
            <a:extLst>
              <a:ext uri="{FF2B5EF4-FFF2-40B4-BE49-F238E27FC236}">
                <a16:creationId xmlns:a16="http://schemas.microsoft.com/office/drawing/2014/main" id="{686A3C5B-39A6-4B75-B13C-0F503152CA07}"/>
              </a:ext>
            </a:extLst>
          </p:cNvPr>
          <p:cNvSpPr/>
          <p:nvPr userDrawn="1"/>
        </p:nvSpPr>
        <p:spPr bwMode="gray">
          <a:xfrm>
            <a:off x="12032855" y="5"/>
            <a:ext cx="2839721" cy="6492875"/>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4216" tIns="47108" rIns="94216" bIns="47108" rtlCol="0" anchor="t"/>
          <a:lstStyle/>
          <a:p>
            <a:r>
              <a:rPr lang="en-US" sz="1400" dirty="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1611142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Photo w/Caption">
    <p:spTree>
      <p:nvGrpSpPr>
        <p:cNvPr id="1" name=""/>
        <p:cNvGrpSpPr/>
        <p:nvPr/>
      </p:nvGrpSpPr>
      <p:grpSpPr>
        <a:xfrm>
          <a:off x="0" y="0"/>
          <a:ext cx="0" cy="0"/>
          <a:chOff x="0" y="0"/>
          <a:chExt cx="0" cy="0"/>
        </a:xfrm>
      </p:grpSpPr>
      <p:sp>
        <p:nvSpPr>
          <p:cNvPr id="9" name="Picture Placeholder 8"/>
          <p:cNvSpPr>
            <a:spLocks noGrp="1"/>
          </p:cNvSpPr>
          <p:nvPr>
            <p:ph type="pic" sz="quarter" idx="22" hasCustomPrompt="1"/>
          </p:nvPr>
        </p:nvSpPr>
        <p:spPr>
          <a:xfrm>
            <a:off x="501496" y="1731439"/>
            <a:ext cx="3682062" cy="3859653"/>
          </a:xfrm>
          <a:solidFill>
            <a:schemeClr val="accent3">
              <a:lumMod val="20000"/>
              <a:lumOff val="80000"/>
            </a:schemeClr>
          </a:solidFill>
        </p:spPr>
        <p:txBody>
          <a:bodyPr/>
          <a:lstStyle>
            <a:lvl1pPr marL="0" marR="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sz="1200">
                <a:solidFill>
                  <a:schemeClr val="tx1"/>
                </a:solidFill>
              </a:defRPr>
            </a:lvl1pPr>
          </a:lstStyle>
          <a:p>
            <a:pPr marL="0" marR="0" lvl="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a:pPr>
            <a:r>
              <a:rPr lang="en-US" dirty="0"/>
              <a:t>Click icon to add picture – see link at right for image resources</a:t>
            </a:r>
            <a:endParaRPr lang="en-US" sz="1200" dirty="0"/>
          </a:p>
        </p:txBody>
      </p:sp>
      <p:sp>
        <p:nvSpPr>
          <p:cNvPr id="2" name="Title 1"/>
          <p:cNvSpPr>
            <a:spLocks noGrp="1"/>
          </p:cNvSpPr>
          <p:nvPr>
            <p:ph type="title" hasCustomPrompt="1"/>
          </p:nvPr>
        </p:nvSpPr>
        <p:spPr/>
        <p:txBody>
          <a:bodyPr/>
          <a:lstStyle>
            <a:lvl1pPr>
              <a:defRPr/>
            </a:lvl1pPr>
          </a:lstStyle>
          <a:p>
            <a:r>
              <a:rPr lang="en-US" dirty="0"/>
              <a:t>3 Photo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030509" y="6141623"/>
            <a:ext cx="6909436" cy="345685"/>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0983283" y="6141623"/>
            <a:ext cx="528912" cy="345685"/>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2149226" y="3667493"/>
            <a:ext cx="2025425" cy="1923603"/>
          </a:xfrm>
          <a:solidFill>
            <a:schemeClr val="tx2"/>
          </a:solidFill>
        </p:spPr>
        <p:txBody>
          <a:bodyPr lIns="141324" tIns="141324" anchor="t"/>
          <a:lstStyle>
            <a:lvl1pPr algn="l">
              <a:lnSpc>
                <a:spcPct val="90000"/>
              </a:lnSpc>
              <a:spcBef>
                <a:spcPts val="0"/>
              </a:spcBef>
              <a:spcAft>
                <a:spcPts val="0"/>
              </a:spcAft>
              <a:defRPr sz="1400">
                <a:solidFill>
                  <a:schemeClr val="bg1"/>
                </a:solidFill>
              </a:defRPr>
            </a:lvl1pPr>
          </a:lstStyle>
          <a:p>
            <a:pPr lvl="0"/>
            <a:r>
              <a:rPr lang="en-US" dirty="0"/>
              <a:t>Type caption here | Remove if not needed</a:t>
            </a:r>
          </a:p>
        </p:txBody>
      </p:sp>
      <p:sp>
        <p:nvSpPr>
          <p:cNvPr id="15" name="Picture Placeholder 8"/>
          <p:cNvSpPr>
            <a:spLocks noGrp="1"/>
          </p:cNvSpPr>
          <p:nvPr>
            <p:ph type="pic" sz="quarter" idx="23" hasCustomPrompt="1"/>
          </p:nvPr>
        </p:nvSpPr>
        <p:spPr>
          <a:xfrm>
            <a:off x="4179239" y="1731439"/>
            <a:ext cx="3682062" cy="3859653"/>
          </a:xfrm>
          <a:solidFill>
            <a:schemeClr val="accent3">
              <a:lumMod val="20000"/>
              <a:lumOff val="80000"/>
            </a:schemeClr>
          </a:solidFill>
        </p:spPr>
        <p:txBody>
          <a:bodyPr/>
          <a:lstStyle>
            <a:lvl1pPr marL="0" marR="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sz="1200">
                <a:solidFill>
                  <a:schemeClr val="tx1"/>
                </a:solidFill>
              </a:defRPr>
            </a:lvl1pPr>
          </a:lstStyle>
          <a:p>
            <a:pPr marL="0" marR="0" lvl="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a:pPr>
            <a:r>
              <a:rPr lang="en-US" dirty="0"/>
              <a:t>Click icon to add picture – see link at right for image resources</a:t>
            </a:r>
            <a:endParaRPr lang="en-US" sz="900" dirty="0"/>
          </a:p>
        </p:txBody>
      </p:sp>
      <p:sp>
        <p:nvSpPr>
          <p:cNvPr id="16" name="Text Placeholder 7"/>
          <p:cNvSpPr>
            <a:spLocks noGrp="1"/>
          </p:cNvSpPr>
          <p:nvPr>
            <p:ph type="body" sz="quarter" idx="24" hasCustomPrompt="1"/>
          </p:nvPr>
        </p:nvSpPr>
        <p:spPr>
          <a:xfrm>
            <a:off x="5835888" y="3667493"/>
            <a:ext cx="2025425" cy="1923603"/>
          </a:xfrm>
          <a:solidFill>
            <a:schemeClr val="accent2"/>
          </a:solidFill>
        </p:spPr>
        <p:txBody>
          <a:bodyPr lIns="141324" tIns="141324" anchor="t"/>
          <a:lstStyle>
            <a:lvl1pPr algn="l">
              <a:lnSpc>
                <a:spcPct val="90000"/>
              </a:lnSpc>
              <a:spcBef>
                <a:spcPts val="0"/>
              </a:spcBef>
              <a:spcAft>
                <a:spcPts val="0"/>
              </a:spcAft>
              <a:defRPr sz="1400">
                <a:solidFill>
                  <a:schemeClr val="bg1"/>
                </a:solidFill>
              </a:defRPr>
            </a:lvl1pPr>
          </a:lstStyle>
          <a:p>
            <a:pPr lvl="0"/>
            <a:r>
              <a:rPr lang="en-US" dirty="0"/>
              <a:t>Type caption here | Remove if not needed</a:t>
            </a:r>
          </a:p>
        </p:txBody>
      </p:sp>
      <p:sp>
        <p:nvSpPr>
          <p:cNvPr id="17" name="Picture Placeholder 8"/>
          <p:cNvSpPr>
            <a:spLocks noGrp="1"/>
          </p:cNvSpPr>
          <p:nvPr>
            <p:ph type="pic" sz="quarter" idx="25" hasCustomPrompt="1"/>
          </p:nvPr>
        </p:nvSpPr>
        <p:spPr>
          <a:xfrm>
            <a:off x="7865723" y="1737663"/>
            <a:ext cx="3682062" cy="3859653"/>
          </a:xfrm>
          <a:solidFill>
            <a:schemeClr val="accent3">
              <a:lumMod val="20000"/>
              <a:lumOff val="80000"/>
            </a:schemeClr>
          </a:solidFill>
        </p:spPr>
        <p:txBody>
          <a:bodyPr/>
          <a:lstStyle>
            <a:lvl1pPr marL="0" marR="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sz="1200">
                <a:solidFill>
                  <a:schemeClr val="tx1"/>
                </a:solidFill>
              </a:defRPr>
            </a:lvl1pPr>
          </a:lstStyle>
          <a:p>
            <a:pPr marL="0" marR="0" lvl="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a:pPr>
            <a:r>
              <a:rPr lang="en-US" dirty="0"/>
              <a:t>Click icon to add picture – see link at right for image resources</a:t>
            </a:r>
            <a:endParaRPr lang="en-US" sz="900" dirty="0"/>
          </a:p>
        </p:txBody>
      </p:sp>
      <p:sp>
        <p:nvSpPr>
          <p:cNvPr id="18" name="Text Placeholder 7"/>
          <p:cNvSpPr>
            <a:spLocks noGrp="1"/>
          </p:cNvSpPr>
          <p:nvPr>
            <p:ph type="body" sz="quarter" idx="26" hasCustomPrompt="1"/>
          </p:nvPr>
        </p:nvSpPr>
        <p:spPr>
          <a:xfrm>
            <a:off x="9522368" y="3667493"/>
            <a:ext cx="2025425" cy="1923603"/>
          </a:xfrm>
          <a:solidFill>
            <a:schemeClr val="accent4"/>
          </a:solidFill>
        </p:spPr>
        <p:txBody>
          <a:bodyPr lIns="141324" tIns="141324" anchor="t"/>
          <a:lstStyle>
            <a:lvl1pPr algn="l">
              <a:lnSpc>
                <a:spcPct val="90000"/>
              </a:lnSpc>
              <a:spcBef>
                <a:spcPts val="0"/>
              </a:spcBef>
              <a:spcAft>
                <a:spcPts val="0"/>
              </a:spcAft>
              <a:defRPr sz="1400">
                <a:solidFill>
                  <a:schemeClr val="bg1"/>
                </a:solidFill>
              </a:defRPr>
            </a:lvl1pPr>
          </a:lstStyle>
          <a:p>
            <a:pPr lvl="0"/>
            <a:r>
              <a:rPr lang="en-US" dirty="0"/>
              <a:t>Type caption here | Remove if not needed</a:t>
            </a:r>
          </a:p>
        </p:txBody>
      </p:sp>
      <p:sp>
        <p:nvSpPr>
          <p:cNvPr id="13" name="Text Placeholder 7">
            <a:extLst>
              <a:ext uri="{FF2B5EF4-FFF2-40B4-BE49-F238E27FC236}">
                <a16:creationId xmlns:a16="http://schemas.microsoft.com/office/drawing/2014/main" id="{1F67FAC8-26AF-48A1-938F-B5C40D744C18}"/>
              </a:ext>
            </a:extLst>
          </p:cNvPr>
          <p:cNvSpPr>
            <a:spLocks noGrp="1"/>
          </p:cNvSpPr>
          <p:nvPr>
            <p:ph type="body" sz="quarter" idx="13" hasCustomPrompt="1"/>
          </p:nvPr>
        </p:nvSpPr>
        <p:spPr>
          <a:xfrm>
            <a:off x="482923" y="1058748"/>
            <a:ext cx="11032808" cy="465924"/>
          </a:xfrm>
        </p:spPr>
        <p:txBody>
          <a:bodyPr/>
          <a:lstStyle>
            <a:lvl1pPr>
              <a:defRPr sz="1900">
                <a:solidFill>
                  <a:schemeClr val="accent4"/>
                </a:solidFill>
              </a:defRPr>
            </a:lvl1pPr>
          </a:lstStyle>
          <a:p>
            <a:pPr lvl="0"/>
            <a:r>
              <a:rPr lang="en-US" dirty="0"/>
              <a:t>Use this space for one line subhead if needed</a:t>
            </a:r>
          </a:p>
        </p:txBody>
      </p:sp>
      <p:sp>
        <p:nvSpPr>
          <p:cNvPr id="14" name="Rectangle 13">
            <a:extLst>
              <a:ext uri="{FF2B5EF4-FFF2-40B4-BE49-F238E27FC236}">
                <a16:creationId xmlns:a16="http://schemas.microsoft.com/office/drawing/2014/main" id="{16FE12A9-0F8D-4398-85E1-B30CEE358CFA}"/>
              </a:ext>
            </a:extLst>
          </p:cNvPr>
          <p:cNvSpPr/>
          <p:nvPr userDrawn="1"/>
        </p:nvSpPr>
        <p:spPr bwMode="gray">
          <a:xfrm>
            <a:off x="12032855" y="5"/>
            <a:ext cx="2839721" cy="6492875"/>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4216" tIns="47108" rIns="94216" bIns="47108" rtlCol="0" anchor="t"/>
          <a:lstStyle/>
          <a:p>
            <a:r>
              <a:rPr lang="en-US" sz="1400" dirty="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28327381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4 Photo w/Caption">
    <p:spTree>
      <p:nvGrpSpPr>
        <p:cNvPr id="1" name=""/>
        <p:cNvGrpSpPr/>
        <p:nvPr/>
      </p:nvGrpSpPr>
      <p:grpSpPr>
        <a:xfrm>
          <a:off x="0" y="0"/>
          <a:ext cx="0" cy="0"/>
          <a:chOff x="0" y="0"/>
          <a:chExt cx="0" cy="0"/>
        </a:xfrm>
      </p:grpSpPr>
      <p:sp>
        <p:nvSpPr>
          <p:cNvPr id="9" name="Picture Placeholder 8"/>
          <p:cNvSpPr>
            <a:spLocks noGrp="1"/>
          </p:cNvSpPr>
          <p:nvPr>
            <p:ph type="pic" sz="quarter" idx="22" hasCustomPrompt="1"/>
          </p:nvPr>
        </p:nvSpPr>
        <p:spPr>
          <a:xfrm>
            <a:off x="501495" y="1731447"/>
            <a:ext cx="2748916" cy="2445993"/>
          </a:xfrm>
          <a:solidFill>
            <a:schemeClr val="accent3">
              <a:lumMod val="20000"/>
              <a:lumOff val="80000"/>
            </a:schemeClr>
          </a:solidFill>
        </p:spPr>
        <p:txBody>
          <a:bodyPr/>
          <a:lstStyle>
            <a:lvl1pPr marL="0" marR="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sz="1200">
                <a:solidFill>
                  <a:schemeClr val="tx1"/>
                </a:solidFill>
              </a:defRPr>
            </a:lvl1pPr>
          </a:lstStyle>
          <a:p>
            <a:pPr marL="0" marR="0" lvl="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a:pPr>
            <a:r>
              <a:rPr lang="en-US" dirty="0"/>
              <a:t>Click icon to add picture – see link at right for image resources</a:t>
            </a:r>
            <a:endParaRPr lang="en-US" sz="900" dirty="0"/>
          </a:p>
        </p:txBody>
      </p:sp>
      <p:sp>
        <p:nvSpPr>
          <p:cNvPr id="2" name="Title 1"/>
          <p:cNvSpPr>
            <a:spLocks noGrp="1"/>
          </p:cNvSpPr>
          <p:nvPr>
            <p:ph type="title" hasCustomPrompt="1"/>
          </p:nvPr>
        </p:nvSpPr>
        <p:spPr/>
        <p:txBody>
          <a:bodyPr/>
          <a:lstStyle>
            <a:lvl1pPr>
              <a:defRPr/>
            </a:lvl1pPr>
          </a:lstStyle>
          <a:p>
            <a:r>
              <a:rPr lang="en-US" dirty="0"/>
              <a:t>4 Photo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030509" y="6141623"/>
            <a:ext cx="6909436" cy="345685"/>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0983283" y="6141623"/>
            <a:ext cx="528912" cy="345685"/>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15" name="Picture Placeholder 8"/>
          <p:cNvSpPr>
            <a:spLocks noGrp="1"/>
          </p:cNvSpPr>
          <p:nvPr>
            <p:ph type="pic" sz="quarter" idx="23" hasCustomPrompt="1"/>
          </p:nvPr>
        </p:nvSpPr>
        <p:spPr>
          <a:xfrm>
            <a:off x="3250410" y="1731447"/>
            <a:ext cx="2753560" cy="2445993"/>
          </a:xfrm>
          <a:solidFill>
            <a:schemeClr val="accent3">
              <a:lumMod val="20000"/>
              <a:lumOff val="80000"/>
            </a:schemeClr>
          </a:solidFill>
        </p:spPr>
        <p:txBody>
          <a:bodyPr/>
          <a:lstStyle>
            <a:lvl1pPr marL="0" marR="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sz="1200">
                <a:solidFill>
                  <a:schemeClr val="tx1"/>
                </a:solidFill>
              </a:defRPr>
            </a:lvl1pPr>
          </a:lstStyle>
          <a:p>
            <a:pPr marL="0" marR="0" lvl="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a:pPr>
            <a:r>
              <a:rPr lang="en-US" dirty="0"/>
              <a:t>Click icon to add picture – see link at right for image resources</a:t>
            </a:r>
            <a:endParaRPr lang="en-US" sz="900" dirty="0"/>
          </a:p>
        </p:txBody>
      </p:sp>
      <p:sp>
        <p:nvSpPr>
          <p:cNvPr id="17" name="Picture Placeholder 8"/>
          <p:cNvSpPr>
            <a:spLocks noGrp="1"/>
          </p:cNvSpPr>
          <p:nvPr>
            <p:ph type="pic" sz="quarter" idx="25" hasCustomPrompt="1"/>
          </p:nvPr>
        </p:nvSpPr>
        <p:spPr>
          <a:xfrm>
            <a:off x="6003965" y="1729297"/>
            <a:ext cx="2751237" cy="2445993"/>
          </a:xfrm>
          <a:solidFill>
            <a:schemeClr val="accent3">
              <a:lumMod val="20000"/>
              <a:lumOff val="80000"/>
            </a:schemeClr>
          </a:solidFill>
        </p:spPr>
        <p:txBody>
          <a:bodyPr/>
          <a:lstStyle>
            <a:lvl1pPr marL="0" marR="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sz="1200">
                <a:solidFill>
                  <a:schemeClr val="tx1"/>
                </a:solidFill>
              </a:defRPr>
            </a:lvl1pPr>
          </a:lstStyle>
          <a:p>
            <a:pPr marL="0" marR="0" lvl="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a:pPr>
            <a:r>
              <a:rPr lang="en-US" dirty="0"/>
              <a:t>Click icon to add picture – see link at right for image resources</a:t>
            </a:r>
            <a:endParaRPr lang="en-US" sz="900" dirty="0"/>
          </a:p>
        </p:txBody>
      </p:sp>
      <p:sp>
        <p:nvSpPr>
          <p:cNvPr id="13" name="Picture Placeholder 8"/>
          <p:cNvSpPr>
            <a:spLocks noGrp="1"/>
          </p:cNvSpPr>
          <p:nvPr>
            <p:ph type="pic" sz="quarter" idx="27" hasCustomPrompt="1"/>
          </p:nvPr>
        </p:nvSpPr>
        <p:spPr>
          <a:xfrm>
            <a:off x="8752890" y="1729297"/>
            <a:ext cx="2762847" cy="2445993"/>
          </a:xfrm>
          <a:solidFill>
            <a:schemeClr val="accent3">
              <a:lumMod val="20000"/>
              <a:lumOff val="80000"/>
            </a:schemeClr>
          </a:solidFill>
        </p:spPr>
        <p:txBody>
          <a:bodyPr/>
          <a:lstStyle>
            <a:lvl1pPr marL="0" marR="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sz="1200">
                <a:solidFill>
                  <a:schemeClr val="tx1"/>
                </a:solidFill>
              </a:defRPr>
            </a:lvl1pPr>
          </a:lstStyle>
          <a:p>
            <a:pPr marL="0" marR="0" lvl="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a:pPr>
            <a:r>
              <a:rPr lang="en-US" dirty="0"/>
              <a:t>Click icon to add picture – see link at right for image resources</a:t>
            </a:r>
            <a:endParaRPr lang="en-US" sz="900" dirty="0"/>
          </a:p>
        </p:txBody>
      </p:sp>
      <p:sp>
        <p:nvSpPr>
          <p:cNvPr id="8" name="Text Placeholder 7"/>
          <p:cNvSpPr>
            <a:spLocks noGrp="1"/>
          </p:cNvSpPr>
          <p:nvPr>
            <p:ph type="body" sz="quarter" idx="14" hasCustomPrompt="1"/>
          </p:nvPr>
        </p:nvSpPr>
        <p:spPr>
          <a:xfrm>
            <a:off x="1825537" y="2813582"/>
            <a:ext cx="1424872" cy="1362772"/>
          </a:xfrm>
          <a:solidFill>
            <a:schemeClr val="tx1"/>
          </a:solidFill>
        </p:spPr>
        <p:txBody>
          <a:bodyPr lIns="141324" tIns="141324" anchor="t"/>
          <a:lstStyle>
            <a:lvl1pPr algn="l">
              <a:lnSpc>
                <a:spcPct val="90000"/>
              </a:lnSpc>
              <a:spcBef>
                <a:spcPts val="0"/>
              </a:spcBef>
              <a:spcAft>
                <a:spcPts val="0"/>
              </a:spcAft>
              <a:defRPr sz="1200">
                <a:solidFill>
                  <a:schemeClr val="bg1"/>
                </a:solidFill>
              </a:defRPr>
            </a:lvl1pPr>
          </a:lstStyle>
          <a:p>
            <a:pPr lvl="0"/>
            <a:r>
              <a:rPr lang="en-US" dirty="0"/>
              <a:t>Type cap-</a:t>
            </a:r>
            <a:r>
              <a:rPr lang="en-US" dirty="0" err="1"/>
              <a:t>tion</a:t>
            </a:r>
            <a:r>
              <a:rPr lang="en-US" dirty="0"/>
              <a:t> here | Remove if not needed</a:t>
            </a:r>
          </a:p>
        </p:txBody>
      </p:sp>
      <p:sp>
        <p:nvSpPr>
          <p:cNvPr id="16" name="Text Placeholder 7"/>
          <p:cNvSpPr>
            <a:spLocks noGrp="1"/>
          </p:cNvSpPr>
          <p:nvPr>
            <p:ph type="body" sz="quarter" idx="24" hasCustomPrompt="1"/>
          </p:nvPr>
        </p:nvSpPr>
        <p:spPr>
          <a:xfrm>
            <a:off x="4579098" y="2813582"/>
            <a:ext cx="1424872" cy="1362772"/>
          </a:xfrm>
          <a:solidFill>
            <a:schemeClr val="accent2"/>
          </a:solidFill>
        </p:spPr>
        <p:txBody>
          <a:bodyPr lIns="141324" tIns="141324" anchor="t"/>
          <a:lstStyle>
            <a:lvl1pPr algn="l">
              <a:lnSpc>
                <a:spcPct val="90000"/>
              </a:lnSpc>
              <a:spcBef>
                <a:spcPts val="0"/>
              </a:spcBef>
              <a:spcAft>
                <a:spcPts val="0"/>
              </a:spcAft>
              <a:defRPr sz="1200">
                <a:solidFill>
                  <a:schemeClr val="bg1"/>
                </a:solidFill>
              </a:defRPr>
            </a:lvl1pPr>
          </a:lstStyle>
          <a:p>
            <a:pPr lvl="0"/>
            <a:r>
              <a:rPr lang="en-US" dirty="0"/>
              <a:t>Type cap-</a:t>
            </a:r>
            <a:r>
              <a:rPr lang="en-US" dirty="0" err="1"/>
              <a:t>tion</a:t>
            </a:r>
            <a:r>
              <a:rPr lang="en-US" dirty="0"/>
              <a:t> here | Remove if not needed</a:t>
            </a:r>
          </a:p>
        </p:txBody>
      </p:sp>
      <p:sp>
        <p:nvSpPr>
          <p:cNvPr id="18" name="Text Placeholder 7"/>
          <p:cNvSpPr>
            <a:spLocks noGrp="1"/>
          </p:cNvSpPr>
          <p:nvPr>
            <p:ph type="body" sz="quarter" idx="26" hasCustomPrompt="1"/>
          </p:nvPr>
        </p:nvSpPr>
        <p:spPr>
          <a:xfrm>
            <a:off x="7330335" y="2813582"/>
            <a:ext cx="1424872" cy="1362772"/>
          </a:xfrm>
          <a:solidFill>
            <a:schemeClr val="accent4"/>
          </a:solidFill>
        </p:spPr>
        <p:txBody>
          <a:bodyPr lIns="141324" tIns="141324" anchor="t"/>
          <a:lstStyle>
            <a:lvl1pPr algn="l">
              <a:lnSpc>
                <a:spcPct val="90000"/>
              </a:lnSpc>
              <a:spcBef>
                <a:spcPts val="0"/>
              </a:spcBef>
              <a:spcAft>
                <a:spcPts val="0"/>
              </a:spcAft>
              <a:defRPr sz="1200">
                <a:solidFill>
                  <a:schemeClr val="bg1"/>
                </a:solidFill>
              </a:defRPr>
            </a:lvl1pPr>
          </a:lstStyle>
          <a:p>
            <a:pPr lvl="0"/>
            <a:r>
              <a:rPr lang="en-US" dirty="0"/>
              <a:t>Type cap-</a:t>
            </a:r>
            <a:r>
              <a:rPr lang="en-US" dirty="0" err="1"/>
              <a:t>tion</a:t>
            </a:r>
            <a:r>
              <a:rPr lang="en-US" dirty="0"/>
              <a:t> here | Remove if not needed</a:t>
            </a:r>
          </a:p>
        </p:txBody>
      </p:sp>
      <p:sp>
        <p:nvSpPr>
          <p:cNvPr id="14" name="Text Placeholder 7"/>
          <p:cNvSpPr>
            <a:spLocks noGrp="1"/>
          </p:cNvSpPr>
          <p:nvPr>
            <p:ph type="body" sz="quarter" idx="28" hasCustomPrompt="1"/>
          </p:nvPr>
        </p:nvSpPr>
        <p:spPr>
          <a:xfrm>
            <a:off x="10090859" y="2813582"/>
            <a:ext cx="1424872" cy="1362772"/>
          </a:xfrm>
          <a:solidFill>
            <a:schemeClr val="accent1"/>
          </a:solidFill>
        </p:spPr>
        <p:txBody>
          <a:bodyPr lIns="141324" tIns="141324" anchor="t"/>
          <a:lstStyle>
            <a:lvl1pPr algn="l">
              <a:lnSpc>
                <a:spcPct val="90000"/>
              </a:lnSpc>
              <a:spcBef>
                <a:spcPts val="0"/>
              </a:spcBef>
              <a:spcAft>
                <a:spcPts val="0"/>
              </a:spcAft>
              <a:defRPr sz="1200">
                <a:solidFill>
                  <a:schemeClr val="bg1"/>
                </a:solidFill>
              </a:defRPr>
            </a:lvl1pPr>
          </a:lstStyle>
          <a:p>
            <a:pPr lvl="0"/>
            <a:r>
              <a:rPr lang="en-US" dirty="0"/>
              <a:t>Type cap-</a:t>
            </a:r>
            <a:r>
              <a:rPr lang="en-US" dirty="0" err="1"/>
              <a:t>tion</a:t>
            </a:r>
            <a:r>
              <a:rPr lang="en-US" dirty="0"/>
              <a:t> here | Remove if not needed</a:t>
            </a:r>
          </a:p>
        </p:txBody>
      </p:sp>
      <p:sp>
        <p:nvSpPr>
          <p:cNvPr id="19" name="Text Placeholder 7">
            <a:extLst>
              <a:ext uri="{FF2B5EF4-FFF2-40B4-BE49-F238E27FC236}">
                <a16:creationId xmlns:a16="http://schemas.microsoft.com/office/drawing/2014/main" id="{6C1780D9-CEF1-4E3B-B6D6-225DD4E899A6}"/>
              </a:ext>
            </a:extLst>
          </p:cNvPr>
          <p:cNvSpPr>
            <a:spLocks noGrp="1"/>
          </p:cNvSpPr>
          <p:nvPr>
            <p:ph type="body" sz="quarter" idx="13" hasCustomPrompt="1"/>
          </p:nvPr>
        </p:nvSpPr>
        <p:spPr>
          <a:xfrm>
            <a:off x="482923" y="1058748"/>
            <a:ext cx="11032808" cy="465924"/>
          </a:xfrm>
        </p:spPr>
        <p:txBody>
          <a:bodyPr/>
          <a:lstStyle>
            <a:lvl1pPr>
              <a:defRPr sz="1900">
                <a:solidFill>
                  <a:schemeClr val="accent4"/>
                </a:solidFill>
              </a:defRPr>
            </a:lvl1pPr>
          </a:lstStyle>
          <a:p>
            <a:pPr lvl="0"/>
            <a:r>
              <a:rPr lang="en-US" dirty="0"/>
              <a:t>Use this space for one line subhead if needed</a:t>
            </a:r>
          </a:p>
        </p:txBody>
      </p:sp>
      <p:sp>
        <p:nvSpPr>
          <p:cNvPr id="20" name="Rectangle 19">
            <a:extLst>
              <a:ext uri="{FF2B5EF4-FFF2-40B4-BE49-F238E27FC236}">
                <a16:creationId xmlns:a16="http://schemas.microsoft.com/office/drawing/2014/main" id="{4E46FB58-FC63-4566-A85A-FFE982D1BBB2}"/>
              </a:ext>
            </a:extLst>
          </p:cNvPr>
          <p:cNvSpPr/>
          <p:nvPr userDrawn="1"/>
        </p:nvSpPr>
        <p:spPr bwMode="gray">
          <a:xfrm>
            <a:off x="12032855" y="5"/>
            <a:ext cx="2839721" cy="6492875"/>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4216" tIns="47108" rIns="94216" bIns="47108" rtlCol="0" anchor="t"/>
          <a:lstStyle/>
          <a:p>
            <a:r>
              <a:rPr lang="en-US" sz="1400" dirty="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5687837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5 Photo w/Caption">
    <p:spTree>
      <p:nvGrpSpPr>
        <p:cNvPr id="1" name=""/>
        <p:cNvGrpSpPr/>
        <p:nvPr/>
      </p:nvGrpSpPr>
      <p:grpSpPr>
        <a:xfrm>
          <a:off x="0" y="0"/>
          <a:ext cx="0" cy="0"/>
          <a:chOff x="0" y="0"/>
          <a:chExt cx="0" cy="0"/>
        </a:xfrm>
      </p:grpSpPr>
      <p:sp>
        <p:nvSpPr>
          <p:cNvPr id="9" name="Picture Placeholder 8"/>
          <p:cNvSpPr>
            <a:spLocks noGrp="1"/>
          </p:cNvSpPr>
          <p:nvPr>
            <p:ph type="pic" sz="quarter" idx="22" hasCustomPrompt="1"/>
          </p:nvPr>
        </p:nvSpPr>
        <p:spPr>
          <a:xfrm>
            <a:off x="501490" y="1729289"/>
            <a:ext cx="2184274" cy="1869038"/>
          </a:xfrm>
          <a:solidFill>
            <a:schemeClr val="accent3">
              <a:lumMod val="20000"/>
              <a:lumOff val="80000"/>
            </a:schemeClr>
          </a:solidFill>
        </p:spPr>
        <p:txBody>
          <a:bodyPr/>
          <a:lstStyle>
            <a:lvl1pPr marL="0" marR="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sz="1200">
                <a:solidFill>
                  <a:schemeClr val="tx1"/>
                </a:solidFill>
              </a:defRPr>
            </a:lvl1pPr>
          </a:lstStyle>
          <a:p>
            <a:pPr marL="0" marR="0" lvl="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a:pPr>
            <a:r>
              <a:rPr lang="en-US" dirty="0"/>
              <a:t>Click icon to add picture – see link at right for image resources</a:t>
            </a:r>
            <a:endParaRPr lang="en-US" sz="900" dirty="0"/>
          </a:p>
        </p:txBody>
      </p:sp>
      <p:sp>
        <p:nvSpPr>
          <p:cNvPr id="2" name="Title 1"/>
          <p:cNvSpPr>
            <a:spLocks noGrp="1"/>
          </p:cNvSpPr>
          <p:nvPr>
            <p:ph type="title" hasCustomPrompt="1"/>
          </p:nvPr>
        </p:nvSpPr>
        <p:spPr/>
        <p:txBody>
          <a:bodyPr/>
          <a:lstStyle>
            <a:lvl1pPr>
              <a:defRPr/>
            </a:lvl1pPr>
          </a:lstStyle>
          <a:p>
            <a:r>
              <a:rPr lang="en-US" dirty="0"/>
              <a:t>5 Photo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030509" y="6141623"/>
            <a:ext cx="6909436" cy="345685"/>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0983283" y="6141623"/>
            <a:ext cx="528912" cy="345685"/>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15" name="Picture Placeholder 8"/>
          <p:cNvSpPr>
            <a:spLocks noGrp="1"/>
          </p:cNvSpPr>
          <p:nvPr>
            <p:ph type="pic" sz="quarter" idx="23" hasCustomPrompt="1"/>
          </p:nvPr>
        </p:nvSpPr>
        <p:spPr>
          <a:xfrm>
            <a:off x="2707694" y="1729289"/>
            <a:ext cx="2184274" cy="1869038"/>
          </a:xfrm>
          <a:solidFill>
            <a:schemeClr val="accent3">
              <a:lumMod val="20000"/>
              <a:lumOff val="80000"/>
            </a:schemeClr>
          </a:solidFill>
        </p:spPr>
        <p:txBody>
          <a:bodyPr/>
          <a:lstStyle>
            <a:lvl1pPr marL="0" marR="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sz="1200">
                <a:solidFill>
                  <a:schemeClr val="tx1"/>
                </a:solidFill>
              </a:defRPr>
            </a:lvl1pPr>
          </a:lstStyle>
          <a:p>
            <a:pPr marL="0" marR="0" lvl="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a:pPr>
            <a:r>
              <a:rPr lang="en-US" dirty="0"/>
              <a:t>Click icon to add picture – see link at right for image resources</a:t>
            </a:r>
            <a:endParaRPr lang="en-US" sz="900" dirty="0"/>
          </a:p>
        </p:txBody>
      </p:sp>
      <p:sp>
        <p:nvSpPr>
          <p:cNvPr id="17" name="Picture Placeholder 8"/>
          <p:cNvSpPr>
            <a:spLocks noGrp="1"/>
          </p:cNvSpPr>
          <p:nvPr>
            <p:ph type="pic" sz="quarter" idx="25" hasCustomPrompt="1"/>
          </p:nvPr>
        </p:nvSpPr>
        <p:spPr>
          <a:xfrm>
            <a:off x="4913898" y="1729296"/>
            <a:ext cx="2184274" cy="1869037"/>
          </a:xfrm>
          <a:solidFill>
            <a:schemeClr val="accent3">
              <a:lumMod val="20000"/>
              <a:lumOff val="80000"/>
            </a:schemeClr>
          </a:solidFill>
        </p:spPr>
        <p:txBody>
          <a:bodyPr/>
          <a:lstStyle>
            <a:lvl1pPr marL="0" marR="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sz="1200">
                <a:solidFill>
                  <a:schemeClr val="tx1"/>
                </a:solidFill>
              </a:defRPr>
            </a:lvl1pPr>
          </a:lstStyle>
          <a:p>
            <a:pPr marL="0" marR="0" lvl="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a:pPr>
            <a:r>
              <a:rPr lang="en-US" dirty="0"/>
              <a:t>Click icon to add picture – see link at right for image resources</a:t>
            </a:r>
            <a:endParaRPr lang="en-US" sz="900" dirty="0"/>
          </a:p>
        </p:txBody>
      </p:sp>
      <p:sp>
        <p:nvSpPr>
          <p:cNvPr id="13" name="Picture Placeholder 8"/>
          <p:cNvSpPr>
            <a:spLocks noGrp="1"/>
          </p:cNvSpPr>
          <p:nvPr>
            <p:ph type="pic" sz="quarter" idx="27" hasCustomPrompt="1"/>
          </p:nvPr>
        </p:nvSpPr>
        <p:spPr>
          <a:xfrm>
            <a:off x="7120102" y="1729289"/>
            <a:ext cx="2184274" cy="1869038"/>
          </a:xfrm>
          <a:solidFill>
            <a:schemeClr val="accent3">
              <a:lumMod val="20000"/>
              <a:lumOff val="80000"/>
            </a:schemeClr>
          </a:solidFill>
        </p:spPr>
        <p:txBody>
          <a:bodyPr/>
          <a:lstStyle>
            <a:lvl1pPr marL="0" marR="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sz="1200">
                <a:solidFill>
                  <a:schemeClr val="tx1"/>
                </a:solidFill>
              </a:defRPr>
            </a:lvl1pPr>
          </a:lstStyle>
          <a:p>
            <a:pPr marL="0" marR="0" lvl="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a:pPr>
            <a:r>
              <a:rPr lang="en-US" dirty="0"/>
              <a:t>Click icon to add picture – see link at right for image resources</a:t>
            </a:r>
            <a:endParaRPr lang="en-US" sz="900" dirty="0"/>
          </a:p>
        </p:txBody>
      </p:sp>
      <p:sp>
        <p:nvSpPr>
          <p:cNvPr id="19" name="Picture Placeholder 8"/>
          <p:cNvSpPr>
            <a:spLocks noGrp="1"/>
          </p:cNvSpPr>
          <p:nvPr>
            <p:ph type="pic" sz="quarter" idx="29" hasCustomPrompt="1"/>
          </p:nvPr>
        </p:nvSpPr>
        <p:spPr>
          <a:xfrm>
            <a:off x="9326306" y="1729289"/>
            <a:ext cx="2184274" cy="1869038"/>
          </a:xfrm>
          <a:solidFill>
            <a:schemeClr val="accent3">
              <a:lumMod val="20000"/>
              <a:lumOff val="80000"/>
            </a:schemeClr>
          </a:solidFill>
        </p:spPr>
        <p:txBody>
          <a:bodyPr/>
          <a:lstStyle>
            <a:lvl1pPr marL="0" marR="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sz="1200">
                <a:solidFill>
                  <a:schemeClr val="tx1"/>
                </a:solidFill>
              </a:defRPr>
            </a:lvl1pPr>
          </a:lstStyle>
          <a:p>
            <a:pPr marL="0" marR="0" lvl="0" indent="0" algn="l" defTabSz="706620" rtl="0" eaLnBrk="1" fontAlgn="auto" latinLnBrk="0" hangingPunct="1">
              <a:lnSpc>
                <a:spcPct val="95000"/>
              </a:lnSpc>
              <a:spcBef>
                <a:spcPts val="823"/>
              </a:spcBef>
              <a:spcAft>
                <a:spcPts val="463"/>
              </a:spcAft>
              <a:buClrTx/>
              <a:buSzTx/>
              <a:buFont typeface="Arial" panose="020B0604020202020204" pitchFamily="34" charset="0"/>
              <a:buChar char="​"/>
              <a:tabLst/>
              <a:defRPr/>
            </a:pPr>
            <a:r>
              <a:rPr lang="en-US" dirty="0"/>
              <a:t>Click icon to add picture – see link at right for image resources</a:t>
            </a:r>
            <a:endParaRPr lang="en-US" sz="900" dirty="0"/>
          </a:p>
        </p:txBody>
      </p:sp>
      <p:sp>
        <p:nvSpPr>
          <p:cNvPr id="8" name="Text Placeholder 7"/>
          <p:cNvSpPr>
            <a:spLocks noGrp="1"/>
          </p:cNvSpPr>
          <p:nvPr>
            <p:ph type="body" sz="quarter" idx="14" hasCustomPrompt="1"/>
          </p:nvPr>
        </p:nvSpPr>
        <p:spPr>
          <a:xfrm>
            <a:off x="1596988" y="2557001"/>
            <a:ext cx="1088776" cy="1041324"/>
          </a:xfrm>
          <a:solidFill>
            <a:schemeClr val="tx2"/>
          </a:solidFill>
        </p:spPr>
        <p:txBody>
          <a:bodyPr lIns="141324" tIns="47108" anchor="t"/>
          <a:lstStyle>
            <a:lvl1pPr algn="l">
              <a:lnSpc>
                <a:spcPct val="90000"/>
              </a:lnSpc>
              <a:spcBef>
                <a:spcPts val="0"/>
              </a:spcBef>
              <a:spcAft>
                <a:spcPts val="0"/>
              </a:spcAft>
              <a:defRPr sz="1200">
                <a:solidFill>
                  <a:schemeClr val="bg1"/>
                </a:solidFill>
              </a:defRPr>
            </a:lvl1pPr>
          </a:lstStyle>
          <a:p>
            <a:pPr lvl="0"/>
            <a:r>
              <a:rPr lang="en-US" dirty="0"/>
              <a:t>Type caption here  |</a:t>
            </a:r>
            <a:br>
              <a:rPr lang="en-US" dirty="0"/>
            </a:br>
            <a:r>
              <a:rPr lang="en-US" dirty="0"/>
              <a:t>Remove </a:t>
            </a:r>
            <a:br>
              <a:rPr lang="en-US" dirty="0"/>
            </a:br>
            <a:r>
              <a:rPr lang="en-US" dirty="0"/>
              <a:t>if not needed</a:t>
            </a:r>
          </a:p>
        </p:txBody>
      </p:sp>
      <p:sp>
        <p:nvSpPr>
          <p:cNvPr id="16" name="Text Placeholder 7"/>
          <p:cNvSpPr>
            <a:spLocks noGrp="1"/>
          </p:cNvSpPr>
          <p:nvPr>
            <p:ph type="body" sz="quarter" idx="24" hasCustomPrompt="1"/>
          </p:nvPr>
        </p:nvSpPr>
        <p:spPr>
          <a:xfrm>
            <a:off x="3803192" y="2557001"/>
            <a:ext cx="1088776" cy="1041324"/>
          </a:xfrm>
          <a:solidFill>
            <a:schemeClr val="accent2"/>
          </a:solidFill>
        </p:spPr>
        <p:txBody>
          <a:bodyPr lIns="141324" tIns="47108" anchor="t"/>
          <a:lstStyle>
            <a:lvl1pPr algn="l">
              <a:lnSpc>
                <a:spcPct val="90000"/>
              </a:lnSpc>
              <a:spcBef>
                <a:spcPts val="0"/>
              </a:spcBef>
              <a:spcAft>
                <a:spcPts val="0"/>
              </a:spcAft>
              <a:defRPr sz="1200">
                <a:solidFill>
                  <a:schemeClr val="bg1"/>
                </a:solidFill>
              </a:defRPr>
            </a:lvl1pPr>
          </a:lstStyle>
          <a:p>
            <a:pPr lvl="0"/>
            <a:r>
              <a:rPr lang="en-US" dirty="0"/>
              <a:t>Type caption here | Remove </a:t>
            </a:r>
            <a:br>
              <a:rPr lang="en-US" dirty="0"/>
            </a:br>
            <a:r>
              <a:rPr lang="en-US" dirty="0"/>
              <a:t>if not needed</a:t>
            </a:r>
          </a:p>
        </p:txBody>
      </p:sp>
      <p:sp>
        <p:nvSpPr>
          <p:cNvPr id="18" name="Text Placeholder 7"/>
          <p:cNvSpPr>
            <a:spLocks noGrp="1"/>
          </p:cNvSpPr>
          <p:nvPr>
            <p:ph type="body" sz="quarter" idx="26" hasCustomPrompt="1"/>
          </p:nvPr>
        </p:nvSpPr>
        <p:spPr>
          <a:xfrm>
            <a:off x="6009396" y="2557001"/>
            <a:ext cx="1088776" cy="1041324"/>
          </a:xfrm>
          <a:solidFill>
            <a:schemeClr val="accent4"/>
          </a:solidFill>
        </p:spPr>
        <p:txBody>
          <a:bodyPr lIns="141324" tIns="47108" anchor="t"/>
          <a:lstStyle>
            <a:lvl1pPr algn="l">
              <a:lnSpc>
                <a:spcPct val="90000"/>
              </a:lnSpc>
              <a:spcBef>
                <a:spcPts val="0"/>
              </a:spcBef>
              <a:spcAft>
                <a:spcPts val="0"/>
              </a:spcAft>
              <a:defRPr sz="1200">
                <a:solidFill>
                  <a:schemeClr val="bg1"/>
                </a:solidFill>
              </a:defRPr>
            </a:lvl1pPr>
          </a:lstStyle>
          <a:p>
            <a:pPr lvl="0"/>
            <a:r>
              <a:rPr lang="en-US" dirty="0"/>
              <a:t>Type caption here | Remove </a:t>
            </a:r>
            <a:br>
              <a:rPr lang="en-US" dirty="0"/>
            </a:br>
            <a:r>
              <a:rPr lang="en-US" dirty="0"/>
              <a:t>if not needed</a:t>
            </a:r>
          </a:p>
        </p:txBody>
      </p:sp>
      <p:sp>
        <p:nvSpPr>
          <p:cNvPr id="14" name="Text Placeholder 7"/>
          <p:cNvSpPr>
            <a:spLocks noGrp="1"/>
          </p:cNvSpPr>
          <p:nvPr>
            <p:ph type="body" sz="quarter" idx="28" hasCustomPrompt="1"/>
          </p:nvPr>
        </p:nvSpPr>
        <p:spPr>
          <a:xfrm>
            <a:off x="8215600" y="2557001"/>
            <a:ext cx="1088776" cy="1041324"/>
          </a:xfrm>
          <a:solidFill>
            <a:schemeClr val="accent1"/>
          </a:solidFill>
        </p:spPr>
        <p:txBody>
          <a:bodyPr lIns="141324" tIns="47108" anchor="t"/>
          <a:lstStyle>
            <a:lvl1pPr algn="l">
              <a:lnSpc>
                <a:spcPct val="90000"/>
              </a:lnSpc>
              <a:spcBef>
                <a:spcPts val="0"/>
              </a:spcBef>
              <a:spcAft>
                <a:spcPts val="0"/>
              </a:spcAft>
              <a:defRPr sz="1200">
                <a:solidFill>
                  <a:schemeClr val="bg1"/>
                </a:solidFill>
              </a:defRPr>
            </a:lvl1pPr>
          </a:lstStyle>
          <a:p>
            <a:pPr lvl="0"/>
            <a:r>
              <a:rPr lang="en-US" dirty="0"/>
              <a:t>Type caption here | Remove </a:t>
            </a:r>
            <a:br>
              <a:rPr lang="en-US" dirty="0"/>
            </a:br>
            <a:r>
              <a:rPr lang="en-US" dirty="0"/>
              <a:t>if not needed</a:t>
            </a:r>
          </a:p>
        </p:txBody>
      </p:sp>
      <p:sp>
        <p:nvSpPr>
          <p:cNvPr id="20" name="Text Placeholder 7"/>
          <p:cNvSpPr>
            <a:spLocks noGrp="1"/>
          </p:cNvSpPr>
          <p:nvPr>
            <p:ph type="body" sz="quarter" idx="30" hasCustomPrompt="1"/>
          </p:nvPr>
        </p:nvSpPr>
        <p:spPr>
          <a:xfrm>
            <a:off x="10395553" y="2557001"/>
            <a:ext cx="1088776" cy="1041324"/>
          </a:xfrm>
          <a:solidFill>
            <a:srgbClr val="A22B38"/>
          </a:solidFill>
        </p:spPr>
        <p:txBody>
          <a:bodyPr lIns="141324" tIns="47108" anchor="t"/>
          <a:lstStyle>
            <a:lvl1pPr algn="l">
              <a:lnSpc>
                <a:spcPct val="90000"/>
              </a:lnSpc>
              <a:spcBef>
                <a:spcPts val="0"/>
              </a:spcBef>
              <a:spcAft>
                <a:spcPts val="0"/>
              </a:spcAft>
              <a:defRPr sz="1200">
                <a:solidFill>
                  <a:schemeClr val="bg1"/>
                </a:solidFill>
              </a:defRPr>
            </a:lvl1pPr>
          </a:lstStyle>
          <a:p>
            <a:pPr lvl="0"/>
            <a:r>
              <a:rPr lang="en-US" dirty="0"/>
              <a:t>Type caption here | Remove </a:t>
            </a:r>
            <a:br>
              <a:rPr lang="en-US" dirty="0"/>
            </a:br>
            <a:r>
              <a:rPr lang="en-US" dirty="0"/>
              <a:t>if not needed</a:t>
            </a:r>
          </a:p>
        </p:txBody>
      </p:sp>
      <p:sp>
        <p:nvSpPr>
          <p:cNvPr id="21" name="Text Placeholder 7">
            <a:extLst>
              <a:ext uri="{FF2B5EF4-FFF2-40B4-BE49-F238E27FC236}">
                <a16:creationId xmlns:a16="http://schemas.microsoft.com/office/drawing/2014/main" id="{2E67BFEE-381A-4A6D-8DFD-43CABE625885}"/>
              </a:ext>
            </a:extLst>
          </p:cNvPr>
          <p:cNvSpPr>
            <a:spLocks noGrp="1"/>
          </p:cNvSpPr>
          <p:nvPr>
            <p:ph type="body" sz="quarter" idx="13" hasCustomPrompt="1"/>
          </p:nvPr>
        </p:nvSpPr>
        <p:spPr>
          <a:xfrm>
            <a:off x="482923" y="1058748"/>
            <a:ext cx="11032808" cy="465924"/>
          </a:xfrm>
        </p:spPr>
        <p:txBody>
          <a:bodyPr/>
          <a:lstStyle>
            <a:lvl1pPr>
              <a:defRPr sz="1900">
                <a:solidFill>
                  <a:schemeClr val="accent4"/>
                </a:solidFill>
              </a:defRPr>
            </a:lvl1pPr>
          </a:lstStyle>
          <a:p>
            <a:pPr lvl="0"/>
            <a:r>
              <a:rPr lang="en-US" dirty="0"/>
              <a:t>Use this space for one line subhead if needed</a:t>
            </a:r>
          </a:p>
        </p:txBody>
      </p:sp>
      <p:sp>
        <p:nvSpPr>
          <p:cNvPr id="22" name="Rectangle 21">
            <a:extLst>
              <a:ext uri="{FF2B5EF4-FFF2-40B4-BE49-F238E27FC236}">
                <a16:creationId xmlns:a16="http://schemas.microsoft.com/office/drawing/2014/main" id="{64766648-7D79-47FB-9296-5A4F029FE3A5}"/>
              </a:ext>
            </a:extLst>
          </p:cNvPr>
          <p:cNvSpPr/>
          <p:nvPr userDrawn="1"/>
        </p:nvSpPr>
        <p:spPr bwMode="gray">
          <a:xfrm>
            <a:off x="12032855" y="5"/>
            <a:ext cx="2839721" cy="6492875"/>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4216" tIns="47108" rIns="94216" bIns="47108" rtlCol="0" anchor="t"/>
          <a:lstStyle/>
          <a:p>
            <a:r>
              <a:rPr lang="en-US" sz="1400" dirty="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17429923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5 Column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Column icon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030509" y="6141623"/>
            <a:ext cx="6909436" cy="345685"/>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0983283" y="6141623"/>
            <a:ext cx="528912" cy="345685"/>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82917" y="1731438"/>
            <a:ext cx="2139696" cy="1865415"/>
          </a:xfrm>
          <a:solidFill>
            <a:schemeClr val="tx2"/>
          </a:solidFill>
        </p:spPr>
        <p:txBody>
          <a:bodyPr lIns="141324" anchor="ctr"/>
          <a:lstStyle>
            <a:lvl1pPr algn="ctr">
              <a:lnSpc>
                <a:spcPct val="90000"/>
              </a:lnSpc>
              <a:spcBef>
                <a:spcPts val="0"/>
              </a:spcBef>
              <a:spcAft>
                <a:spcPts val="0"/>
              </a:spcAft>
              <a:defRPr sz="800">
                <a:solidFill>
                  <a:schemeClr val="tx1">
                    <a:lumMod val="20000"/>
                    <a:lumOff val="80000"/>
                  </a:schemeClr>
                </a:solidFill>
              </a:defRPr>
            </a:lvl1pPr>
          </a:lstStyle>
          <a:p>
            <a:pPr lvl="0"/>
            <a:r>
              <a:rPr lang="en-US" dirty="0"/>
              <a:t>[Place icon here. To  remove text, place cursor then hit space bar.]</a:t>
            </a:r>
          </a:p>
        </p:txBody>
      </p:sp>
      <p:sp>
        <p:nvSpPr>
          <p:cNvPr id="27" name="Text Placeholder 7"/>
          <p:cNvSpPr>
            <a:spLocks noGrp="1"/>
          </p:cNvSpPr>
          <p:nvPr>
            <p:ph type="body" sz="quarter" idx="15" hasCustomPrompt="1"/>
          </p:nvPr>
        </p:nvSpPr>
        <p:spPr>
          <a:xfrm>
            <a:off x="2711326" y="1731438"/>
            <a:ext cx="2139696" cy="1865415"/>
          </a:xfrm>
          <a:solidFill>
            <a:schemeClr val="accent2"/>
          </a:solidFill>
        </p:spPr>
        <p:txBody>
          <a:bodyPr lIns="141324" anchor="ctr"/>
          <a:lstStyle>
            <a:lvl1pPr algn="ctr">
              <a:lnSpc>
                <a:spcPct val="90000"/>
              </a:lnSpc>
              <a:spcBef>
                <a:spcPts val="0"/>
              </a:spcBef>
              <a:spcAft>
                <a:spcPts val="0"/>
              </a:spcAft>
              <a:defRPr sz="800">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4939735" y="1731438"/>
            <a:ext cx="2139696" cy="1865415"/>
          </a:xfrm>
          <a:solidFill>
            <a:schemeClr val="accent4"/>
          </a:solidFill>
        </p:spPr>
        <p:txBody>
          <a:bodyPr lIns="141324" anchor="ctr"/>
          <a:lstStyle>
            <a:lvl1pPr algn="ctr">
              <a:lnSpc>
                <a:spcPct val="90000"/>
              </a:lnSpc>
              <a:spcBef>
                <a:spcPts val="0"/>
              </a:spcBef>
              <a:spcAft>
                <a:spcPts val="0"/>
              </a:spcAft>
              <a:defRPr sz="800">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7168143" y="1731438"/>
            <a:ext cx="2139696" cy="1865415"/>
          </a:xfrm>
          <a:solidFill>
            <a:schemeClr val="accent1"/>
          </a:solidFill>
        </p:spPr>
        <p:txBody>
          <a:bodyPr lIns="141324" anchor="ctr"/>
          <a:lstStyle>
            <a:lvl1pPr algn="ctr">
              <a:lnSpc>
                <a:spcPct val="90000"/>
              </a:lnSpc>
              <a:spcBef>
                <a:spcPts val="0"/>
              </a:spcBef>
              <a:spcAft>
                <a:spcPts val="0"/>
              </a:spcAft>
              <a:defRPr sz="800">
                <a:solidFill>
                  <a:schemeClr val="tx1">
                    <a:lumMod val="20000"/>
                    <a:lumOff val="80000"/>
                  </a:schemeClr>
                </a:solidFill>
              </a:defRPr>
            </a:lvl1pPr>
          </a:lstStyle>
          <a:p>
            <a:pPr lvl="0"/>
            <a:r>
              <a:rPr lang="en-US" dirty="0"/>
              <a:t>[Place icon here. To  remove text, place cursor then hit space bar.]</a:t>
            </a:r>
          </a:p>
        </p:txBody>
      </p:sp>
      <p:sp>
        <p:nvSpPr>
          <p:cNvPr id="30" name="Text Placeholder 7"/>
          <p:cNvSpPr>
            <a:spLocks noGrp="1"/>
          </p:cNvSpPr>
          <p:nvPr>
            <p:ph type="body" sz="quarter" idx="18" hasCustomPrompt="1"/>
          </p:nvPr>
        </p:nvSpPr>
        <p:spPr>
          <a:xfrm>
            <a:off x="9396550" y="1731438"/>
            <a:ext cx="2139696" cy="1865415"/>
          </a:xfrm>
          <a:solidFill>
            <a:srgbClr val="A22B38"/>
          </a:solidFill>
        </p:spPr>
        <p:txBody>
          <a:bodyPr lIns="141324" anchor="ctr"/>
          <a:lstStyle>
            <a:lvl1pPr algn="ctr">
              <a:lnSpc>
                <a:spcPct val="90000"/>
              </a:lnSpc>
              <a:spcBef>
                <a:spcPts val="0"/>
              </a:spcBef>
              <a:spcAft>
                <a:spcPts val="0"/>
              </a:spcAft>
              <a:defRPr sz="800">
                <a:solidFill>
                  <a:schemeClr val="tx1">
                    <a:lumMod val="20000"/>
                    <a:lumOff val="80000"/>
                  </a:schemeClr>
                </a:solidFill>
              </a:defRPr>
            </a:lvl1pPr>
          </a:lstStyle>
          <a:p>
            <a:pPr lvl="0"/>
            <a:r>
              <a:rPr lang="en-US" dirty="0"/>
              <a:t>[Place icon here. To  remove text, place cursor then hit space bar.]</a:t>
            </a:r>
          </a:p>
        </p:txBody>
      </p:sp>
      <p:sp>
        <p:nvSpPr>
          <p:cNvPr id="31" name="Text Placeholder 7"/>
          <p:cNvSpPr>
            <a:spLocks noGrp="1"/>
          </p:cNvSpPr>
          <p:nvPr>
            <p:ph type="body" sz="quarter" idx="19" hasCustomPrompt="1"/>
          </p:nvPr>
        </p:nvSpPr>
        <p:spPr>
          <a:xfrm>
            <a:off x="482917" y="3596856"/>
            <a:ext cx="2139696" cy="1994241"/>
          </a:xfrm>
          <a:solidFill>
            <a:schemeClr val="accent3">
              <a:lumMod val="20000"/>
              <a:lumOff val="80000"/>
            </a:schemeClr>
          </a:solidFill>
        </p:spPr>
        <p:txBody>
          <a:bodyPr lIns="141324" tIns="141324" anchor="t"/>
          <a:lstStyle>
            <a:lvl1pPr marL="0" indent="0" algn="l">
              <a:lnSpc>
                <a:spcPct val="90000"/>
              </a:lnSpc>
              <a:spcBef>
                <a:spcPts val="0"/>
              </a:spcBef>
              <a:spcAft>
                <a:spcPts val="927"/>
              </a:spcAft>
              <a:buFont typeface="Arial" panose="020B0604020202020204" pitchFamily="34" charset="0"/>
              <a:buNone/>
              <a:defRPr sz="1700">
                <a:solidFill>
                  <a:schemeClr val="tx1"/>
                </a:solidFill>
              </a:defRPr>
            </a:lvl1pPr>
            <a:lvl2pPr>
              <a:defRPr sz="1400"/>
            </a:lvl2pPr>
          </a:lstStyle>
          <a:p>
            <a:pPr lvl="0"/>
            <a:r>
              <a:rPr lang="en-US" dirty="0"/>
              <a:t>Header</a:t>
            </a:r>
          </a:p>
          <a:p>
            <a:pPr lvl="1"/>
            <a:r>
              <a:rPr lang="en-US" dirty="0"/>
              <a:t>Text – add bullet if needed</a:t>
            </a:r>
          </a:p>
        </p:txBody>
      </p:sp>
      <p:sp>
        <p:nvSpPr>
          <p:cNvPr id="17" name="Text Placeholder 7"/>
          <p:cNvSpPr>
            <a:spLocks noGrp="1"/>
          </p:cNvSpPr>
          <p:nvPr>
            <p:ph type="body" sz="quarter" idx="20" hasCustomPrompt="1"/>
          </p:nvPr>
        </p:nvSpPr>
        <p:spPr>
          <a:xfrm>
            <a:off x="2706019" y="3596856"/>
            <a:ext cx="2139696" cy="1994241"/>
          </a:xfrm>
          <a:solidFill>
            <a:schemeClr val="accent3">
              <a:lumMod val="20000"/>
              <a:lumOff val="80000"/>
            </a:schemeClr>
          </a:solidFill>
        </p:spPr>
        <p:txBody>
          <a:bodyPr lIns="141324" tIns="141324" anchor="t"/>
          <a:lstStyle>
            <a:lvl1pPr marL="0" indent="0" algn="l">
              <a:lnSpc>
                <a:spcPct val="90000"/>
              </a:lnSpc>
              <a:spcBef>
                <a:spcPts val="0"/>
              </a:spcBef>
              <a:spcAft>
                <a:spcPts val="927"/>
              </a:spcAft>
              <a:buFont typeface="Arial" panose="020B0604020202020204" pitchFamily="34" charset="0"/>
              <a:buNone/>
              <a:defRPr sz="1700">
                <a:solidFill>
                  <a:schemeClr val="tx1"/>
                </a:solidFill>
              </a:defRPr>
            </a:lvl1pPr>
            <a:lvl2pPr>
              <a:defRPr sz="1400"/>
            </a:lvl2pPr>
          </a:lstStyle>
          <a:p>
            <a:pPr lvl="0"/>
            <a:r>
              <a:rPr lang="en-US" dirty="0"/>
              <a:t>Header</a:t>
            </a:r>
          </a:p>
          <a:p>
            <a:pPr lvl="1"/>
            <a:r>
              <a:rPr lang="en-US" dirty="0"/>
              <a:t>Text – add bullet if needed</a:t>
            </a:r>
          </a:p>
        </p:txBody>
      </p:sp>
      <p:sp>
        <p:nvSpPr>
          <p:cNvPr id="18" name="Text Placeholder 7"/>
          <p:cNvSpPr>
            <a:spLocks noGrp="1"/>
          </p:cNvSpPr>
          <p:nvPr>
            <p:ph type="body" sz="quarter" idx="21" hasCustomPrompt="1"/>
          </p:nvPr>
        </p:nvSpPr>
        <p:spPr>
          <a:xfrm>
            <a:off x="4929120" y="3596856"/>
            <a:ext cx="2139696" cy="1994241"/>
          </a:xfrm>
          <a:solidFill>
            <a:schemeClr val="accent3">
              <a:lumMod val="20000"/>
              <a:lumOff val="80000"/>
            </a:schemeClr>
          </a:solidFill>
        </p:spPr>
        <p:txBody>
          <a:bodyPr lIns="141324" tIns="141324" anchor="t"/>
          <a:lstStyle>
            <a:lvl1pPr marL="0" indent="0" algn="l">
              <a:lnSpc>
                <a:spcPct val="90000"/>
              </a:lnSpc>
              <a:spcBef>
                <a:spcPts val="0"/>
              </a:spcBef>
              <a:spcAft>
                <a:spcPts val="927"/>
              </a:spcAft>
              <a:buFont typeface="Arial" panose="020B0604020202020204" pitchFamily="34" charset="0"/>
              <a:buNone/>
              <a:defRPr sz="1700">
                <a:solidFill>
                  <a:schemeClr val="tx1"/>
                </a:solidFill>
              </a:defRPr>
            </a:lvl1pPr>
            <a:lvl2pPr>
              <a:defRPr sz="1400"/>
            </a:lvl2pPr>
          </a:lstStyle>
          <a:p>
            <a:pPr lvl="0"/>
            <a:r>
              <a:rPr lang="en-US" dirty="0"/>
              <a:t>Header</a:t>
            </a:r>
          </a:p>
          <a:p>
            <a:pPr lvl="1"/>
            <a:r>
              <a:rPr lang="en-US" dirty="0"/>
              <a:t>Text – add bullet if needed</a:t>
            </a:r>
          </a:p>
        </p:txBody>
      </p:sp>
      <p:sp>
        <p:nvSpPr>
          <p:cNvPr id="19" name="Text Placeholder 7"/>
          <p:cNvSpPr>
            <a:spLocks noGrp="1"/>
          </p:cNvSpPr>
          <p:nvPr>
            <p:ph type="body" sz="quarter" idx="22" hasCustomPrompt="1"/>
          </p:nvPr>
        </p:nvSpPr>
        <p:spPr>
          <a:xfrm>
            <a:off x="7152222" y="3596856"/>
            <a:ext cx="2139696" cy="1994241"/>
          </a:xfrm>
          <a:solidFill>
            <a:schemeClr val="accent3">
              <a:lumMod val="20000"/>
              <a:lumOff val="80000"/>
            </a:schemeClr>
          </a:solidFill>
        </p:spPr>
        <p:txBody>
          <a:bodyPr lIns="141324" tIns="141324" anchor="t"/>
          <a:lstStyle>
            <a:lvl1pPr marL="0" indent="0" algn="l">
              <a:lnSpc>
                <a:spcPct val="90000"/>
              </a:lnSpc>
              <a:spcBef>
                <a:spcPts val="0"/>
              </a:spcBef>
              <a:spcAft>
                <a:spcPts val="927"/>
              </a:spcAft>
              <a:buFont typeface="Arial" panose="020B0604020202020204" pitchFamily="34" charset="0"/>
              <a:buNone/>
              <a:defRPr sz="1700">
                <a:solidFill>
                  <a:schemeClr val="tx1"/>
                </a:solidFill>
              </a:defRPr>
            </a:lvl1pPr>
            <a:lvl2pPr>
              <a:defRPr sz="1400"/>
            </a:lvl2pPr>
          </a:lstStyle>
          <a:p>
            <a:pPr lvl="0"/>
            <a:r>
              <a:rPr lang="en-US" dirty="0"/>
              <a:t>Header</a:t>
            </a:r>
          </a:p>
          <a:p>
            <a:pPr lvl="1"/>
            <a:r>
              <a:rPr lang="en-US" dirty="0"/>
              <a:t>Text – add bullet if needed</a:t>
            </a:r>
          </a:p>
        </p:txBody>
      </p:sp>
      <p:sp>
        <p:nvSpPr>
          <p:cNvPr id="20" name="Text Placeholder 7"/>
          <p:cNvSpPr>
            <a:spLocks noGrp="1"/>
          </p:cNvSpPr>
          <p:nvPr>
            <p:ph type="body" sz="quarter" idx="23" hasCustomPrompt="1"/>
          </p:nvPr>
        </p:nvSpPr>
        <p:spPr>
          <a:xfrm>
            <a:off x="9375323" y="3596856"/>
            <a:ext cx="2139696" cy="1994241"/>
          </a:xfrm>
          <a:solidFill>
            <a:schemeClr val="accent3">
              <a:lumMod val="20000"/>
              <a:lumOff val="80000"/>
            </a:schemeClr>
          </a:solidFill>
        </p:spPr>
        <p:txBody>
          <a:bodyPr lIns="141324" tIns="141324" anchor="t"/>
          <a:lstStyle>
            <a:lvl1pPr marL="0" indent="0" algn="l">
              <a:lnSpc>
                <a:spcPct val="90000"/>
              </a:lnSpc>
              <a:spcBef>
                <a:spcPts val="0"/>
              </a:spcBef>
              <a:spcAft>
                <a:spcPts val="927"/>
              </a:spcAft>
              <a:buFont typeface="Arial" panose="020B0604020202020204" pitchFamily="34" charset="0"/>
              <a:buNone/>
              <a:defRPr sz="1700">
                <a:solidFill>
                  <a:schemeClr val="tx1"/>
                </a:solidFill>
              </a:defRPr>
            </a:lvl1pPr>
            <a:lvl2pPr>
              <a:defRPr sz="1400"/>
            </a:lvl2pPr>
          </a:lstStyle>
          <a:p>
            <a:pPr lvl="0"/>
            <a:r>
              <a:rPr lang="en-US" dirty="0"/>
              <a:t>Header</a:t>
            </a:r>
          </a:p>
          <a:p>
            <a:pPr lvl="1"/>
            <a:r>
              <a:rPr lang="en-US" dirty="0"/>
              <a:t>Text – add bullet if needed</a:t>
            </a:r>
          </a:p>
        </p:txBody>
      </p:sp>
      <p:sp>
        <p:nvSpPr>
          <p:cNvPr id="21" name="Text Placeholder 7">
            <a:extLst>
              <a:ext uri="{FF2B5EF4-FFF2-40B4-BE49-F238E27FC236}">
                <a16:creationId xmlns:a16="http://schemas.microsoft.com/office/drawing/2014/main" id="{1631B6F8-C198-462C-AF03-A48233B06B51}"/>
              </a:ext>
            </a:extLst>
          </p:cNvPr>
          <p:cNvSpPr>
            <a:spLocks noGrp="1"/>
          </p:cNvSpPr>
          <p:nvPr>
            <p:ph type="body" sz="quarter" idx="13" hasCustomPrompt="1"/>
          </p:nvPr>
        </p:nvSpPr>
        <p:spPr>
          <a:xfrm>
            <a:off x="482923" y="1058748"/>
            <a:ext cx="11032808" cy="465924"/>
          </a:xfrm>
        </p:spPr>
        <p:txBody>
          <a:bodyPr/>
          <a:lstStyle>
            <a:lvl1pPr>
              <a:defRPr sz="1900">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33185766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row icon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030509" y="6141623"/>
            <a:ext cx="6909436" cy="345685"/>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0983283" y="6141623"/>
            <a:ext cx="528912" cy="345685"/>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82922" y="1762353"/>
            <a:ext cx="1655014" cy="1237975"/>
          </a:xfrm>
          <a:solidFill>
            <a:schemeClr val="tx2"/>
          </a:solidFill>
        </p:spPr>
        <p:txBody>
          <a:bodyPr lIns="141324" rIns="18844"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a:t>
            </a:r>
            <a:br>
              <a:rPr lang="en-US" dirty="0"/>
            </a:br>
            <a:r>
              <a:rPr lang="en-US" dirty="0"/>
              <a:t>To  remove text, place cursor then </a:t>
            </a:r>
            <a:br>
              <a:rPr lang="en-US" dirty="0"/>
            </a:br>
            <a:r>
              <a:rPr lang="en-US" dirty="0"/>
              <a:t>hit space bar.]</a:t>
            </a:r>
          </a:p>
        </p:txBody>
      </p:sp>
      <p:sp>
        <p:nvSpPr>
          <p:cNvPr id="28" name="Text Placeholder 7"/>
          <p:cNvSpPr>
            <a:spLocks noGrp="1"/>
          </p:cNvSpPr>
          <p:nvPr>
            <p:ph type="body" sz="quarter" idx="16" hasCustomPrompt="1"/>
          </p:nvPr>
        </p:nvSpPr>
        <p:spPr>
          <a:xfrm>
            <a:off x="482922" y="3052127"/>
            <a:ext cx="1655014" cy="1237975"/>
          </a:xfrm>
          <a:solidFill>
            <a:schemeClr val="accent2"/>
          </a:solidFill>
        </p:spPr>
        <p:txBody>
          <a:bodyPr lIns="141324" rIns="18844"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a:t>
            </a:r>
            <a:br>
              <a:rPr lang="en-US" dirty="0"/>
            </a:br>
            <a:r>
              <a:rPr lang="en-US" dirty="0"/>
              <a:t>To  remove text, place cursor then </a:t>
            </a:r>
            <a:br>
              <a:rPr lang="en-US" dirty="0"/>
            </a:br>
            <a:r>
              <a:rPr lang="en-US" dirty="0"/>
              <a:t>hit space bar.]</a:t>
            </a:r>
          </a:p>
        </p:txBody>
      </p:sp>
      <p:sp>
        <p:nvSpPr>
          <p:cNvPr id="29" name="Text Placeholder 7"/>
          <p:cNvSpPr>
            <a:spLocks noGrp="1"/>
          </p:cNvSpPr>
          <p:nvPr>
            <p:ph type="body" sz="quarter" idx="17" hasCustomPrompt="1"/>
          </p:nvPr>
        </p:nvSpPr>
        <p:spPr>
          <a:xfrm>
            <a:off x="482922" y="4341898"/>
            <a:ext cx="1655014" cy="1237975"/>
          </a:xfrm>
          <a:solidFill>
            <a:schemeClr val="accent4"/>
          </a:solidFill>
        </p:spPr>
        <p:txBody>
          <a:bodyPr lIns="141324" rIns="18844"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a:t>
            </a:r>
            <a:br>
              <a:rPr lang="en-US" dirty="0"/>
            </a:br>
            <a:r>
              <a:rPr lang="en-US" dirty="0"/>
              <a:t>To  remove text, place cursor then </a:t>
            </a:r>
            <a:br>
              <a:rPr lang="en-US" dirty="0"/>
            </a:br>
            <a:r>
              <a:rPr lang="en-US" dirty="0"/>
              <a:t>hit space bar.]</a:t>
            </a:r>
          </a:p>
        </p:txBody>
      </p:sp>
      <p:sp>
        <p:nvSpPr>
          <p:cNvPr id="9" name="Text Placeholder 8"/>
          <p:cNvSpPr>
            <a:spLocks noGrp="1"/>
          </p:cNvSpPr>
          <p:nvPr>
            <p:ph type="body" sz="quarter" idx="18" hasCustomPrompt="1"/>
          </p:nvPr>
        </p:nvSpPr>
        <p:spPr>
          <a:xfrm>
            <a:off x="2260251" y="1762357"/>
            <a:ext cx="9251939" cy="1212003"/>
          </a:xfrm>
        </p:spPr>
        <p:txBody>
          <a:bodyPr/>
          <a:lstStyle>
            <a:lvl1pPr>
              <a:defRPr sz="1700"/>
            </a:lvl1pPr>
            <a:lvl2pPr>
              <a:defRPr sz="1400"/>
            </a:lvl2pPr>
          </a:lstStyle>
          <a:p>
            <a:pPr lvl="0"/>
            <a:r>
              <a:rPr lang="en-US" dirty="0"/>
              <a:t>Level 1 text is 16 pt, hit return then Tab to get to level 2 – 14 pt gray</a:t>
            </a:r>
          </a:p>
          <a:p>
            <a:pPr lvl="1"/>
            <a:r>
              <a:rPr lang="en-US" dirty="0"/>
              <a:t>Second level</a:t>
            </a:r>
          </a:p>
        </p:txBody>
      </p:sp>
      <p:sp>
        <p:nvSpPr>
          <p:cNvPr id="25" name="Text Placeholder 8"/>
          <p:cNvSpPr>
            <a:spLocks noGrp="1"/>
          </p:cNvSpPr>
          <p:nvPr>
            <p:ph type="body" sz="quarter" idx="19" hasCustomPrompt="1"/>
          </p:nvPr>
        </p:nvSpPr>
        <p:spPr>
          <a:xfrm>
            <a:off x="2260251" y="3070162"/>
            <a:ext cx="9251939" cy="1212003"/>
          </a:xfrm>
        </p:spPr>
        <p:txBody>
          <a:bodyPr/>
          <a:lstStyle>
            <a:lvl1pPr>
              <a:defRPr sz="1700"/>
            </a:lvl1pPr>
            <a:lvl2pPr>
              <a:defRPr sz="1400"/>
            </a:lvl2pPr>
          </a:lstStyle>
          <a:p>
            <a:pPr lvl="0"/>
            <a:r>
              <a:rPr lang="en-US" dirty="0"/>
              <a:t>Level 1 text is 16 pt, hit return then Tab to get to level 2 – 14 pt gray</a:t>
            </a:r>
          </a:p>
          <a:p>
            <a:pPr lvl="1"/>
            <a:r>
              <a:rPr lang="en-US" dirty="0"/>
              <a:t>Second level</a:t>
            </a:r>
          </a:p>
        </p:txBody>
      </p:sp>
      <p:sp>
        <p:nvSpPr>
          <p:cNvPr id="26" name="Text Placeholder 8"/>
          <p:cNvSpPr>
            <a:spLocks noGrp="1"/>
          </p:cNvSpPr>
          <p:nvPr>
            <p:ph type="body" sz="quarter" idx="20" hasCustomPrompt="1"/>
          </p:nvPr>
        </p:nvSpPr>
        <p:spPr>
          <a:xfrm>
            <a:off x="2260251" y="4377970"/>
            <a:ext cx="9251939" cy="1212003"/>
          </a:xfrm>
        </p:spPr>
        <p:txBody>
          <a:bodyPr/>
          <a:lstStyle>
            <a:lvl1pPr>
              <a:defRPr sz="1700"/>
            </a:lvl1pPr>
            <a:lvl2pPr>
              <a:defRPr sz="1400"/>
            </a:lvl2pPr>
          </a:lstStyle>
          <a:p>
            <a:pPr lvl="0"/>
            <a:r>
              <a:rPr lang="en-US" dirty="0"/>
              <a:t>Level 1 text is 18 pt, hit return then Tab to get to level 2 – 14 pt gray</a:t>
            </a:r>
          </a:p>
          <a:p>
            <a:pPr lvl="1"/>
            <a:r>
              <a:rPr lang="en-US" dirty="0"/>
              <a:t>Second level</a:t>
            </a:r>
          </a:p>
        </p:txBody>
      </p:sp>
      <p:sp>
        <p:nvSpPr>
          <p:cNvPr id="13" name="Text Placeholder 7">
            <a:extLst>
              <a:ext uri="{FF2B5EF4-FFF2-40B4-BE49-F238E27FC236}">
                <a16:creationId xmlns:a16="http://schemas.microsoft.com/office/drawing/2014/main" id="{57CB5724-7345-4477-B6C2-91683C0C2C99}"/>
              </a:ext>
            </a:extLst>
          </p:cNvPr>
          <p:cNvSpPr>
            <a:spLocks noGrp="1"/>
          </p:cNvSpPr>
          <p:nvPr>
            <p:ph type="body" sz="quarter" idx="13" hasCustomPrompt="1"/>
          </p:nvPr>
        </p:nvSpPr>
        <p:spPr>
          <a:xfrm>
            <a:off x="482923" y="1058748"/>
            <a:ext cx="11032808" cy="465924"/>
          </a:xfrm>
        </p:spPr>
        <p:txBody>
          <a:bodyPr/>
          <a:lstStyle>
            <a:lvl1pPr>
              <a:defRPr sz="1900">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811440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6"/>
          <p:cNvSpPr>
            <a:spLocks noGrp="1" noChangeArrowheads="1"/>
          </p:cNvSpPr>
          <p:nvPr>
            <p:ph type="sldNum" sz="quarter" idx="10"/>
          </p:nvPr>
        </p:nvSpPr>
        <p:spPr>
          <a:xfrm>
            <a:off x="8886508" y="6195285"/>
            <a:ext cx="396240" cy="144286"/>
          </a:xfrm>
          <a:prstGeom prst="rect">
            <a:avLst/>
          </a:prstGeom>
        </p:spPr>
        <p:txBody>
          <a:bodyPr lIns="91424" tIns="45712" rIns="91424" bIns="45712"/>
          <a:lstStyle>
            <a:lvl1pPr eaLnBrk="1" hangingPunct="1">
              <a:defRPr>
                <a:latin typeface="Arial" pitchFamily="34" charset="0"/>
              </a:defRPr>
            </a:lvl1pPr>
          </a:lstStyle>
          <a:p>
            <a:pPr>
              <a:defRPr/>
            </a:pPr>
            <a:fld id="{8C83B743-31DB-46E9-9221-99AB60108E88}" type="slidenum">
              <a:rPr lang="en-US"/>
              <a:pPr>
                <a:defRPr/>
              </a:pPr>
              <a:t>‹#›</a:t>
            </a:fld>
            <a:endParaRPr lang="en-US" dirty="0"/>
          </a:p>
        </p:txBody>
      </p:sp>
      <p:pic>
        <p:nvPicPr>
          <p:cNvPr id="6"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4374" y="865722"/>
            <a:ext cx="10698481" cy="5203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684775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4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row icon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030509" y="6141623"/>
            <a:ext cx="6909436" cy="345685"/>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0983283" y="6141623"/>
            <a:ext cx="528912" cy="345685"/>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82922" y="1762351"/>
            <a:ext cx="1658264" cy="934974"/>
          </a:xfrm>
          <a:solidFill>
            <a:schemeClr val="tx2"/>
          </a:solidFill>
        </p:spPr>
        <p:txBody>
          <a:bodyPr lIns="141324" anchor="ctr"/>
          <a:lstStyle>
            <a:lvl1pPr algn="l">
              <a:lnSpc>
                <a:spcPct val="90000"/>
              </a:lnSpc>
              <a:spcBef>
                <a:spcPts val="0"/>
              </a:spcBef>
              <a:spcAft>
                <a:spcPts val="0"/>
              </a:spcAft>
              <a:defRPr sz="800">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28" name="Text Placeholder 7"/>
          <p:cNvSpPr>
            <a:spLocks noGrp="1"/>
          </p:cNvSpPr>
          <p:nvPr>
            <p:ph type="body" sz="quarter" idx="16" hasCustomPrompt="1"/>
          </p:nvPr>
        </p:nvSpPr>
        <p:spPr>
          <a:xfrm>
            <a:off x="482922" y="2734151"/>
            <a:ext cx="1658264" cy="934974"/>
          </a:xfrm>
          <a:solidFill>
            <a:schemeClr val="accent2"/>
          </a:solidFill>
        </p:spPr>
        <p:txBody>
          <a:bodyPr lIns="141324" anchor="ctr"/>
          <a:lstStyle>
            <a:lvl1pPr algn="l">
              <a:lnSpc>
                <a:spcPct val="90000"/>
              </a:lnSpc>
              <a:spcBef>
                <a:spcPts val="0"/>
              </a:spcBef>
              <a:spcAft>
                <a:spcPts val="0"/>
              </a:spcAft>
              <a:defRPr sz="800">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29" name="Text Placeholder 7"/>
          <p:cNvSpPr>
            <a:spLocks noGrp="1"/>
          </p:cNvSpPr>
          <p:nvPr>
            <p:ph type="body" sz="quarter" idx="17" hasCustomPrompt="1"/>
          </p:nvPr>
        </p:nvSpPr>
        <p:spPr>
          <a:xfrm>
            <a:off x="482922" y="3705952"/>
            <a:ext cx="1658264" cy="934974"/>
          </a:xfrm>
          <a:solidFill>
            <a:schemeClr val="accent4"/>
          </a:solidFill>
        </p:spPr>
        <p:txBody>
          <a:bodyPr lIns="141324" anchor="ctr"/>
          <a:lstStyle>
            <a:lvl1pPr algn="l">
              <a:lnSpc>
                <a:spcPct val="90000"/>
              </a:lnSpc>
              <a:spcBef>
                <a:spcPts val="0"/>
              </a:spcBef>
              <a:spcAft>
                <a:spcPts val="0"/>
              </a:spcAft>
              <a:defRPr sz="800">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9" name="Text Placeholder 8"/>
          <p:cNvSpPr>
            <a:spLocks noGrp="1"/>
          </p:cNvSpPr>
          <p:nvPr>
            <p:ph type="body" sz="quarter" idx="18" hasCustomPrompt="1"/>
          </p:nvPr>
        </p:nvSpPr>
        <p:spPr>
          <a:xfrm>
            <a:off x="2222661" y="1762351"/>
            <a:ext cx="9289530" cy="934974"/>
          </a:xfrm>
        </p:spPr>
        <p:txBody>
          <a:bodyPr/>
          <a:lstStyle>
            <a:lvl1pPr>
              <a:defRPr sz="1700"/>
            </a:lvl1pPr>
            <a:lvl2pPr>
              <a:defRPr sz="1400"/>
            </a:lvl2pPr>
          </a:lstStyle>
          <a:p>
            <a:pPr lvl="0"/>
            <a:r>
              <a:rPr lang="en-US" dirty="0"/>
              <a:t>Level 1 text is 16 pt, hit return then Tab to get to level 2 – 14 pt gray</a:t>
            </a:r>
          </a:p>
          <a:p>
            <a:pPr lvl="1"/>
            <a:r>
              <a:rPr lang="en-US" dirty="0"/>
              <a:t>Second level</a:t>
            </a:r>
          </a:p>
        </p:txBody>
      </p:sp>
      <p:sp>
        <p:nvSpPr>
          <p:cNvPr id="25" name="Text Placeholder 8"/>
          <p:cNvSpPr>
            <a:spLocks noGrp="1"/>
          </p:cNvSpPr>
          <p:nvPr>
            <p:ph type="body" sz="quarter" idx="19" hasCustomPrompt="1"/>
          </p:nvPr>
        </p:nvSpPr>
        <p:spPr>
          <a:xfrm>
            <a:off x="2222661" y="2734526"/>
            <a:ext cx="9289530" cy="934974"/>
          </a:xfrm>
        </p:spPr>
        <p:txBody>
          <a:bodyPr/>
          <a:lstStyle>
            <a:lvl1pPr>
              <a:defRPr sz="1700"/>
            </a:lvl1pPr>
            <a:lvl2pPr>
              <a:defRPr sz="1400"/>
            </a:lvl2pPr>
          </a:lstStyle>
          <a:p>
            <a:pPr lvl="0"/>
            <a:r>
              <a:rPr lang="en-US" dirty="0"/>
              <a:t>Level 1 text is 16 pt, hit return then Tab to get to level 2 – 14 pt gray</a:t>
            </a:r>
          </a:p>
          <a:p>
            <a:pPr lvl="1"/>
            <a:r>
              <a:rPr lang="en-US" dirty="0"/>
              <a:t>Second level</a:t>
            </a:r>
          </a:p>
        </p:txBody>
      </p:sp>
      <p:sp>
        <p:nvSpPr>
          <p:cNvPr id="26" name="Text Placeholder 8"/>
          <p:cNvSpPr>
            <a:spLocks noGrp="1"/>
          </p:cNvSpPr>
          <p:nvPr>
            <p:ph type="body" sz="quarter" idx="20" hasCustomPrompt="1"/>
          </p:nvPr>
        </p:nvSpPr>
        <p:spPr>
          <a:xfrm>
            <a:off x="2226200" y="3705952"/>
            <a:ext cx="9289530" cy="934974"/>
          </a:xfrm>
        </p:spPr>
        <p:txBody>
          <a:bodyPr/>
          <a:lstStyle>
            <a:lvl1pPr>
              <a:defRPr sz="1700"/>
            </a:lvl1pPr>
            <a:lvl2pPr>
              <a:defRPr sz="1400"/>
            </a:lvl2pPr>
          </a:lstStyle>
          <a:p>
            <a:pPr lvl="0"/>
            <a:r>
              <a:rPr lang="en-US" dirty="0"/>
              <a:t>Level 1 text is 16 pt, hit return then Tab to get to level 2 – 14 pt gray</a:t>
            </a:r>
          </a:p>
          <a:p>
            <a:pPr lvl="1"/>
            <a:r>
              <a:rPr lang="en-US" dirty="0"/>
              <a:t>Second level</a:t>
            </a:r>
          </a:p>
        </p:txBody>
      </p:sp>
      <p:sp>
        <p:nvSpPr>
          <p:cNvPr id="13" name="Text Placeholder 7"/>
          <p:cNvSpPr>
            <a:spLocks noGrp="1"/>
          </p:cNvSpPr>
          <p:nvPr>
            <p:ph type="body" sz="quarter" idx="21" hasCustomPrompt="1"/>
          </p:nvPr>
        </p:nvSpPr>
        <p:spPr>
          <a:xfrm>
            <a:off x="482922" y="4677749"/>
            <a:ext cx="1658264" cy="934974"/>
          </a:xfrm>
          <a:solidFill>
            <a:schemeClr val="accent1"/>
          </a:solidFill>
        </p:spPr>
        <p:txBody>
          <a:bodyPr lIns="141324" anchor="ctr"/>
          <a:lstStyle>
            <a:lvl1pPr algn="l">
              <a:lnSpc>
                <a:spcPct val="90000"/>
              </a:lnSpc>
              <a:spcBef>
                <a:spcPts val="0"/>
              </a:spcBef>
              <a:spcAft>
                <a:spcPts val="0"/>
              </a:spcAft>
              <a:defRPr sz="800">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14" name="Text Placeholder 8"/>
          <p:cNvSpPr>
            <a:spLocks noGrp="1"/>
          </p:cNvSpPr>
          <p:nvPr>
            <p:ph type="body" sz="quarter" idx="22" hasCustomPrompt="1"/>
          </p:nvPr>
        </p:nvSpPr>
        <p:spPr>
          <a:xfrm>
            <a:off x="2226200" y="4677376"/>
            <a:ext cx="9289530" cy="934974"/>
          </a:xfrm>
        </p:spPr>
        <p:txBody>
          <a:bodyPr/>
          <a:lstStyle>
            <a:lvl1pPr>
              <a:defRPr sz="1700"/>
            </a:lvl1pPr>
            <a:lvl2pPr>
              <a:defRPr sz="1400"/>
            </a:lvl2pPr>
          </a:lstStyle>
          <a:p>
            <a:pPr lvl="0"/>
            <a:r>
              <a:rPr lang="en-US" dirty="0"/>
              <a:t>Level 1 text is 16 pt, hit return then Tab to get to level 2 – 14 pt gray</a:t>
            </a:r>
          </a:p>
          <a:p>
            <a:pPr lvl="1"/>
            <a:r>
              <a:rPr lang="en-US" dirty="0"/>
              <a:t>Second level</a:t>
            </a:r>
          </a:p>
        </p:txBody>
      </p:sp>
      <p:sp>
        <p:nvSpPr>
          <p:cNvPr id="15" name="Text Placeholder 7">
            <a:extLst>
              <a:ext uri="{FF2B5EF4-FFF2-40B4-BE49-F238E27FC236}">
                <a16:creationId xmlns:a16="http://schemas.microsoft.com/office/drawing/2014/main" id="{689CC0DE-8E88-4C4F-BBB8-CB102DA4C7E9}"/>
              </a:ext>
            </a:extLst>
          </p:cNvPr>
          <p:cNvSpPr>
            <a:spLocks noGrp="1"/>
          </p:cNvSpPr>
          <p:nvPr>
            <p:ph type="body" sz="quarter" idx="13" hasCustomPrompt="1"/>
          </p:nvPr>
        </p:nvSpPr>
        <p:spPr>
          <a:xfrm>
            <a:off x="482923" y="1058748"/>
            <a:ext cx="11032808" cy="465924"/>
          </a:xfrm>
        </p:spPr>
        <p:txBody>
          <a:bodyPr/>
          <a:lstStyle>
            <a:lvl1pPr>
              <a:defRPr sz="1900">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1159576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5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row icon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030509" y="6141623"/>
            <a:ext cx="6909436" cy="345685"/>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0983283" y="6141623"/>
            <a:ext cx="528912" cy="345685"/>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82929" y="1762352"/>
            <a:ext cx="1024209" cy="727202"/>
          </a:xfrm>
          <a:solidFill>
            <a:schemeClr val="tx2"/>
          </a:solidFill>
        </p:spPr>
        <p:txBody>
          <a:bodyPr lIns="47108" anchor="ctr"/>
          <a:lstStyle>
            <a:lvl1pPr algn="l">
              <a:lnSpc>
                <a:spcPct val="90000"/>
              </a:lnSpc>
              <a:spcBef>
                <a:spcPts val="0"/>
              </a:spcBef>
              <a:spcAft>
                <a:spcPts val="0"/>
              </a:spcAft>
              <a:defRPr sz="600">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28" name="Text Placeholder 7"/>
          <p:cNvSpPr>
            <a:spLocks noGrp="1"/>
          </p:cNvSpPr>
          <p:nvPr>
            <p:ph type="body" sz="quarter" idx="16" hasCustomPrompt="1"/>
          </p:nvPr>
        </p:nvSpPr>
        <p:spPr>
          <a:xfrm>
            <a:off x="482929" y="2539095"/>
            <a:ext cx="1024209" cy="727202"/>
          </a:xfrm>
          <a:solidFill>
            <a:schemeClr val="accent2"/>
          </a:solidFill>
        </p:spPr>
        <p:txBody>
          <a:bodyPr lIns="47108" anchor="ctr"/>
          <a:lstStyle>
            <a:lvl1pPr algn="l">
              <a:lnSpc>
                <a:spcPct val="90000"/>
              </a:lnSpc>
              <a:spcBef>
                <a:spcPts val="0"/>
              </a:spcBef>
              <a:spcAft>
                <a:spcPts val="0"/>
              </a:spcAft>
              <a:defRPr sz="600">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29" name="Text Placeholder 7"/>
          <p:cNvSpPr>
            <a:spLocks noGrp="1"/>
          </p:cNvSpPr>
          <p:nvPr>
            <p:ph type="body" sz="quarter" idx="17" hasCustomPrompt="1"/>
          </p:nvPr>
        </p:nvSpPr>
        <p:spPr>
          <a:xfrm>
            <a:off x="482929" y="3315839"/>
            <a:ext cx="1024209" cy="727202"/>
          </a:xfrm>
          <a:solidFill>
            <a:schemeClr val="accent4"/>
          </a:solidFill>
        </p:spPr>
        <p:txBody>
          <a:bodyPr lIns="47108" anchor="ctr"/>
          <a:lstStyle>
            <a:lvl1pPr algn="l">
              <a:lnSpc>
                <a:spcPct val="90000"/>
              </a:lnSpc>
              <a:spcBef>
                <a:spcPts val="0"/>
              </a:spcBef>
              <a:spcAft>
                <a:spcPts val="0"/>
              </a:spcAft>
              <a:defRPr sz="600">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9" name="Text Placeholder 8"/>
          <p:cNvSpPr>
            <a:spLocks noGrp="1"/>
          </p:cNvSpPr>
          <p:nvPr>
            <p:ph type="body" sz="quarter" idx="18" hasCustomPrompt="1"/>
          </p:nvPr>
        </p:nvSpPr>
        <p:spPr>
          <a:xfrm>
            <a:off x="1588510" y="1762352"/>
            <a:ext cx="9923689" cy="727202"/>
          </a:xfrm>
        </p:spPr>
        <p:txBody>
          <a:bodyPr/>
          <a:lstStyle>
            <a:lvl1pPr>
              <a:defRPr sz="1700"/>
            </a:lvl1pPr>
            <a:lvl2pPr>
              <a:defRPr sz="1400"/>
            </a:lvl2pPr>
          </a:lstStyle>
          <a:p>
            <a:pPr lvl="0"/>
            <a:r>
              <a:rPr lang="en-US" dirty="0"/>
              <a:t>Level 1 text is 16 pt, hit return then Tab to get to level 2 – 14 pt gray</a:t>
            </a:r>
          </a:p>
          <a:p>
            <a:pPr lvl="1"/>
            <a:r>
              <a:rPr lang="en-US" dirty="0"/>
              <a:t>Second level</a:t>
            </a:r>
          </a:p>
        </p:txBody>
      </p:sp>
      <p:sp>
        <p:nvSpPr>
          <p:cNvPr id="25" name="Text Placeholder 8"/>
          <p:cNvSpPr>
            <a:spLocks noGrp="1"/>
          </p:cNvSpPr>
          <p:nvPr>
            <p:ph type="body" sz="quarter" idx="19" hasCustomPrompt="1"/>
          </p:nvPr>
        </p:nvSpPr>
        <p:spPr>
          <a:xfrm>
            <a:off x="1592046" y="2536906"/>
            <a:ext cx="9923689" cy="727202"/>
          </a:xfrm>
        </p:spPr>
        <p:txBody>
          <a:bodyPr/>
          <a:lstStyle>
            <a:lvl1pPr>
              <a:defRPr sz="1700"/>
            </a:lvl1pPr>
            <a:lvl2pPr>
              <a:defRPr sz="1400"/>
            </a:lvl2pPr>
          </a:lstStyle>
          <a:p>
            <a:pPr lvl="0"/>
            <a:r>
              <a:rPr lang="en-US" dirty="0"/>
              <a:t>Level 1 text is 16 pt, hit return then Tab to get to level 2 – 14 pt gray</a:t>
            </a:r>
          </a:p>
          <a:p>
            <a:pPr lvl="1"/>
            <a:r>
              <a:rPr lang="en-US" dirty="0"/>
              <a:t>Second level</a:t>
            </a:r>
          </a:p>
        </p:txBody>
      </p:sp>
      <p:sp>
        <p:nvSpPr>
          <p:cNvPr id="26" name="Text Placeholder 8"/>
          <p:cNvSpPr>
            <a:spLocks noGrp="1"/>
          </p:cNvSpPr>
          <p:nvPr>
            <p:ph type="body" sz="quarter" idx="20" hasCustomPrompt="1"/>
          </p:nvPr>
        </p:nvSpPr>
        <p:spPr>
          <a:xfrm>
            <a:off x="1592046" y="3311462"/>
            <a:ext cx="9923689" cy="727202"/>
          </a:xfrm>
        </p:spPr>
        <p:txBody>
          <a:bodyPr/>
          <a:lstStyle>
            <a:lvl1pPr>
              <a:defRPr sz="1700"/>
            </a:lvl1pPr>
            <a:lvl2pPr>
              <a:defRPr sz="1400"/>
            </a:lvl2pPr>
          </a:lstStyle>
          <a:p>
            <a:pPr lvl="0"/>
            <a:r>
              <a:rPr lang="en-US" dirty="0"/>
              <a:t>Level 1 text is 16 pt, hit return then Tab to get to level 2 – 14 pt gray</a:t>
            </a:r>
          </a:p>
          <a:p>
            <a:pPr lvl="1"/>
            <a:r>
              <a:rPr lang="en-US" dirty="0"/>
              <a:t>Second level</a:t>
            </a:r>
          </a:p>
        </p:txBody>
      </p:sp>
      <p:sp>
        <p:nvSpPr>
          <p:cNvPr id="13" name="Text Placeholder 7"/>
          <p:cNvSpPr>
            <a:spLocks noGrp="1"/>
          </p:cNvSpPr>
          <p:nvPr>
            <p:ph type="body" sz="quarter" idx="21" hasCustomPrompt="1"/>
          </p:nvPr>
        </p:nvSpPr>
        <p:spPr>
          <a:xfrm>
            <a:off x="482929" y="4092583"/>
            <a:ext cx="1024209" cy="727202"/>
          </a:xfrm>
          <a:solidFill>
            <a:schemeClr val="accent1"/>
          </a:solidFill>
        </p:spPr>
        <p:txBody>
          <a:bodyPr lIns="47108" anchor="ctr"/>
          <a:lstStyle>
            <a:lvl1pPr algn="l">
              <a:lnSpc>
                <a:spcPct val="90000"/>
              </a:lnSpc>
              <a:spcBef>
                <a:spcPts val="0"/>
              </a:spcBef>
              <a:spcAft>
                <a:spcPts val="0"/>
              </a:spcAft>
              <a:defRPr sz="600">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14" name="Text Placeholder 8"/>
          <p:cNvSpPr>
            <a:spLocks noGrp="1"/>
          </p:cNvSpPr>
          <p:nvPr>
            <p:ph type="body" sz="quarter" idx="22" hasCustomPrompt="1"/>
          </p:nvPr>
        </p:nvSpPr>
        <p:spPr>
          <a:xfrm>
            <a:off x="1588510" y="4086017"/>
            <a:ext cx="9923689" cy="727202"/>
          </a:xfrm>
        </p:spPr>
        <p:txBody>
          <a:bodyPr/>
          <a:lstStyle>
            <a:lvl1pPr>
              <a:defRPr sz="1700"/>
            </a:lvl1pPr>
            <a:lvl2pPr>
              <a:defRPr sz="1400"/>
            </a:lvl2pPr>
          </a:lstStyle>
          <a:p>
            <a:pPr lvl="0"/>
            <a:r>
              <a:rPr lang="en-US" dirty="0"/>
              <a:t>Level 1 text is 16 pt, hit return then Tab to get to level 2 – 14 pt gray</a:t>
            </a:r>
          </a:p>
          <a:p>
            <a:pPr lvl="1"/>
            <a:r>
              <a:rPr lang="en-US" dirty="0"/>
              <a:t>Second level</a:t>
            </a:r>
          </a:p>
        </p:txBody>
      </p:sp>
      <p:sp>
        <p:nvSpPr>
          <p:cNvPr id="15" name="Text Placeholder 7"/>
          <p:cNvSpPr>
            <a:spLocks noGrp="1"/>
          </p:cNvSpPr>
          <p:nvPr>
            <p:ph type="body" sz="quarter" idx="23" hasCustomPrompt="1"/>
          </p:nvPr>
        </p:nvSpPr>
        <p:spPr>
          <a:xfrm>
            <a:off x="482929" y="4869326"/>
            <a:ext cx="1024209" cy="727202"/>
          </a:xfrm>
          <a:solidFill>
            <a:srgbClr val="A22B38"/>
          </a:solidFill>
        </p:spPr>
        <p:txBody>
          <a:bodyPr lIns="47108" anchor="ctr"/>
          <a:lstStyle>
            <a:lvl1pPr algn="l">
              <a:lnSpc>
                <a:spcPct val="90000"/>
              </a:lnSpc>
              <a:spcBef>
                <a:spcPts val="0"/>
              </a:spcBef>
              <a:spcAft>
                <a:spcPts val="0"/>
              </a:spcAft>
              <a:defRPr sz="600">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16" name="Text Placeholder 8"/>
          <p:cNvSpPr>
            <a:spLocks noGrp="1"/>
          </p:cNvSpPr>
          <p:nvPr>
            <p:ph type="body" sz="quarter" idx="24" hasCustomPrompt="1"/>
          </p:nvPr>
        </p:nvSpPr>
        <p:spPr>
          <a:xfrm>
            <a:off x="1592046" y="4860572"/>
            <a:ext cx="9923689" cy="727202"/>
          </a:xfrm>
        </p:spPr>
        <p:txBody>
          <a:bodyPr/>
          <a:lstStyle>
            <a:lvl1pPr>
              <a:defRPr sz="1700"/>
            </a:lvl1pPr>
            <a:lvl2pPr>
              <a:defRPr sz="1400"/>
            </a:lvl2pPr>
          </a:lstStyle>
          <a:p>
            <a:pPr lvl="0"/>
            <a:r>
              <a:rPr lang="en-US" dirty="0"/>
              <a:t>Level 1 text is 16 pt, hit return then Tab to get to level 2 – 14 pt gray</a:t>
            </a:r>
          </a:p>
          <a:p>
            <a:pPr lvl="1"/>
            <a:r>
              <a:rPr lang="en-US" dirty="0"/>
              <a:t>Second level</a:t>
            </a:r>
          </a:p>
        </p:txBody>
      </p:sp>
      <p:sp>
        <p:nvSpPr>
          <p:cNvPr id="17" name="Text Placeholder 7">
            <a:extLst>
              <a:ext uri="{FF2B5EF4-FFF2-40B4-BE49-F238E27FC236}">
                <a16:creationId xmlns:a16="http://schemas.microsoft.com/office/drawing/2014/main" id="{0B0E6FC2-94CC-4D51-BB6C-4536953739D6}"/>
              </a:ext>
            </a:extLst>
          </p:cNvPr>
          <p:cNvSpPr>
            <a:spLocks noGrp="1"/>
          </p:cNvSpPr>
          <p:nvPr>
            <p:ph type="body" sz="quarter" idx="13" hasCustomPrompt="1"/>
          </p:nvPr>
        </p:nvSpPr>
        <p:spPr>
          <a:xfrm>
            <a:off x="482923" y="1058748"/>
            <a:ext cx="11032808" cy="465924"/>
          </a:xfrm>
        </p:spPr>
        <p:txBody>
          <a:bodyPr/>
          <a:lstStyle>
            <a:lvl1pPr>
              <a:defRPr sz="1900">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21083801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55565A">
                  <a:tint val="75000"/>
                </a:srgbClr>
              </a:solidFill>
            </a:endParaRPr>
          </a:p>
        </p:txBody>
      </p:sp>
      <p:sp>
        <p:nvSpPr>
          <p:cNvPr id="3" name="Footer Placeholder 2"/>
          <p:cNvSpPr>
            <a:spLocks noGrp="1"/>
          </p:cNvSpPr>
          <p:nvPr>
            <p:ph type="ftr" sz="quarter" idx="11"/>
          </p:nvPr>
        </p:nvSpPr>
        <p:spPr>
          <a:xfrm>
            <a:off x="4030509" y="6141623"/>
            <a:ext cx="6909436" cy="345685"/>
          </a:xfrm>
          <a:prstGeom prst="rect">
            <a:avLst/>
          </a:prstGeom>
        </p:spPr>
        <p:txBody>
          <a:bodyPr lIns="91424" tIns="45712" rIns="91424" bIns="45712"/>
          <a:lstStyle/>
          <a:p>
            <a:endParaRPr lang="en-US" dirty="0">
              <a:solidFill>
                <a:srgbClr val="55565A">
                  <a:tint val="75000"/>
                </a:srgbClr>
              </a:solidFill>
            </a:endParaRPr>
          </a:p>
        </p:txBody>
      </p:sp>
      <p:sp>
        <p:nvSpPr>
          <p:cNvPr id="4" name="Slide Number Placeholder 3"/>
          <p:cNvSpPr>
            <a:spLocks noGrp="1"/>
          </p:cNvSpPr>
          <p:nvPr>
            <p:ph type="sldNum" sz="quarter" idx="12"/>
          </p:nvPr>
        </p:nvSpPr>
        <p:spPr>
          <a:xfrm>
            <a:off x="10983283" y="6141623"/>
            <a:ext cx="528912" cy="345685"/>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7" name="Text Placeholder 6"/>
          <p:cNvSpPr>
            <a:spLocks noGrp="1"/>
          </p:cNvSpPr>
          <p:nvPr>
            <p:ph type="body" sz="quarter" idx="13" hasCustomPrompt="1"/>
          </p:nvPr>
        </p:nvSpPr>
        <p:spPr>
          <a:xfrm>
            <a:off x="4400444" y="2817239"/>
            <a:ext cx="3086339" cy="576929"/>
          </a:xfrm>
        </p:spPr>
        <p:txBody>
          <a:bodyPr anchor="ctr"/>
          <a:lstStyle>
            <a:lvl1pPr algn="ctr">
              <a:defRPr>
                <a:solidFill>
                  <a:schemeClr val="accent4"/>
                </a:solidFill>
              </a:defRPr>
            </a:lvl1pPr>
          </a:lstStyle>
          <a:p>
            <a:pPr lvl="0"/>
            <a:r>
              <a:rPr lang="en-US" dirty="0"/>
              <a:t>[blank]</a:t>
            </a:r>
          </a:p>
        </p:txBody>
      </p:sp>
      <p:pic>
        <p:nvPicPr>
          <p:cNvPr id="9" name="Picture 8">
            <a:extLst>
              <a:ext uri="{FF2B5EF4-FFF2-40B4-BE49-F238E27FC236}">
                <a16:creationId xmlns:a16="http://schemas.microsoft.com/office/drawing/2014/main" id="{DA2B1205-F6CA-461E-A799-04C4F035F70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0003" y="6030674"/>
            <a:ext cx="1426251" cy="323856"/>
          </a:xfrm>
          <a:prstGeom prst="rect">
            <a:avLst/>
          </a:prstGeom>
        </p:spPr>
      </p:pic>
    </p:spTree>
    <p:extLst>
      <p:ext uri="{BB962C8B-B14F-4D97-AF65-F5344CB8AC3E}">
        <p14:creationId xmlns:p14="http://schemas.microsoft.com/office/powerpoint/2010/main" val="31616324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Orange">
    <p:spTree>
      <p:nvGrpSpPr>
        <p:cNvPr id="1" name=""/>
        <p:cNvGrpSpPr/>
        <p:nvPr/>
      </p:nvGrpSpPr>
      <p:grpSpPr>
        <a:xfrm>
          <a:off x="0" y="0"/>
          <a:ext cx="0" cy="0"/>
          <a:chOff x="0" y="0"/>
          <a:chExt cx="0" cy="0"/>
        </a:xfrm>
      </p:grpSpPr>
      <p:sp>
        <p:nvSpPr>
          <p:cNvPr id="7" name="Rectangle 6"/>
          <p:cNvSpPr/>
          <p:nvPr userDrawn="1"/>
        </p:nvSpPr>
        <p:spPr bwMode="gray">
          <a:xfrm>
            <a:off x="7800977" y="5"/>
            <a:ext cx="4086226" cy="649287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8554" tIns="110843" rIns="138554" bIns="110843" numCol="1" spcCol="0" rtlCol="0" fromWordArt="0" anchor="t" anchorCtr="0" forceAA="0" compatLnSpc="1">
            <a:prstTxWarp prst="textNoShape">
              <a:avLst/>
            </a:prstTxWarp>
            <a:noAutofit/>
          </a:bodyPr>
          <a:lstStyle/>
          <a:p>
            <a:pPr algn="ctr" defTabSz="706461"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 name="Title 1"/>
          <p:cNvSpPr>
            <a:spLocks noGrp="1"/>
          </p:cNvSpPr>
          <p:nvPr>
            <p:ph type="title" hasCustomPrompt="1"/>
          </p:nvPr>
        </p:nvSpPr>
        <p:spPr bwMode="gray">
          <a:xfrm>
            <a:off x="501500" y="1731441"/>
            <a:ext cx="6998767" cy="2015496"/>
          </a:xfrm>
        </p:spPr>
        <p:txBody>
          <a:bodyPr anchor="b"/>
          <a:lstStyle>
            <a:lvl1pPr>
              <a:defRPr sz="3300"/>
            </a:lvl1pPr>
          </a:lstStyle>
          <a:p>
            <a:r>
              <a:rPr lang="en-US" dirty="0"/>
              <a:t>Section title in sentence case </a:t>
            </a:r>
          </a:p>
        </p:txBody>
      </p:sp>
      <p:sp>
        <p:nvSpPr>
          <p:cNvPr id="3" name="Text Placeholder 2"/>
          <p:cNvSpPr>
            <a:spLocks noGrp="1"/>
          </p:cNvSpPr>
          <p:nvPr>
            <p:ph type="body" idx="1" hasCustomPrompt="1"/>
          </p:nvPr>
        </p:nvSpPr>
        <p:spPr bwMode="gray">
          <a:xfrm>
            <a:off x="501500" y="3902606"/>
            <a:ext cx="6998767" cy="1688491"/>
          </a:xfrm>
        </p:spPr>
        <p:txBody>
          <a:bodyPr/>
          <a:lstStyle>
            <a:lvl1pPr marL="0" indent="0">
              <a:buNone/>
              <a:defRPr sz="2100">
                <a:solidFill>
                  <a:schemeClr val="tx1"/>
                </a:solidFill>
              </a:defRPr>
            </a:lvl1pPr>
            <a:lvl2pPr marL="353310" indent="0">
              <a:buNone/>
              <a:defRPr sz="1500">
                <a:solidFill>
                  <a:schemeClr val="tx1">
                    <a:tint val="75000"/>
                  </a:schemeClr>
                </a:solidFill>
              </a:defRPr>
            </a:lvl2pPr>
            <a:lvl3pPr marL="706620" indent="0">
              <a:buNone/>
              <a:defRPr sz="1400">
                <a:solidFill>
                  <a:schemeClr val="tx1">
                    <a:tint val="75000"/>
                  </a:schemeClr>
                </a:solidFill>
              </a:defRPr>
            </a:lvl3pPr>
            <a:lvl4pPr marL="1059932" indent="0">
              <a:buNone/>
              <a:defRPr sz="1200">
                <a:solidFill>
                  <a:schemeClr val="tx1">
                    <a:tint val="75000"/>
                  </a:schemeClr>
                </a:solidFill>
              </a:defRPr>
            </a:lvl4pPr>
            <a:lvl5pPr marL="1413242" indent="0">
              <a:buNone/>
              <a:defRPr sz="1200">
                <a:solidFill>
                  <a:schemeClr val="tx1">
                    <a:tint val="75000"/>
                  </a:schemeClr>
                </a:solidFill>
              </a:defRPr>
            </a:lvl5pPr>
            <a:lvl6pPr marL="1766554" indent="0">
              <a:buNone/>
              <a:defRPr sz="1200">
                <a:solidFill>
                  <a:schemeClr val="tx1">
                    <a:tint val="75000"/>
                  </a:schemeClr>
                </a:solidFill>
              </a:defRPr>
            </a:lvl6pPr>
            <a:lvl7pPr marL="2119862" indent="0">
              <a:buNone/>
              <a:defRPr sz="1200">
                <a:solidFill>
                  <a:schemeClr val="tx1">
                    <a:tint val="75000"/>
                  </a:schemeClr>
                </a:solidFill>
              </a:defRPr>
            </a:lvl7pPr>
            <a:lvl8pPr marL="2473173" indent="0">
              <a:buNone/>
              <a:defRPr sz="1200">
                <a:solidFill>
                  <a:schemeClr val="tx1">
                    <a:tint val="75000"/>
                  </a:schemeClr>
                </a:solidFill>
              </a:defRPr>
            </a:lvl8pPr>
            <a:lvl9pPr marL="2826481" indent="0">
              <a:buNone/>
              <a:defRPr sz="1200">
                <a:solidFill>
                  <a:schemeClr val="tx1">
                    <a:tint val="75000"/>
                  </a:schemeClr>
                </a:solidFill>
              </a:defRPr>
            </a:lvl9pPr>
          </a:lstStyle>
          <a:p>
            <a:pPr lvl="0"/>
            <a:r>
              <a:rPr lang="en-US" dirty="0"/>
              <a:t>Subhead if needed or speaker name </a:t>
            </a:r>
          </a:p>
        </p:txBody>
      </p:sp>
      <p:pic>
        <p:nvPicPr>
          <p:cNvPr id="9" name="Picture 8">
            <a:extLst>
              <a:ext uri="{FF2B5EF4-FFF2-40B4-BE49-F238E27FC236}">
                <a16:creationId xmlns:a16="http://schemas.microsoft.com/office/drawing/2014/main" id="{F0D61B4F-A22C-4FAB-B7F3-23701D72714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0003" y="6030674"/>
            <a:ext cx="1426251" cy="323856"/>
          </a:xfrm>
          <a:prstGeom prst="rect">
            <a:avLst/>
          </a:prstGeom>
        </p:spPr>
      </p:pic>
    </p:spTree>
    <p:extLst>
      <p:ext uri="{BB962C8B-B14F-4D97-AF65-F5344CB8AC3E}">
        <p14:creationId xmlns:p14="http://schemas.microsoft.com/office/powerpoint/2010/main" val="21168495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Yellow">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01500" y="1731441"/>
            <a:ext cx="6998767" cy="2015496"/>
          </a:xfrm>
        </p:spPr>
        <p:txBody>
          <a:bodyPr anchor="b"/>
          <a:lstStyle>
            <a:lvl1pPr>
              <a:defRPr sz="3300"/>
            </a:lvl1pPr>
          </a:lstStyle>
          <a:p>
            <a:r>
              <a:rPr lang="en-US" dirty="0"/>
              <a:t>Section title in sentence case </a:t>
            </a:r>
          </a:p>
        </p:txBody>
      </p:sp>
      <p:sp>
        <p:nvSpPr>
          <p:cNvPr id="3" name="Text Placeholder 2"/>
          <p:cNvSpPr>
            <a:spLocks noGrp="1"/>
          </p:cNvSpPr>
          <p:nvPr>
            <p:ph type="body" idx="1" hasCustomPrompt="1"/>
          </p:nvPr>
        </p:nvSpPr>
        <p:spPr bwMode="gray">
          <a:xfrm>
            <a:off x="501500" y="3902606"/>
            <a:ext cx="6998767" cy="1688491"/>
          </a:xfrm>
        </p:spPr>
        <p:txBody>
          <a:bodyPr/>
          <a:lstStyle>
            <a:lvl1pPr marL="0" indent="0">
              <a:buNone/>
              <a:defRPr sz="2100">
                <a:solidFill>
                  <a:schemeClr val="tx1"/>
                </a:solidFill>
              </a:defRPr>
            </a:lvl1pPr>
            <a:lvl2pPr marL="353310" indent="0">
              <a:buNone/>
              <a:defRPr sz="1500">
                <a:solidFill>
                  <a:schemeClr val="tx1">
                    <a:tint val="75000"/>
                  </a:schemeClr>
                </a:solidFill>
              </a:defRPr>
            </a:lvl2pPr>
            <a:lvl3pPr marL="706620" indent="0">
              <a:buNone/>
              <a:defRPr sz="1400">
                <a:solidFill>
                  <a:schemeClr val="tx1">
                    <a:tint val="75000"/>
                  </a:schemeClr>
                </a:solidFill>
              </a:defRPr>
            </a:lvl3pPr>
            <a:lvl4pPr marL="1059932" indent="0">
              <a:buNone/>
              <a:defRPr sz="1200">
                <a:solidFill>
                  <a:schemeClr val="tx1">
                    <a:tint val="75000"/>
                  </a:schemeClr>
                </a:solidFill>
              </a:defRPr>
            </a:lvl4pPr>
            <a:lvl5pPr marL="1413242" indent="0">
              <a:buNone/>
              <a:defRPr sz="1200">
                <a:solidFill>
                  <a:schemeClr val="tx1">
                    <a:tint val="75000"/>
                  </a:schemeClr>
                </a:solidFill>
              </a:defRPr>
            </a:lvl5pPr>
            <a:lvl6pPr marL="1766554" indent="0">
              <a:buNone/>
              <a:defRPr sz="1200">
                <a:solidFill>
                  <a:schemeClr val="tx1">
                    <a:tint val="75000"/>
                  </a:schemeClr>
                </a:solidFill>
              </a:defRPr>
            </a:lvl6pPr>
            <a:lvl7pPr marL="2119862" indent="0">
              <a:buNone/>
              <a:defRPr sz="1200">
                <a:solidFill>
                  <a:schemeClr val="tx1">
                    <a:tint val="75000"/>
                  </a:schemeClr>
                </a:solidFill>
              </a:defRPr>
            </a:lvl7pPr>
            <a:lvl8pPr marL="2473173" indent="0">
              <a:buNone/>
              <a:defRPr sz="1200">
                <a:solidFill>
                  <a:schemeClr val="tx1">
                    <a:tint val="75000"/>
                  </a:schemeClr>
                </a:solidFill>
              </a:defRPr>
            </a:lvl8pPr>
            <a:lvl9pPr marL="2826481" indent="0">
              <a:buNone/>
              <a:defRPr sz="1200">
                <a:solidFill>
                  <a:schemeClr val="tx1">
                    <a:tint val="75000"/>
                  </a:schemeClr>
                </a:solidFill>
              </a:defRPr>
            </a:lvl9pPr>
          </a:lstStyle>
          <a:p>
            <a:pPr lvl="0"/>
            <a:r>
              <a:rPr lang="en-US" dirty="0"/>
              <a:t>Subhead if needed or speaker name </a:t>
            </a:r>
          </a:p>
        </p:txBody>
      </p:sp>
      <p:sp>
        <p:nvSpPr>
          <p:cNvPr id="11" name="Rectangle 10">
            <a:extLst>
              <a:ext uri="{FF2B5EF4-FFF2-40B4-BE49-F238E27FC236}">
                <a16:creationId xmlns:a16="http://schemas.microsoft.com/office/drawing/2014/main" id="{CA5DB066-2C57-4BDC-B3C4-D5AA4E54C31C}"/>
              </a:ext>
            </a:extLst>
          </p:cNvPr>
          <p:cNvSpPr/>
          <p:nvPr/>
        </p:nvSpPr>
        <p:spPr bwMode="gray">
          <a:xfrm>
            <a:off x="7800977" y="5"/>
            <a:ext cx="4086226" cy="64928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8554" tIns="110843" rIns="138554" bIns="110843" numCol="1" spcCol="0" rtlCol="0" fromWordArt="0" anchor="t" anchorCtr="0" forceAA="0" compatLnSpc="1">
            <a:prstTxWarp prst="textNoShape">
              <a:avLst/>
            </a:prstTxWarp>
            <a:noAutofit/>
          </a:bodyPr>
          <a:lstStyle/>
          <a:p>
            <a:pPr algn="ctr" defTabSz="706461"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7" name="Picture 6">
            <a:extLst>
              <a:ext uri="{FF2B5EF4-FFF2-40B4-BE49-F238E27FC236}">
                <a16:creationId xmlns:a16="http://schemas.microsoft.com/office/drawing/2014/main" id="{60059ED8-1ABF-4D47-BAF7-C67D0BDC36D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0003" y="6030674"/>
            <a:ext cx="1426251" cy="323856"/>
          </a:xfrm>
          <a:prstGeom prst="rect">
            <a:avLst/>
          </a:prstGeom>
        </p:spPr>
      </p:pic>
    </p:spTree>
    <p:extLst>
      <p:ext uri="{BB962C8B-B14F-4D97-AF65-F5344CB8AC3E}">
        <p14:creationId xmlns:p14="http://schemas.microsoft.com/office/powerpoint/2010/main" val="4836696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Dk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01500" y="1731441"/>
            <a:ext cx="6998767" cy="2015496"/>
          </a:xfrm>
        </p:spPr>
        <p:txBody>
          <a:bodyPr anchor="b"/>
          <a:lstStyle>
            <a:lvl1pPr>
              <a:defRPr sz="3300"/>
            </a:lvl1pPr>
          </a:lstStyle>
          <a:p>
            <a:r>
              <a:rPr lang="en-US" dirty="0"/>
              <a:t>Section title in sentence case </a:t>
            </a:r>
          </a:p>
        </p:txBody>
      </p:sp>
      <p:sp>
        <p:nvSpPr>
          <p:cNvPr id="3" name="Text Placeholder 2"/>
          <p:cNvSpPr>
            <a:spLocks noGrp="1"/>
          </p:cNvSpPr>
          <p:nvPr>
            <p:ph type="body" idx="1" hasCustomPrompt="1"/>
          </p:nvPr>
        </p:nvSpPr>
        <p:spPr bwMode="gray">
          <a:xfrm>
            <a:off x="501500" y="3902606"/>
            <a:ext cx="6998767" cy="1688491"/>
          </a:xfrm>
        </p:spPr>
        <p:txBody>
          <a:bodyPr/>
          <a:lstStyle>
            <a:lvl1pPr marL="0" indent="0">
              <a:buNone/>
              <a:defRPr sz="2100">
                <a:solidFill>
                  <a:schemeClr val="tx1"/>
                </a:solidFill>
              </a:defRPr>
            </a:lvl1pPr>
            <a:lvl2pPr marL="353310" indent="0">
              <a:buNone/>
              <a:defRPr sz="1500">
                <a:solidFill>
                  <a:schemeClr val="tx1">
                    <a:tint val="75000"/>
                  </a:schemeClr>
                </a:solidFill>
              </a:defRPr>
            </a:lvl2pPr>
            <a:lvl3pPr marL="706620" indent="0">
              <a:buNone/>
              <a:defRPr sz="1400">
                <a:solidFill>
                  <a:schemeClr val="tx1">
                    <a:tint val="75000"/>
                  </a:schemeClr>
                </a:solidFill>
              </a:defRPr>
            </a:lvl3pPr>
            <a:lvl4pPr marL="1059932" indent="0">
              <a:buNone/>
              <a:defRPr sz="1200">
                <a:solidFill>
                  <a:schemeClr val="tx1">
                    <a:tint val="75000"/>
                  </a:schemeClr>
                </a:solidFill>
              </a:defRPr>
            </a:lvl4pPr>
            <a:lvl5pPr marL="1413242" indent="0">
              <a:buNone/>
              <a:defRPr sz="1200">
                <a:solidFill>
                  <a:schemeClr val="tx1">
                    <a:tint val="75000"/>
                  </a:schemeClr>
                </a:solidFill>
              </a:defRPr>
            </a:lvl5pPr>
            <a:lvl6pPr marL="1766554" indent="0">
              <a:buNone/>
              <a:defRPr sz="1200">
                <a:solidFill>
                  <a:schemeClr val="tx1">
                    <a:tint val="75000"/>
                  </a:schemeClr>
                </a:solidFill>
              </a:defRPr>
            </a:lvl6pPr>
            <a:lvl7pPr marL="2119862" indent="0">
              <a:buNone/>
              <a:defRPr sz="1200">
                <a:solidFill>
                  <a:schemeClr val="tx1">
                    <a:tint val="75000"/>
                  </a:schemeClr>
                </a:solidFill>
              </a:defRPr>
            </a:lvl7pPr>
            <a:lvl8pPr marL="2473173" indent="0">
              <a:buNone/>
              <a:defRPr sz="1200">
                <a:solidFill>
                  <a:schemeClr val="tx1">
                    <a:tint val="75000"/>
                  </a:schemeClr>
                </a:solidFill>
              </a:defRPr>
            </a:lvl8pPr>
            <a:lvl9pPr marL="2826481" indent="0">
              <a:buNone/>
              <a:defRPr sz="1200">
                <a:solidFill>
                  <a:schemeClr val="tx1">
                    <a:tint val="75000"/>
                  </a:schemeClr>
                </a:solidFill>
              </a:defRPr>
            </a:lvl9pPr>
          </a:lstStyle>
          <a:p>
            <a:pPr lvl="0"/>
            <a:r>
              <a:rPr lang="en-US" dirty="0"/>
              <a:t>Subhead if needed or speaker name </a:t>
            </a:r>
          </a:p>
        </p:txBody>
      </p:sp>
      <p:sp>
        <p:nvSpPr>
          <p:cNvPr id="12" name="Rectangle 11">
            <a:extLst>
              <a:ext uri="{FF2B5EF4-FFF2-40B4-BE49-F238E27FC236}">
                <a16:creationId xmlns:a16="http://schemas.microsoft.com/office/drawing/2014/main" id="{D9B94BD7-F6CB-4633-B827-DCC8BE5FE864}"/>
              </a:ext>
            </a:extLst>
          </p:cNvPr>
          <p:cNvSpPr/>
          <p:nvPr/>
        </p:nvSpPr>
        <p:spPr bwMode="gray">
          <a:xfrm>
            <a:off x="7800977" y="5"/>
            <a:ext cx="4086226" cy="649287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8554" tIns="110843" rIns="138554" bIns="110843" numCol="1" spcCol="0" rtlCol="0" fromWordArt="0" anchor="t" anchorCtr="0" forceAA="0" compatLnSpc="1">
            <a:prstTxWarp prst="textNoShape">
              <a:avLst/>
            </a:prstTxWarp>
            <a:noAutofit/>
          </a:bodyPr>
          <a:lstStyle/>
          <a:p>
            <a:pPr algn="ctr" defTabSz="706461"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7" name="Picture 6">
            <a:extLst>
              <a:ext uri="{FF2B5EF4-FFF2-40B4-BE49-F238E27FC236}">
                <a16:creationId xmlns:a16="http://schemas.microsoft.com/office/drawing/2014/main" id="{F0057337-C88C-4212-B107-A55E4CB49E0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0003" y="6030674"/>
            <a:ext cx="1426251" cy="323856"/>
          </a:xfrm>
          <a:prstGeom prst="rect">
            <a:avLst/>
          </a:prstGeom>
        </p:spPr>
      </p:pic>
    </p:spTree>
    <p:extLst>
      <p:ext uri="{BB962C8B-B14F-4D97-AF65-F5344CB8AC3E}">
        <p14:creationId xmlns:p14="http://schemas.microsoft.com/office/powerpoint/2010/main" val="32170924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Med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01500" y="1731441"/>
            <a:ext cx="6998767" cy="2015496"/>
          </a:xfrm>
        </p:spPr>
        <p:txBody>
          <a:bodyPr anchor="b"/>
          <a:lstStyle>
            <a:lvl1pPr>
              <a:defRPr sz="3300"/>
            </a:lvl1pPr>
          </a:lstStyle>
          <a:p>
            <a:r>
              <a:rPr lang="en-US" dirty="0"/>
              <a:t>Section title in sentence case </a:t>
            </a:r>
          </a:p>
        </p:txBody>
      </p:sp>
      <p:sp>
        <p:nvSpPr>
          <p:cNvPr id="3" name="Text Placeholder 2"/>
          <p:cNvSpPr>
            <a:spLocks noGrp="1"/>
          </p:cNvSpPr>
          <p:nvPr>
            <p:ph type="body" idx="1" hasCustomPrompt="1"/>
          </p:nvPr>
        </p:nvSpPr>
        <p:spPr bwMode="gray">
          <a:xfrm>
            <a:off x="501500" y="3902606"/>
            <a:ext cx="6998767" cy="1688491"/>
          </a:xfrm>
        </p:spPr>
        <p:txBody>
          <a:bodyPr/>
          <a:lstStyle>
            <a:lvl1pPr marL="0" indent="0">
              <a:buNone/>
              <a:defRPr sz="2100">
                <a:solidFill>
                  <a:schemeClr val="tx1"/>
                </a:solidFill>
              </a:defRPr>
            </a:lvl1pPr>
            <a:lvl2pPr marL="353310" indent="0">
              <a:buNone/>
              <a:defRPr sz="1500">
                <a:solidFill>
                  <a:schemeClr val="tx1">
                    <a:tint val="75000"/>
                  </a:schemeClr>
                </a:solidFill>
              </a:defRPr>
            </a:lvl2pPr>
            <a:lvl3pPr marL="706620" indent="0">
              <a:buNone/>
              <a:defRPr sz="1400">
                <a:solidFill>
                  <a:schemeClr val="tx1">
                    <a:tint val="75000"/>
                  </a:schemeClr>
                </a:solidFill>
              </a:defRPr>
            </a:lvl3pPr>
            <a:lvl4pPr marL="1059932" indent="0">
              <a:buNone/>
              <a:defRPr sz="1200">
                <a:solidFill>
                  <a:schemeClr val="tx1">
                    <a:tint val="75000"/>
                  </a:schemeClr>
                </a:solidFill>
              </a:defRPr>
            </a:lvl4pPr>
            <a:lvl5pPr marL="1413242" indent="0">
              <a:buNone/>
              <a:defRPr sz="1200">
                <a:solidFill>
                  <a:schemeClr val="tx1">
                    <a:tint val="75000"/>
                  </a:schemeClr>
                </a:solidFill>
              </a:defRPr>
            </a:lvl5pPr>
            <a:lvl6pPr marL="1766554" indent="0">
              <a:buNone/>
              <a:defRPr sz="1200">
                <a:solidFill>
                  <a:schemeClr val="tx1">
                    <a:tint val="75000"/>
                  </a:schemeClr>
                </a:solidFill>
              </a:defRPr>
            </a:lvl6pPr>
            <a:lvl7pPr marL="2119862" indent="0">
              <a:buNone/>
              <a:defRPr sz="1200">
                <a:solidFill>
                  <a:schemeClr val="tx1">
                    <a:tint val="75000"/>
                  </a:schemeClr>
                </a:solidFill>
              </a:defRPr>
            </a:lvl7pPr>
            <a:lvl8pPr marL="2473173" indent="0">
              <a:buNone/>
              <a:defRPr sz="1200">
                <a:solidFill>
                  <a:schemeClr val="tx1">
                    <a:tint val="75000"/>
                  </a:schemeClr>
                </a:solidFill>
              </a:defRPr>
            </a:lvl8pPr>
            <a:lvl9pPr marL="2826481" indent="0">
              <a:buNone/>
              <a:defRPr sz="1200">
                <a:solidFill>
                  <a:schemeClr val="tx1">
                    <a:tint val="75000"/>
                  </a:schemeClr>
                </a:solidFill>
              </a:defRPr>
            </a:lvl9pPr>
          </a:lstStyle>
          <a:p>
            <a:pPr lvl="0"/>
            <a:r>
              <a:rPr lang="en-US" dirty="0"/>
              <a:t>Subhead if needed or speaker name </a:t>
            </a:r>
          </a:p>
        </p:txBody>
      </p:sp>
      <p:sp>
        <p:nvSpPr>
          <p:cNvPr id="11" name="Rectangle 10">
            <a:extLst>
              <a:ext uri="{FF2B5EF4-FFF2-40B4-BE49-F238E27FC236}">
                <a16:creationId xmlns:a16="http://schemas.microsoft.com/office/drawing/2014/main" id="{23B694CC-B592-44F3-8181-C62CCD2755B7}"/>
              </a:ext>
            </a:extLst>
          </p:cNvPr>
          <p:cNvSpPr/>
          <p:nvPr/>
        </p:nvSpPr>
        <p:spPr bwMode="gray">
          <a:xfrm>
            <a:off x="7800977" y="5"/>
            <a:ext cx="4086226" cy="649287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8554" tIns="110843" rIns="138554" bIns="110843" numCol="1" spcCol="0" rtlCol="0" fromWordArt="0" anchor="t" anchorCtr="0" forceAA="0" compatLnSpc="1">
            <a:prstTxWarp prst="textNoShape">
              <a:avLst/>
            </a:prstTxWarp>
            <a:noAutofit/>
          </a:bodyPr>
          <a:lstStyle/>
          <a:p>
            <a:pPr algn="ctr" defTabSz="706461"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7" name="Picture 6">
            <a:extLst>
              <a:ext uri="{FF2B5EF4-FFF2-40B4-BE49-F238E27FC236}">
                <a16:creationId xmlns:a16="http://schemas.microsoft.com/office/drawing/2014/main" id="{AB02EE5D-051C-45D5-9592-10BF4C2E1F1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0003" y="6030674"/>
            <a:ext cx="1426251" cy="323856"/>
          </a:xfrm>
          <a:prstGeom prst="rect">
            <a:avLst/>
          </a:prstGeom>
        </p:spPr>
      </p:pic>
    </p:spTree>
    <p:extLst>
      <p:ext uri="{BB962C8B-B14F-4D97-AF65-F5344CB8AC3E}">
        <p14:creationId xmlns:p14="http://schemas.microsoft.com/office/powerpoint/2010/main" val="5668448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55565A">
                  <a:tint val="75000"/>
                </a:srgbClr>
              </a:solidFill>
            </a:endParaRPr>
          </a:p>
        </p:txBody>
      </p:sp>
      <p:sp>
        <p:nvSpPr>
          <p:cNvPr id="4" name="Slide Number Placeholder 3"/>
          <p:cNvSpPr>
            <a:spLocks noGrp="1"/>
          </p:cNvSpPr>
          <p:nvPr>
            <p:ph type="sldNum" sz="quarter" idx="12"/>
          </p:nvPr>
        </p:nvSpPr>
        <p:spPr>
          <a:xfrm>
            <a:off x="10983283" y="6141623"/>
            <a:ext cx="528912" cy="345685"/>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pic>
        <p:nvPicPr>
          <p:cNvPr id="8" name="Picture 7">
            <a:extLst>
              <a:ext uri="{FF2B5EF4-FFF2-40B4-BE49-F238E27FC236}">
                <a16:creationId xmlns:a16="http://schemas.microsoft.com/office/drawing/2014/main" id="{F9DA9624-F28A-458F-88EF-3F184856CFB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73335" y="2368142"/>
            <a:ext cx="5740535" cy="1756596"/>
          </a:xfrm>
          <a:prstGeom prst="rect">
            <a:avLst/>
          </a:prstGeom>
        </p:spPr>
      </p:pic>
    </p:spTree>
    <p:extLst>
      <p:ext uri="{BB962C8B-B14F-4D97-AF65-F5344CB8AC3E}">
        <p14:creationId xmlns:p14="http://schemas.microsoft.com/office/powerpoint/2010/main" val="1126782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Closing / 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01500" y="3696480"/>
            <a:ext cx="6998767" cy="457177"/>
          </a:xfrm>
        </p:spPr>
        <p:txBody>
          <a:bodyPr anchor="ctr"/>
          <a:lstStyle>
            <a:lvl1pPr>
              <a:defRPr sz="1700">
                <a:solidFill>
                  <a:schemeClr val="accent1"/>
                </a:solidFill>
              </a:defRPr>
            </a:lvl1pPr>
          </a:lstStyle>
          <a:p>
            <a:r>
              <a:rPr lang="en-US" dirty="0"/>
              <a:t>First Name Last Name</a:t>
            </a:r>
          </a:p>
        </p:txBody>
      </p:sp>
      <p:sp>
        <p:nvSpPr>
          <p:cNvPr id="3" name="Text Placeholder 2"/>
          <p:cNvSpPr>
            <a:spLocks noGrp="1"/>
          </p:cNvSpPr>
          <p:nvPr>
            <p:ph type="body" idx="1" hasCustomPrompt="1"/>
          </p:nvPr>
        </p:nvSpPr>
        <p:spPr bwMode="gray">
          <a:xfrm>
            <a:off x="501500" y="4169487"/>
            <a:ext cx="6998767" cy="458830"/>
          </a:xfrm>
        </p:spPr>
        <p:txBody>
          <a:bodyPr anchor="ctr"/>
          <a:lstStyle>
            <a:lvl1pPr marL="0" indent="0">
              <a:buNone/>
              <a:defRPr sz="1700">
                <a:solidFill>
                  <a:schemeClr val="tx1"/>
                </a:solidFill>
              </a:defRPr>
            </a:lvl1pPr>
            <a:lvl2pPr marL="353310" indent="0">
              <a:buNone/>
              <a:defRPr sz="1500">
                <a:solidFill>
                  <a:schemeClr val="tx1">
                    <a:tint val="75000"/>
                  </a:schemeClr>
                </a:solidFill>
              </a:defRPr>
            </a:lvl2pPr>
            <a:lvl3pPr marL="706620" indent="0">
              <a:buNone/>
              <a:defRPr sz="1400">
                <a:solidFill>
                  <a:schemeClr val="tx1">
                    <a:tint val="75000"/>
                  </a:schemeClr>
                </a:solidFill>
              </a:defRPr>
            </a:lvl3pPr>
            <a:lvl4pPr marL="1059932" indent="0">
              <a:buNone/>
              <a:defRPr sz="1200">
                <a:solidFill>
                  <a:schemeClr val="tx1">
                    <a:tint val="75000"/>
                  </a:schemeClr>
                </a:solidFill>
              </a:defRPr>
            </a:lvl4pPr>
            <a:lvl5pPr marL="1413242" indent="0">
              <a:buNone/>
              <a:defRPr sz="1200">
                <a:solidFill>
                  <a:schemeClr val="tx1">
                    <a:tint val="75000"/>
                  </a:schemeClr>
                </a:solidFill>
              </a:defRPr>
            </a:lvl5pPr>
            <a:lvl6pPr marL="1766554" indent="0">
              <a:buNone/>
              <a:defRPr sz="1200">
                <a:solidFill>
                  <a:schemeClr val="tx1">
                    <a:tint val="75000"/>
                  </a:schemeClr>
                </a:solidFill>
              </a:defRPr>
            </a:lvl6pPr>
            <a:lvl7pPr marL="2119862" indent="0">
              <a:buNone/>
              <a:defRPr sz="1200">
                <a:solidFill>
                  <a:schemeClr val="tx1">
                    <a:tint val="75000"/>
                  </a:schemeClr>
                </a:solidFill>
              </a:defRPr>
            </a:lvl7pPr>
            <a:lvl8pPr marL="2473173" indent="0">
              <a:buNone/>
              <a:defRPr sz="1200">
                <a:solidFill>
                  <a:schemeClr val="tx1">
                    <a:tint val="75000"/>
                  </a:schemeClr>
                </a:solidFill>
              </a:defRPr>
            </a:lvl8pPr>
            <a:lvl9pPr marL="2826481" indent="0">
              <a:buNone/>
              <a:defRPr sz="1200">
                <a:solidFill>
                  <a:schemeClr val="tx1">
                    <a:tint val="75000"/>
                  </a:schemeClr>
                </a:solidFill>
              </a:defRPr>
            </a:lvl9pPr>
          </a:lstStyle>
          <a:p>
            <a:pPr lvl="0"/>
            <a:r>
              <a:rPr lang="en-US" dirty="0"/>
              <a:t>Title</a:t>
            </a:r>
          </a:p>
        </p:txBody>
      </p:sp>
      <p:sp>
        <p:nvSpPr>
          <p:cNvPr id="9" name="Text Placeholder 2"/>
          <p:cNvSpPr>
            <a:spLocks noGrp="1"/>
          </p:cNvSpPr>
          <p:nvPr>
            <p:ph type="body" idx="10" hasCustomPrompt="1"/>
          </p:nvPr>
        </p:nvSpPr>
        <p:spPr bwMode="gray">
          <a:xfrm>
            <a:off x="501500" y="4638999"/>
            <a:ext cx="6998767" cy="458830"/>
          </a:xfrm>
        </p:spPr>
        <p:txBody>
          <a:bodyPr anchor="ctr"/>
          <a:lstStyle>
            <a:lvl1pPr marL="0" indent="0">
              <a:buNone/>
              <a:defRPr sz="1700">
                <a:solidFill>
                  <a:schemeClr val="tx1"/>
                </a:solidFill>
              </a:defRPr>
            </a:lvl1pPr>
            <a:lvl2pPr marL="353310" indent="0">
              <a:buNone/>
              <a:defRPr sz="1500">
                <a:solidFill>
                  <a:schemeClr val="tx1">
                    <a:tint val="75000"/>
                  </a:schemeClr>
                </a:solidFill>
              </a:defRPr>
            </a:lvl2pPr>
            <a:lvl3pPr marL="706620" indent="0">
              <a:buNone/>
              <a:defRPr sz="1400">
                <a:solidFill>
                  <a:schemeClr val="tx1">
                    <a:tint val="75000"/>
                  </a:schemeClr>
                </a:solidFill>
              </a:defRPr>
            </a:lvl3pPr>
            <a:lvl4pPr marL="1059932" indent="0">
              <a:buNone/>
              <a:defRPr sz="1200">
                <a:solidFill>
                  <a:schemeClr val="tx1">
                    <a:tint val="75000"/>
                  </a:schemeClr>
                </a:solidFill>
              </a:defRPr>
            </a:lvl4pPr>
            <a:lvl5pPr marL="1413242" indent="0">
              <a:buNone/>
              <a:defRPr sz="1200">
                <a:solidFill>
                  <a:schemeClr val="tx1">
                    <a:tint val="75000"/>
                  </a:schemeClr>
                </a:solidFill>
              </a:defRPr>
            </a:lvl5pPr>
            <a:lvl6pPr marL="1766554" indent="0">
              <a:buNone/>
              <a:defRPr sz="1200">
                <a:solidFill>
                  <a:schemeClr val="tx1">
                    <a:tint val="75000"/>
                  </a:schemeClr>
                </a:solidFill>
              </a:defRPr>
            </a:lvl6pPr>
            <a:lvl7pPr marL="2119862" indent="0">
              <a:buNone/>
              <a:defRPr sz="1200">
                <a:solidFill>
                  <a:schemeClr val="tx1">
                    <a:tint val="75000"/>
                  </a:schemeClr>
                </a:solidFill>
              </a:defRPr>
            </a:lvl7pPr>
            <a:lvl8pPr marL="2473173" indent="0">
              <a:buNone/>
              <a:defRPr sz="1200">
                <a:solidFill>
                  <a:schemeClr val="tx1">
                    <a:tint val="75000"/>
                  </a:schemeClr>
                </a:solidFill>
              </a:defRPr>
            </a:lvl8pPr>
            <a:lvl9pPr marL="2826481" indent="0">
              <a:buNone/>
              <a:defRPr sz="1200">
                <a:solidFill>
                  <a:schemeClr val="tx1">
                    <a:tint val="75000"/>
                  </a:schemeClr>
                </a:solidFill>
              </a:defRPr>
            </a:lvl9pPr>
          </a:lstStyle>
          <a:p>
            <a:pPr lvl="0"/>
            <a:r>
              <a:rPr lang="en-US" dirty="0"/>
              <a:t>Tel</a:t>
            </a:r>
            <a:r>
              <a:rPr lang="en-US"/>
              <a:t>: 123-456-7890</a:t>
            </a:r>
            <a:endParaRPr lang="en-US" dirty="0"/>
          </a:p>
        </p:txBody>
      </p:sp>
      <p:sp>
        <p:nvSpPr>
          <p:cNvPr id="23" name="Rectangle 22">
            <a:extLst>
              <a:ext uri="{FF2B5EF4-FFF2-40B4-BE49-F238E27FC236}">
                <a16:creationId xmlns:a16="http://schemas.microsoft.com/office/drawing/2014/main" id="{ECF35A84-66E1-4F72-848D-DB6EF4825F09}"/>
              </a:ext>
            </a:extLst>
          </p:cNvPr>
          <p:cNvSpPr/>
          <p:nvPr userDrawn="1"/>
        </p:nvSpPr>
        <p:spPr bwMode="gray">
          <a:xfrm>
            <a:off x="7800977" y="5"/>
            <a:ext cx="4086226" cy="649287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8554" tIns="110843" rIns="138554" bIns="110843" numCol="1" spcCol="0" rtlCol="0" fromWordArt="0" anchor="t" anchorCtr="0" forceAA="0" compatLnSpc="1">
            <a:prstTxWarp prst="textNoShape">
              <a:avLst/>
            </a:prstTxWarp>
            <a:noAutofit/>
          </a:bodyPr>
          <a:lstStyle/>
          <a:p>
            <a:pPr algn="ctr" defTabSz="706461"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 name="TextBox 9">
            <a:extLst>
              <a:ext uri="{FF2B5EF4-FFF2-40B4-BE49-F238E27FC236}">
                <a16:creationId xmlns:a16="http://schemas.microsoft.com/office/drawing/2014/main" id="{D6D6922A-983B-4BA1-9404-083625C6FFF9}"/>
              </a:ext>
            </a:extLst>
          </p:cNvPr>
          <p:cNvSpPr txBox="1"/>
          <p:nvPr userDrawn="1"/>
        </p:nvSpPr>
        <p:spPr bwMode="gray">
          <a:xfrm>
            <a:off x="482917" y="2400094"/>
            <a:ext cx="2634055" cy="507832"/>
          </a:xfrm>
          <a:prstGeom prst="rect">
            <a:avLst/>
          </a:prstGeom>
          <a:noFill/>
        </p:spPr>
        <p:txBody>
          <a:bodyPr wrap="square" lIns="0" tIns="0" rIns="0" bIns="0" rtlCol="0">
            <a:spAutoFit/>
          </a:bodyPr>
          <a:lstStyle/>
          <a:p>
            <a:r>
              <a:rPr lang="en-US" sz="3300" dirty="0">
                <a:solidFill>
                  <a:srgbClr val="55565A"/>
                </a:solidFill>
              </a:rPr>
              <a:t>Thank you.</a:t>
            </a:r>
          </a:p>
        </p:txBody>
      </p:sp>
      <p:sp>
        <p:nvSpPr>
          <p:cNvPr id="11" name="TextBox 10">
            <a:extLst>
              <a:ext uri="{FF2B5EF4-FFF2-40B4-BE49-F238E27FC236}">
                <a16:creationId xmlns:a16="http://schemas.microsoft.com/office/drawing/2014/main" id="{30588031-B09C-4308-AD99-6FA427183E5B}"/>
              </a:ext>
            </a:extLst>
          </p:cNvPr>
          <p:cNvSpPr txBox="1"/>
          <p:nvPr userDrawn="1"/>
        </p:nvSpPr>
        <p:spPr bwMode="gray">
          <a:xfrm>
            <a:off x="501490" y="2967551"/>
            <a:ext cx="2406108" cy="323166"/>
          </a:xfrm>
          <a:prstGeom prst="rect">
            <a:avLst/>
          </a:prstGeom>
          <a:noFill/>
        </p:spPr>
        <p:txBody>
          <a:bodyPr wrap="none" lIns="0" tIns="0" rIns="0" bIns="0" rtlCol="0">
            <a:spAutoFit/>
          </a:bodyPr>
          <a:lstStyle/>
          <a:p>
            <a:r>
              <a:rPr lang="en-US" sz="2100" dirty="0">
                <a:solidFill>
                  <a:srgbClr val="55565A"/>
                </a:solidFill>
              </a:rPr>
              <a:t>Contact information:</a:t>
            </a:r>
          </a:p>
        </p:txBody>
      </p:sp>
      <p:pic>
        <p:nvPicPr>
          <p:cNvPr id="12" name="Picture 11">
            <a:extLst>
              <a:ext uri="{FF2B5EF4-FFF2-40B4-BE49-F238E27FC236}">
                <a16:creationId xmlns:a16="http://schemas.microsoft.com/office/drawing/2014/main" id="{2490A336-58A6-4623-B17E-F3C92AE57B2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0003" y="6030674"/>
            <a:ext cx="1426251" cy="323856"/>
          </a:xfrm>
          <a:prstGeom prst="rect">
            <a:avLst/>
          </a:prstGeom>
        </p:spPr>
      </p:pic>
    </p:spTree>
    <p:extLst>
      <p:ext uri="{BB962C8B-B14F-4D97-AF65-F5344CB8AC3E}">
        <p14:creationId xmlns:p14="http://schemas.microsoft.com/office/powerpoint/2010/main" val="10248642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495314" y="216431"/>
            <a:ext cx="2804637" cy="64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0" y="4741957"/>
            <a:ext cx="11887200" cy="10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3070876" y="5971388"/>
            <a:ext cx="3564097" cy="136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defTabSz="1174760" fontAlgn="base">
              <a:lnSpc>
                <a:spcPct val="95000"/>
              </a:lnSpc>
              <a:spcBef>
                <a:spcPct val="0"/>
              </a:spcBef>
              <a:spcAft>
                <a:spcPct val="0"/>
              </a:spcAft>
              <a:buClr>
                <a:srgbClr val="D45D00"/>
              </a:buClr>
              <a:defRPr/>
            </a:pPr>
            <a:endParaRPr lang="en-US" altLang="en-US" sz="1300" b="0" dirty="0">
              <a:solidFill>
                <a:srgbClr val="63666A"/>
              </a:solidFill>
            </a:endParaRPr>
          </a:p>
        </p:txBody>
      </p:sp>
      <p:pic>
        <p:nvPicPr>
          <p:cNvPr id="7" name="Picture 12"/>
          <p:cNvPicPr>
            <a:picLocks noChangeAspect="1"/>
          </p:cNvPicPr>
          <p:nvPr userDrawn="1"/>
        </p:nvPicPr>
        <p:blipFill>
          <a:blip r:embed="rId4">
            <a:extLst>
              <a:ext uri="{28A0092B-C50C-407E-A947-70E740481C1C}">
                <a14:useLocalDpi xmlns:a14="http://schemas.microsoft.com/office/drawing/2010/main"/>
              </a:ext>
            </a:extLst>
          </a:blip>
          <a:srcRect/>
          <a:stretch>
            <a:fillRect/>
          </a:stretch>
        </p:blipFill>
        <p:spPr bwMode="auto">
          <a:xfrm>
            <a:off x="7305676" y="622242"/>
            <a:ext cx="4011930" cy="27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3070860" y="5158230"/>
            <a:ext cx="7924800" cy="324644"/>
          </a:xfrm>
        </p:spPr>
        <p:txBody>
          <a:bodyPr anchor="t"/>
          <a:lstStyle>
            <a:lvl1pPr>
              <a:defRPr sz="2600"/>
            </a:lvl1pPr>
          </a:lstStyle>
          <a:p>
            <a:r>
              <a:rPr lang="en-US"/>
              <a:t>Click to edit Master title style</a:t>
            </a:r>
          </a:p>
        </p:txBody>
      </p:sp>
      <p:sp>
        <p:nvSpPr>
          <p:cNvPr id="10243" name="Rectangle 3"/>
          <p:cNvSpPr>
            <a:spLocks noGrp="1" noChangeArrowheads="1"/>
          </p:cNvSpPr>
          <p:nvPr>
            <p:ph type="subTitle" idx="1"/>
          </p:nvPr>
        </p:nvSpPr>
        <p:spPr>
          <a:xfrm>
            <a:off x="3070860" y="5482881"/>
            <a:ext cx="6240780" cy="518529"/>
          </a:xfrm>
        </p:spPr>
        <p:txBody>
          <a:bodyPr/>
          <a:lstStyle>
            <a:lvl1pPr>
              <a:spcAft>
                <a:spcPct val="0"/>
              </a:spcAft>
              <a:defRPr sz="1500"/>
            </a:lvl1pPr>
          </a:lstStyle>
          <a:p>
            <a:r>
              <a:rPr lang="en-US"/>
              <a:t>Click to edit Master subtitle style</a:t>
            </a:r>
          </a:p>
        </p:txBody>
      </p:sp>
    </p:spTree>
    <p:extLst>
      <p:ext uri="{BB962C8B-B14F-4D97-AF65-F5344CB8AC3E}">
        <p14:creationId xmlns:p14="http://schemas.microsoft.com/office/powerpoint/2010/main" val="4013751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260017"/>
            <a:ext cx="10698480" cy="10821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5" y="1453384"/>
            <a:ext cx="5252244" cy="605701"/>
          </a:xfrm>
        </p:spPr>
        <p:txBody>
          <a:bodyPr anchor="b"/>
          <a:lstStyle>
            <a:lvl1pPr marL="0" indent="0">
              <a:buNone/>
              <a:defRPr sz="2400" b="1"/>
            </a:lvl1pPr>
            <a:lvl2pPr marL="471080" indent="0">
              <a:buNone/>
              <a:defRPr sz="2100" b="1"/>
            </a:lvl2pPr>
            <a:lvl3pPr marL="942162" indent="0">
              <a:buNone/>
              <a:defRPr sz="1900" b="1"/>
            </a:lvl3pPr>
            <a:lvl4pPr marL="1413242" indent="0">
              <a:buNone/>
              <a:defRPr sz="1700" b="1"/>
            </a:lvl4pPr>
            <a:lvl5pPr marL="1884321" indent="0">
              <a:buNone/>
              <a:defRPr sz="1700" b="1"/>
            </a:lvl5pPr>
            <a:lvl6pPr marL="2355401" indent="0">
              <a:buNone/>
              <a:defRPr sz="1700" b="1"/>
            </a:lvl6pPr>
            <a:lvl7pPr marL="2826481" indent="0">
              <a:buNone/>
              <a:defRPr sz="1700" b="1"/>
            </a:lvl7pPr>
            <a:lvl8pPr marL="3297562" indent="0">
              <a:buNone/>
              <a:defRPr sz="1700" b="1"/>
            </a:lvl8pPr>
            <a:lvl9pPr marL="3768644" indent="0">
              <a:buNone/>
              <a:defRPr sz="1700" b="1"/>
            </a:lvl9pPr>
          </a:lstStyle>
          <a:p>
            <a:pPr lvl="0"/>
            <a:r>
              <a:rPr lang="en-US"/>
              <a:t>Click to edit Master text styles</a:t>
            </a:r>
          </a:p>
        </p:txBody>
      </p:sp>
      <p:sp>
        <p:nvSpPr>
          <p:cNvPr id="4" name="Content Placeholder 3"/>
          <p:cNvSpPr>
            <a:spLocks noGrp="1"/>
          </p:cNvSpPr>
          <p:nvPr>
            <p:ph sz="half" idx="2"/>
          </p:nvPr>
        </p:nvSpPr>
        <p:spPr>
          <a:xfrm>
            <a:off x="594365" y="2059085"/>
            <a:ext cx="5252244" cy="3740919"/>
          </a:xfrm>
        </p:spPr>
        <p:txBody>
          <a:bodyPr/>
          <a:lstStyle>
            <a:lvl1pPr>
              <a:defRPr sz="24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38" y="1453384"/>
            <a:ext cx="5254308" cy="605701"/>
          </a:xfrm>
        </p:spPr>
        <p:txBody>
          <a:bodyPr anchor="b"/>
          <a:lstStyle>
            <a:lvl1pPr marL="0" indent="0">
              <a:buNone/>
              <a:defRPr sz="2400" b="1"/>
            </a:lvl1pPr>
            <a:lvl2pPr marL="471080" indent="0">
              <a:buNone/>
              <a:defRPr sz="2100" b="1"/>
            </a:lvl2pPr>
            <a:lvl3pPr marL="942162" indent="0">
              <a:buNone/>
              <a:defRPr sz="1900" b="1"/>
            </a:lvl3pPr>
            <a:lvl4pPr marL="1413242" indent="0">
              <a:buNone/>
              <a:defRPr sz="1700" b="1"/>
            </a:lvl4pPr>
            <a:lvl5pPr marL="1884321" indent="0">
              <a:buNone/>
              <a:defRPr sz="1700" b="1"/>
            </a:lvl5pPr>
            <a:lvl6pPr marL="2355401" indent="0">
              <a:buNone/>
              <a:defRPr sz="1700" b="1"/>
            </a:lvl6pPr>
            <a:lvl7pPr marL="2826481" indent="0">
              <a:buNone/>
              <a:defRPr sz="1700" b="1"/>
            </a:lvl7pPr>
            <a:lvl8pPr marL="3297562" indent="0">
              <a:buNone/>
              <a:defRPr sz="1700" b="1"/>
            </a:lvl8pPr>
            <a:lvl9pPr marL="3768644" indent="0">
              <a:buNone/>
              <a:defRPr sz="1700" b="1"/>
            </a:lvl9pPr>
          </a:lstStyle>
          <a:p>
            <a:pPr lvl="0"/>
            <a:r>
              <a:rPr lang="en-US"/>
              <a:t>Click to edit Master text styles</a:t>
            </a:r>
          </a:p>
        </p:txBody>
      </p:sp>
      <p:sp>
        <p:nvSpPr>
          <p:cNvPr id="6" name="Content Placeholder 5"/>
          <p:cNvSpPr>
            <a:spLocks noGrp="1"/>
          </p:cNvSpPr>
          <p:nvPr>
            <p:ph sz="quarter" idx="4"/>
          </p:nvPr>
        </p:nvSpPr>
        <p:spPr>
          <a:xfrm>
            <a:off x="6038538" y="2059085"/>
            <a:ext cx="5254308" cy="3740919"/>
          </a:xfrm>
        </p:spPr>
        <p:txBody>
          <a:bodyPr/>
          <a:lstStyle>
            <a:lvl1pPr>
              <a:defRPr sz="24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10"/>
          </p:nvPr>
        </p:nvSpPr>
        <p:spPr>
          <a:xfrm>
            <a:off x="8886508" y="6195285"/>
            <a:ext cx="396240" cy="144286"/>
          </a:xfrm>
          <a:prstGeom prst="rect">
            <a:avLst/>
          </a:prstGeom>
        </p:spPr>
        <p:txBody>
          <a:bodyPr lIns="91424" tIns="45712" rIns="91424" bIns="45712"/>
          <a:lstStyle>
            <a:lvl1pPr eaLnBrk="1" hangingPunct="1">
              <a:defRPr>
                <a:latin typeface="Arial" pitchFamily="34" charset="0"/>
              </a:defRPr>
            </a:lvl1pPr>
          </a:lstStyle>
          <a:p>
            <a:pPr>
              <a:defRPr/>
            </a:pPr>
            <a:fld id="{1CDE830E-4455-4712-840F-409B0B6B93DC}" type="slidenum">
              <a:rPr lang="en-US"/>
              <a:pPr>
                <a:defRPr/>
              </a:pPr>
              <a:t>‹#›</a:t>
            </a:fld>
            <a:endParaRPr lang="en-US" dirty="0"/>
          </a:p>
        </p:txBody>
      </p:sp>
    </p:spTree>
    <p:extLst>
      <p:ext uri="{BB962C8B-B14F-4D97-AF65-F5344CB8AC3E}">
        <p14:creationId xmlns:p14="http://schemas.microsoft.com/office/powerpoint/2010/main" val="275738139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FE387A5D-B941-4536-8DDB-57E399A23D8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36417121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172286"/>
            <a:ext cx="10104120" cy="1289557"/>
          </a:xfrm>
        </p:spPr>
        <p:txBody>
          <a:bodyPr anchor="t"/>
          <a:lstStyle>
            <a:lvl1pPr algn="l">
              <a:defRPr sz="5100" b="1" cap="all"/>
            </a:lvl1pPr>
          </a:lstStyle>
          <a:p>
            <a:r>
              <a:rPr lang="en-US"/>
              <a:t>Click to edit Master title style</a:t>
            </a:r>
          </a:p>
        </p:txBody>
      </p:sp>
      <p:sp>
        <p:nvSpPr>
          <p:cNvPr id="3" name="Text Placeholder 2"/>
          <p:cNvSpPr>
            <a:spLocks noGrp="1"/>
          </p:cNvSpPr>
          <p:nvPr>
            <p:ph type="body" idx="1"/>
          </p:nvPr>
        </p:nvSpPr>
        <p:spPr>
          <a:xfrm>
            <a:off x="939007" y="2751965"/>
            <a:ext cx="10104120" cy="1420316"/>
          </a:xfrm>
        </p:spPr>
        <p:txBody>
          <a:bodyPr anchor="b"/>
          <a:lstStyle>
            <a:lvl1pPr marL="0" indent="0">
              <a:buNone/>
              <a:defRPr sz="2600"/>
            </a:lvl1pPr>
            <a:lvl2pPr marL="587382" indent="0">
              <a:buNone/>
              <a:defRPr sz="2300"/>
            </a:lvl2pPr>
            <a:lvl3pPr marL="1174760" indent="0">
              <a:buNone/>
              <a:defRPr sz="2100"/>
            </a:lvl3pPr>
            <a:lvl4pPr marL="1762144" indent="0">
              <a:buNone/>
              <a:defRPr sz="1800"/>
            </a:lvl4pPr>
            <a:lvl5pPr marL="2349525" indent="0">
              <a:buNone/>
              <a:defRPr sz="1800"/>
            </a:lvl5pPr>
            <a:lvl6pPr marL="2936908" indent="0">
              <a:buNone/>
              <a:defRPr sz="1800"/>
            </a:lvl6pPr>
            <a:lvl7pPr marL="3524283" indent="0">
              <a:buNone/>
              <a:defRPr sz="1800"/>
            </a:lvl7pPr>
            <a:lvl8pPr marL="4111669" indent="0">
              <a:buNone/>
              <a:defRPr sz="1800"/>
            </a:lvl8pPr>
            <a:lvl9pPr marL="4699048" indent="0">
              <a:buNone/>
              <a:defRPr sz="18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BBA984A-5EEC-4E82-826F-95377A5E68AA}"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96395703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4374" y="937871"/>
            <a:ext cx="5248117" cy="4776471"/>
          </a:xfrm>
        </p:spPr>
        <p:txBody>
          <a:bodyPr/>
          <a:lstStyle>
            <a:lvl1pPr>
              <a:defRPr sz="3600"/>
            </a:lvl1pPr>
            <a:lvl2pPr>
              <a:defRPr sz="31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0597" y="937871"/>
            <a:ext cx="5250180" cy="4776471"/>
          </a:xfrm>
        </p:spPr>
        <p:txBody>
          <a:bodyPr/>
          <a:lstStyle>
            <a:lvl1pPr>
              <a:defRPr sz="3600"/>
            </a:lvl1pPr>
            <a:lvl2pPr>
              <a:defRPr sz="31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D8E6BE1A-D57B-4DC2-9EDA-A21D6555DABC}"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93961455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1" y="260015"/>
            <a:ext cx="10698480" cy="10821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0" y="1453383"/>
            <a:ext cx="5252244" cy="605701"/>
          </a:xfrm>
        </p:spPr>
        <p:txBody>
          <a:bodyPr anchor="b"/>
          <a:lstStyle>
            <a:lvl1pPr marL="0" indent="0">
              <a:buNone/>
              <a:defRPr sz="3100" b="1"/>
            </a:lvl1pPr>
            <a:lvl2pPr marL="587382" indent="0">
              <a:buNone/>
              <a:defRPr sz="2600" b="1"/>
            </a:lvl2pPr>
            <a:lvl3pPr marL="1174760" indent="0">
              <a:buNone/>
              <a:defRPr sz="2300" b="1"/>
            </a:lvl3pPr>
            <a:lvl4pPr marL="1762144" indent="0">
              <a:buNone/>
              <a:defRPr sz="2100" b="1"/>
            </a:lvl4pPr>
            <a:lvl5pPr marL="2349525" indent="0">
              <a:buNone/>
              <a:defRPr sz="2100" b="1"/>
            </a:lvl5pPr>
            <a:lvl6pPr marL="2936908" indent="0">
              <a:buNone/>
              <a:defRPr sz="2100" b="1"/>
            </a:lvl6pPr>
            <a:lvl7pPr marL="3524283" indent="0">
              <a:buNone/>
              <a:defRPr sz="2100" b="1"/>
            </a:lvl7pPr>
            <a:lvl8pPr marL="4111669" indent="0">
              <a:buNone/>
              <a:defRPr sz="2100" b="1"/>
            </a:lvl8pPr>
            <a:lvl9pPr marL="4699048" indent="0">
              <a:buNone/>
              <a:defRPr sz="2100" b="1"/>
            </a:lvl9pPr>
          </a:lstStyle>
          <a:p>
            <a:pPr lvl="0"/>
            <a:r>
              <a:rPr lang="en-US"/>
              <a:t>Click to edit Master text styles</a:t>
            </a:r>
          </a:p>
        </p:txBody>
      </p:sp>
      <p:sp>
        <p:nvSpPr>
          <p:cNvPr id="4" name="Content Placeholder 3"/>
          <p:cNvSpPr>
            <a:spLocks noGrp="1"/>
          </p:cNvSpPr>
          <p:nvPr>
            <p:ph sz="half" idx="2"/>
          </p:nvPr>
        </p:nvSpPr>
        <p:spPr>
          <a:xfrm>
            <a:off x="594360" y="2059085"/>
            <a:ext cx="5252244" cy="3740919"/>
          </a:xfrm>
        </p:spPr>
        <p:txBody>
          <a:bodyPr/>
          <a:lstStyle>
            <a:lvl1pPr>
              <a:defRPr sz="3100"/>
            </a:lvl1pPr>
            <a:lvl2pPr>
              <a:defRPr sz="26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43" y="1453383"/>
            <a:ext cx="5254308" cy="605701"/>
          </a:xfrm>
        </p:spPr>
        <p:txBody>
          <a:bodyPr anchor="b"/>
          <a:lstStyle>
            <a:lvl1pPr marL="0" indent="0">
              <a:buNone/>
              <a:defRPr sz="3100" b="1"/>
            </a:lvl1pPr>
            <a:lvl2pPr marL="587382" indent="0">
              <a:buNone/>
              <a:defRPr sz="2600" b="1"/>
            </a:lvl2pPr>
            <a:lvl3pPr marL="1174760" indent="0">
              <a:buNone/>
              <a:defRPr sz="2300" b="1"/>
            </a:lvl3pPr>
            <a:lvl4pPr marL="1762144" indent="0">
              <a:buNone/>
              <a:defRPr sz="2100" b="1"/>
            </a:lvl4pPr>
            <a:lvl5pPr marL="2349525" indent="0">
              <a:buNone/>
              <a:defRPr sz="2100" b="1"/>
            </a:lvl5pPr>
            <a:lvl6pPr marL="2936908" indent="0">
              <a:buNone/>
              <a:defRPr sz="2100" b="1"/>
            </a:lvl6pPr>
            <a:lvl7pPr marL="3524283" indent="0">
              <a:buNone/>
              <a:defRPr sz="2100" b="1"/>
            </a:lvl7pPr>
            <a:lvl8pPr marL="4111669" indent="0">
              <a:buNone/>
              <a:defRPr sz="2100" b="1"/>
            </a:lvl8pPr>
            <a:lvl9pPr marL="4699048"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38543" y="2059085"/>
            <a:ext cx="5254308" cy="3740919"/>
          </a:xfrm>
        </p:spPr>
        <p:txBody>
          <a:bodyPr/>
          <a:lstStyle>
            <a:lvl1pPr>
              <a:defRPr sz="3100"/>
            </a:lvl1pPr>
            <a:lvl2pPr>
              <a:defRPr sz="26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4C73F689-1A51-4610-9B17-EBBADF77D6AD}"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86333457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C467DA09-2F92-4EDF-95D2-D93A9B1A46A4}"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54970915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2F4C53D-5507-43D7-80F6-1C62E7302F96}"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1070637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8" y="258516"/>
            <a:ext cx="3910807" cy="1100182"/>
          </a:xfrm>
        </p:spPr>
        <p:txBody>
          <a:bodyPr/>
          <a:lstStyle>
            <a:lvl1pPr algn="l">
              <a:defRPr sz="2600" b="1"/>
            </a:lvl1pPr>
          </a:lstStyle>
          <a:p>
            <a:r>
              <a:rPr lang="en-US"/>
              <a:t>Click to edit Master title style</a:t>
            </a:r>
          </a:p>
        </p:txBody>
      </p:sp>
      <p:sp>
        <p:nvSpPr>
          <p:cNvPr id="3" name="Content Placeholder 2"/>
          <p:cNvSpPr>
            <a:spLocks noGrp="1"/>
          </p:cNvSpPr>
          <p:nvPr>
            <p:ph idx="1"/>
          </p:nvPr>
        </p:nvSpPr>
        <p:spPr>
          <a:xfrm>
            <a:off x="4647565" y="258529"/>
            <a:ext cx="6645275" cy="5541489"/>
          </a:xfrm>
        </p:spPr>
        <p:txBody>
          <a:bodyPr/>
          <a:lstStyle>
            <a:lvl1pPr>
              <a:defRPr sz="4100"/>
            </a:lvl1pPr>
            <a:lvl2pPr>
              <a:defRPr sz="3600"/>
            </a:lvl2pPr>
            <a:lvl3pPr>
              <a:defRPr sz="31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68" y="1358710"/>
            <a:ext cx="3910807" cy="4441307"/>
          </a:xfrm>
        </p:spPr>
        <p:txBody>
          <a:bodyPr/>
          <a:lstStyle>
            <a:lvl1pPr marL="0" indent="0">
              <a:buNone/>
              <a:defRPr sz="1800"/>
            </a:lvl1pPr>
            <a:lvl2pPr marL="587382" indent="0">
              <a:buNone/>
              <a:defRPr sz="1500"/>
            </a:lvl2pPr>
            <a:lvl3pPr marL="1174760" indent="0">
              <a:buNone/>
              <a:defRPr sz="1300"/>
            </a:lvl3pPr>
            <a:lvl4pPr marL="1762144" indent="0">
              <a:buNone/>
              <a:defRPr sz="1200"/>
            </a:lvl4pPr>
            <a:lvl5pPr marL="2349525" indent="0">
              <a:buNone/>
              <a:defRPr sz="1200"/>
            </a:lvl5pPr>
            <a:lvl6pPr marL="2936908" indent="0">
              <a:buNone/>
              <a:defRPr sz="1200"/>
            </a:lvl6pPr>
            <a:lvl7pPr marL="3524283" indent="0">
              <a:buNone/>
              <a:defRPr sz="1200"/>
            </a:lvl7pPr>
            <a:lvl8pPr marL="4111669" indent="0">
              <a:buNone/>
              <a:defRPr sz="1200"/>
            </a:lvl8pPr>
            <a:lvl9pPr marL="4699048" indent="0">
              <a:buNone/>
              <a:defRPr sz="12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DF73373-377A-4452-843F-0F975D0897F4}"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74399520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545016"/>
            <a:ext cx="7132320" cy="536565"/>
          </a:xfrm>
        </p:spPr>
        <p:txBody>
          <a:bodyPr/>
          <a:lstStyle>
            <a:lvl1pPr algn="l">
              <a:defRPr sz="2600" b="1"/>
            </a:lvl1pPr>
          </a:lstStyle>
          <a:p>
            <a:r>
              <a:rPr lang="en-US"/>
              <a:t>Click to edit Master title style</a:t>
            </a:r>
          </a:p>
        </p:txBody>
      </p:sp>
      <p:sp>
        <p:nvSpPr>
          <p:cNvPr id="3" name="Picture Placeholder 2"/>
          <p:cNvSpPr>
            <a:spLocks noGrp="1"/>
          </p:cNvSpPr>
          <p:nvPr>
            <p:ph type="pic" idx="1"/>
          </p:nvPr>
        </p:nvSpPr>
        <p:spPr>
          <a:xfrm>
            <a:off x="2329974" y="580156"/>
            <a:ext cx="7132320" cy="3895725"/>
          </a:xfrm>
        </p:spPr>
        <p:txBody>
          <a:bodyPr/>
          <a:lstStyle>
            <a:lvl1pPr marL="0" indent="0">
              <a:buNone/>
              <a:defRPr sz="4100"/>
            </a:lvl1pPr>
            <a:lvl2pPr marL="587382" indent="0">
              <a:buNone/>
              <a:defRPr sz="3600"/>
            </a:lvl2pPr>
            <a:lvl3pPr marL="1174760" indent="0">
              <a:buNone/>
              <a:defRPr sz="3100"/>
            </a:lvl3pPr>
            <a:lvl4pPr marL="1762144" indent="0">
              <a:buNone/>
              <a:defRPr sz="2600"/>
            </a:lvl4pPr>
            <a:lvl5pPr marL="2349525" indent="0">
              <a:buNone/>
              <a:defRPr sz="2600"/>
            </a:lvl5pPr>
            <a:lvl6pPr marL="2936908" indent="0">
              <a:buNone/>
              <a:defRPr sz="2600"/>
            </a:lvl6pPr>
            <a:lvl7pPr marL="3524283" indent="0">
              <a:buNone/>
              <a:defRPr sz="2600"/>
            </a:lvl7pPr>
            <a:lvl8pPr marL="4111669" indent="0">
              <a:buNone/>
              <a:defRPr sz="2600"/>
            </a:lvl8pPr>
            <a:lvl9pPr marL="4699048" indent="0">
              <a:buNone/>
              <a:defRPr sz="2600"/>
            </a:lvl9pPr>
          </a:lstStyle>
          <a:p>
            <a:pPr lvl="0"/>
            <a:endParaRPr lang="en-US" noProof="0" dirty="0"/>
          </a:p>
        </p:txBody>
      </p:sp>
      <p:sp>
        <p:nvSpPr>
          <p:cNvPr id="4" name="Text Placeholder 3"/>
          <p:cNvSpPr>
            <a:spLocks noGrp="1"/>
          </p:cNvSpPr>
          <p:nvPr>
            <p:ph type="body" sz="half" idx="2"/>
          </p:nvPr>
        </p:nvSpPr>
        <p:spPr>
          <a:xfrm>
            <a:off x="2329974" y="5081630"/>
            <a:ext cx="7132320" cy="762011"/>
          </a:xfrm>
        </p:spPr>
        <p:txBody>
          <a:bodyPr/>
          <a:lstStyle>
            <a:lvl1pPr marL="0" indent="0">
              <a:buNone/>
              <a:defRPr sz="1800"/>
            </a:lvl1pPr>
            <a:lvl2pPr marL="587382" indent="0">
              <a:buNone/>
              <a:defRPr sz="1500"/>
            </a:lvl2pPr>
            <a:lvl3pPr marL="1174760" indent="0">
              <a:buNone/>
              <a:defRPr sz="1300"/>
            </a:lvl3pPr>
            <a:lvl4pPr marL="1762144" indent="0">
              <a:buNone/>
              <a:defRPr sz="1200"/>
            </a:lvl4pPr>
            <a:lvl5pPr marL="2349525" indent="0">
              <a:buNone/>
              <a:defRPr sz="1200"/>
            </a:lvl5pPr>
            <a:lvl6pPr marL="2936908" indent="0">
              <a:buNone/>
              <a:defRPr sz="1200"/>
            </a:lvl6pPr>
            <a:lvl7pPr marL="3524283" indent="0">
              <a:buNone/>
              <a:defRPr sz="1200"/>
            </a:lvl7pPr>
            <a:lvl8pPr marL="4111669" indent="0">
              <a:buNone/>
              <a:defRPr sz="1200"/>
            </a:lvl8pPr>
            <a:lvl9pPr marL="4699048" indent="0">
              <a:buNone/>
              <a:defRPr sz="12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0EB9AA8-5092-4FBA-BDAE-29CDC4587E21}"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37157162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A23E6B48-B014-433C-8ECA-F3B39AB24E49}"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224990940"/>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6157" y="144290"/>
            <a:ext cx="2674620" cy="557004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2297" y="144290"/>
            <a:ext cx="7825740" cy="55700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97FB58C0-0C08-4E46-A189-DCD039284F6F}"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2016699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8886508" y="6195285"/>
            <a:ext cx="396240" cy="144286"/>
          </a:xfrm>
          <a:prstGeom prst="rect">
            <a:avLst/>
          </a:prstGeom>
        </p:spPr>
        <p:txBody>
          <a:bodyPr lIns="91424" tIns="45712" rIns="91424" bIns="45712"/>
          <a:lstStyle>
            <a:lvl1pPr eaLnBrk="1" hangingPunct="1">
              <a:defRPr>
                <a:latin typeface="Arial" pitchFamily="34" charset="0"/>
              </a:defRPr>
            </a:lvl1pPr>
          </a:lstStyle>
          <a:p>
            <a:pPr>
              <a:defRPr/>
            </a:pPr>
            <a:fld id="{78AB91BA-370F-465E-A11F-D80D69172912}" type="slidenum">
              <a:rPr lang="en-US"/>
              <a:pPr>
                <a:defRPr/>
              </a:pPr>
              <a:t>‹#›</a:t>
            </a:fld>
            <a:endParaRPr lang="en-US" dirty="0"/>
          </a:p>
        </p:txBody>
      </p:sp>
    </p:spTree>
    <p:extLst>
      <p:ext uri="{BB962C8B-B14F-4D97-AF65-F5344CB8AC3E}">
        <p14:creationId xmlns:p14="http://schemas.microsoft.com/office/powerpoint/2010/main" val="3477734935"/>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Divider Slide | photo">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975527" y="2287377"/>
            <a:ext cx="10193496" cy="1158188"/>
          </a:xfrm>
          <a:prstGeom prst="rect">
            <a:avLst/>
          </a:prstGeom>
        </p:spPr>
        <p:txBody>
          <a:bodyPr>
            <a:noAutofit/>
          </a:bodyPr>
          <a:lstStyle>
            <a:lvl1pPr algn="l">
              <a:defRPr sz="4100"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1098733" y="3612401"/>
            <a:ext cx="10104120" cy="517025"/>
          </a:xfrm>
        </p:spPr>
        <p:txBody>
          <a:bodyPr>
            <a:noAutofit/>
          </a:bodyPr>
          <a:lstStyle>
            <a:lvl1pPr marL="0" indent="0" algn="l">
              <a:spcBef>
                <a:spcPts val="0"/>
              </a:spcBef>
              <a:spcAft>
                <a:spcPts val="386"/>
              </a:spcAft>
              <a:buNone/>
              <a:defRPr sz="2300">
                <a:solidFill>
                  <a:schemeClr val="tx1"/>
                </a:solidFill>
              </a:defRPr>
            </a:lvl1pPr>
            <a:lvl2pPr marL="587382" indent="0" algn="ctr">
              <a:buNone/>
              <a:defRPr>
                <a:solidFill>
                  <a:schemeClr val="tx1">
                    <a:tint val="75000"/>
                  </a:schemeClr>
                </a:solidFill>
              </a:defRPr>
            </a:lvl2pPr>
            <a:lvl3pPr marL="1174760" indent="0" algn="ctr">
              <a:buNone/>
              <a:defRPr>
                <a:solidFill>
                  <a:schemeClr val="tx1">
                    <a:tint val="75000"/>
                  </a:schemeClr>
                </a:solidFill>
              </a:defRPr>
            </a:lvl3pPr>
            <a:lvl4pPr marL="1762144" indent="0" algn="ctr">
              <a:buNone/>
              <a:defRPr>
                <a:solidFill>
                  <a:schemeClr val="tx1">
                    <a:tint val="75000"/>
                  </a:schemeClr>
                </a:solidFill>
              </a:defRPr>
            </a:lvl4pPr>
            <a:lvl5pPr marL="2349525" indent="0" algn="ctr">
              <a:buNone/>
              <a:defRPr>
                <a:solidFill>
                  <a:schemeClr val="tx1">
                    <a:tint val="75000"/>
                  </a:schemeClr>
                </a:solidFill>
              </a:defRPr>
            </a:lvl5pPr>
            <a:lvl6pPr marL="2936908" indent="0" algn="ctr">
              <a:buNone/>
              <a:defRPr>
                <a:solidFill>
                  <a:schemeClr val="tx1">
                    <a:tint val="75000"/>
                  </a:schemeClr>
                </a:solidFill>
              </a:defRPr>
            </a:lvl6pPr>
            <a:lvl7pPr marL="3524283" indent="0" algn="ctr">
              <a:buNone/>
              <a:defRPr>
                <a:solidFill>
                  <a:schemeClr val="tx1">
                    <a:tint val="75000"/>
                  </a:schemeClr>
                </a:solidFill>
              </a:defRPr>
            </a:lvl7pPr>
            <a:lvl8pPr marL="4111669" indent="0" algn="ctr">
              <a:buNone/>
              <a:defRPr>
                <a:solidFill>
                  <a:schemeClr val="tx1">
                    <a:tint val="75000"/>
                  </a:schemeClr>
                </a:solidFill>
              </a:defRPr>
            </a:lvl8pPr>
            <a:lvl9pPr marL="4699048" indent="0" algn="ctr">
              <a:buNone/>
              <a:defRPr>
                <a:solidFill>
                  <a:schemeClr val="tx1">
                    <a:tint val="75000"/>
                  </a:schemeClr>
                </a:solidFill>
              </a:defRPr>
            </a:lvl9pPr>
          </a:lstStyle>
          <a:p>
            <a:r>
              <a:rPr lang="en-US" dirty="0"/>
              <a:t>Click to edit Master subtitle style</a:t>
            </a:r>
          </a:p>
        </p:txBody>
      </p:sp>
      <p:pic>
        <p:nvPicPr>
          <p:cNvPr id="8" name="Picture 7" descr="OPTUM_®_RGB.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28323" y="448747"/>
            <a:ext cx="1984558" cy="454239"/>
          </a:xfrm>
          <a:prstGeom prst="rect">
            <a:avLst/>
          </a:prstGeom>
        </p:spPr>
      </p:pic>
      <p:cxnSp>
        <p:nvCxnSpPr>
          <p:cNvPr id="10" name="Straight Connector 9"/>
          <p:cNvCxnSpPr/>
          <p:nvPr userDrawn="1"/>
        </p:nvCxnSpPr>
        <p:spPr>
          <a:xfrm>
            <a:off x="603771" y="5706638"/>
            <a:ext cx="1068908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03771" y="1031864"/>
            <a:ext cx="1068908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02739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Walkin Business Layout">
    <p:spTree>
      <p:nvGrpSpPr>
        <p:cNvPr id="1" name=""/>
        <p:cNvGrpSpPr/>
        <p:nvPr/>
      </p:nvGrpSpPr>
      <p:grpSpPr>
        <a:xfrm>
          <a:off x="0" y="0"/>
          <a:ext cx="0" cy="0"/>
          <a:chOff x="0" y="0"/>
          <a:chExt cx="0" cy="0"/>
        </a:xfrm>
      </p:grpSpPr>
      <p:grpSp>
        <p:nvGrpSpPr>
          <p:cNvPr id="9" name="Group 8"/>
          <p:cNvGrpSpPr/>
          <p:nvPr/>
        </p:nvGrpSpPr>
        <p:grpSpPr bwMode="gray">
          <a:xfrm>
            <a:off x="0" y="-220"/>
            <a:ext cx="11887200" cy="6498881"/>
            <a:chOff x="0" y="-233"/>
            <a:chExt cx="9144000" cy="5148258"/>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bwMode="gray">
            <a:xfrm>
              <a:off x="0" y="0"/>
              <a:ext cx="9144000" cy="5148025"/>
            </a:xfrm>
            <a:prstGeom prst="rect">
              <a:avLst/>
            </a:prstGeom>
          </p:spPr>
        </p:pic>
        <p:sp>
          <p:nvSpPr>
            <p:cNvPr id="8" name="Rectangle 7"/>
            <p:cNvSpPr/>
            <p:nvPr/>
          </p:nvSpPr>
          <p:spPr bwMode="gray">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1175685" fontAlgn="base">
                <a:spcBef>
                  <a:spcPct val="0"/>
                </a:spcBef>
                <a:spcAft>
                  <a:spcPct val="0"/>
                </a:spcAft>
              </a:pPr>
              <a:endParaRPr lang="en-US" sz="2600" dirty="0">
                <a:gradFill>
                  <a:gsLst>
                    <a:gs pos="0">
                      <a:srgbClr val="FFFFFF"/>
                    </a:gs>
                    <a:gs pos="100000">
                      <a:srgbClr val="FFFFFF"/>
                    </a:gs>
                  </a:gsLst>
                  <a:lin ang="5400000" scaled="0"/>
                </a:gradFill>
              </a:endParaRPr>
            </a:p>
          </p:txBody>
        </p:sp>
      </p:grpSp>
      <p:sp>
        <p:nvSpPr>
          <p:cNvPr id="2" name="Title 1"/>
          <p:cNvSpPr>
            <a:spLocks noGrp="1"/>
          </p:cNvSpPr>
          <p:nvPr>
            <p:ph type="ctrTitle" hasCustomPrompt="1"/>
          </p:nvPr>
        </p:nvSpPr>
        <p:spPr bwMode="gray">
          <a:xfrm>
            <a:off x="482924" y="1046095"/>
            <a:ext cx="7254377" cy="2590181"/>
          </a:xfrm>
        </p:spPr>
        <p:txBody>
          <a:bodyPr anchor="b"/>
          <a:lstStyle>
            <a:lvl1pPr algn="l">
              <a:defRPr sz="6200"/>
            </a:lvl1pPr>
          </a:lstStyle>
          <a:p>
            <a:r>
              <a:rPr lang="en-US" dirty="0"/>
              <a:t>Insightful presentation title in sentence case max 3 lines</a:t>
            </a:r>
          </a:p>
        </p:txBody>
      </p:sp>
      <p:sp>
        <p:nvSpPr>
          <p:cNvPr id="3" name="Subtitle 2"/>
          <p:cNvSpPr>
            <a:spLocks noGrp="1"/>
          </p:cNvSpPr>
          <p:nvPr>
            <p:ph type="subTitle" idx="1" hasCustomPrompt="1"/>
          </p:nvPr>
        </p:nvSpPr>
        <p:spPr bwMode="gray">
          <a:xfrm>
            <a:off x="482924" y="3715388"/>
            <a:ext cx="7254377" cy="922400"/>
          </a:xfrm>
        </p:spPr>
        <p:txBody>
          <a:bodyPr/>
          <a:lstStyle>
            <a:lvl1pPr marL="0" indent="0" algn="l">
              <a:buNone/>
              <a:defRPr sz="3600">
                <a:solidFill>
                  <a:schemeClr val="tx1"/>
                </a:solidFill>
              </a:defRPr>
            </a:lvl1pPr>
            <a:lvl2pPr marL="587974" indent="0" algn="ctr">
              <a:buNone/>
              <a:defRPr sz="2600"/>
            </a:lvl2pPr>
            <a:lvl3pPr marL="1175946" indent="0" algn="ctr">
              <a:buNone/>
              <a:defRPr sz="2400"/>
            </a:lvl3pPr>
            <a:lvl4pPr marL="1763922" indent="0" algn="ctr">
              <a:buNone/>
              <a:defRPr sz="2100"/>
            </a:lvl4pPr>
            <a:lvl5pPr marL="2351894" indent="0" algn="ctr">
              <a:buNone/>
              <a:defRPr sz="2100"/>
            </a:lvl5pPr>
            <a:lvl6pPr marL="2939872" indent="0" algn="ctr">
              <a:buNone/>
              <a:defRPr sz="2100"/>
            </a:lvl6pPr>
            <a:lvl7pPr marL="3527839" indent="0" algn="ctr">
              <a:buNone/>
              <a:defRPr sz="2100"/>
            </a:lvl7pPr>
            <a:lvl8pPr marL="4115811" indent="0" algn="ctr">
              <a:buNone/>
              <a:defRPr sz="2100"/>
            </a:lvl8pPr>
            <a:lvl9pPr marL="4703785" indent="0" algn="ctr">
              <a:buNone/>
              <a:defRPr sz="2100"/>
            </a:lvl9pPr>
          </a:lstStyle>
          <a:p>
            <a:r>
              <a:rPr lang="en-US" dirty="0"/>
              <a:t>Event City or Speaker Name</a:t>
            </a:r>
          </a:p>
        </p:txBody>
      </p:sp>
      <p:sp>
        <p:nvSpPr>
          <p:cNvPr id="11" name="Text Placeholder 10"/>
          <p:cNvSpPr>
            <a:spLocks noGrp="1"/>
          </p:cNvSpPr>
          <p:nvPr>
            <p:ph type="body" sz="quarter" idx="13" hasCustomPrompt="1"/>
          </p:nvPr>
        </p:nvSpPr>
        <p:spPr bwMode="gray">
          <a:xfrm>
            <a:off x="482919" y="4724972"/>
            <a:ext cx="7254010" cy="665177"/>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2706D6A4-086B-4EFB-B01A-4739B42A6AAE}"/>
              </a:ext>
            </a:extLst>
          </p:cNvPr>
          <p:cNvSpPr>
            <a:spLocks noGrp="1"/>
          </p:cNvSpPr>
          <p:nvPr>
            <p:ph type="dt" sz="half" idx="14"/>
          </p:nvPr>
        </p:nvSpPr>
        <p:spPr>
          <a:xfrm>
            <a:off x="371475" y="6993591"/>
            <a:ext cx="2674620" cy="345686"/>
          </a:xfrm>
          <a:prstGeom prst="rect">
            <a:avLst/>
          </a:prstGeom>
        </p:spPr>
        <p:txBody>
          <a:bodyPr lIns="117608" tIns="58804" rIns="117608" bIns="58804"/>
          <a:lstStyle/>
          <a:p>
            <a:pPr defTabSz="1176094"/>
            <a:fld id="{8238B657-F5A1-CE4E-BE44-E7119FF99A44}" type="datetime1">
              <a:rPr lang="en-US" sz="2300" smtClean="0">
                <a:solidFill>
                  <a:srgbClr val="63666A"/>
                </a:solidFill>
              </a:rPr>
              <a:pPr defTabSz="1176094"/>
              <a:t>11/9/2020</a:t>
            </a:fld>
            <a:endParaRPr lang="en-US" sz="2300" dirty="0">
              <a:solidFill>
                <a:srgbClr val="63666A"/>
              </a:solidFill>
            </a:endParaRPr>
          </a:p>
        </p:txBody>
      </p:sp>
      <p:pic>
        <p:nvPicPr>
          <p:cNvPr id="6" name="Picture 5">
            <a:extLst>
              <a:ext uri="{FF2B5EF4-FFF2-40B4-BE49-F238E27FC236}">
                <a16:creationId xmlns:a16="http://schemas.microsoft.com/office/drawing/2014/main" id="{E3562FAE-D3E7-4AF2-9F04-7B5F288F013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344289" y="5487186"/>
            <a:ext cx="2131493" cy="632099"/>
          </a:xfrm>
          <a:prstGeom prst="rect">
            <a:avLst/>
          </a:prstGeom>
        </p:spPr>
      </p:pic>
    </p:spTree>
    <p:extLst>
      <p:ext uri="{BB962C8B-B14F-4D97-AF65-F5344CB8AC3E}">
        <p14:creationId xmlns:p14="http://schemas.microsoft.com/office/powerpoint/2010/main" val="29312680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495307" y="216429"/>
            <a:ext cx="2804637" cy="64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0" y="4741910"/>
            <a:ext cx="11887200" cy="10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3070867" y="5971347"/>
            <a:ext cx="3564097" cy="136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1400" b="1">
                <a:solidFill>
                  <a:schemeClr val="bg1"/>
                </a:solidFill>
                <a:latin typeface="Arial" pitchFamily="34" charset="0"/>
                <a:ea typeface="Geneva" charset="-128"/>
              </a:defRPr>
            </a:lvl1pPr>
            <a:lvl2pPr marL="742950" indent="-285750" eaLnBrk="0" hangingPunct="0">
              <a:defRPr sz="1400" b="1">
                <a:solidFill>
                  <a:schemeClr val="bg1"/>
                </a:solidFill>
                <a:latin typeface="Arial" pitchFamily="34" charset="0"/>
                <a:ea typeface="Geneva" charset="-128"/>
              </a:defRPr>
            </a:lvl2pPr>
            <a:lvl3pPr marL="1143000" indent="-228600" eaLnBrk="0" hangingPunct="0">
              <a:defRPr sz="1400" b="1">
                <a:solidFill>
                  <a:schemeClr val="bg1"/>
                </a:solidFill>
                <a:latin typeface="Arial" pitchFamily="34" charset="0"/>
                <a:ea typeface="Geneva" charset="-128"/>
              </a:defRPr>
            </a:lvl3pPr>
            <a:lvl4pPr marL="1600200" indent="-228600" eaLnBrk="0" hangingPunct="0">
              <a:defRPr sz="1400" b="1">
                <a:solidFill>
                  <a:schemeClr val="bg1"/>
                </a:solidFill>
                <a:latin typeface="Arial" pitchFamily="34" charset="0"/>
                <a:ea typeface="Geneva" charset="-128"/>
              </a:defRPr>
            </a:lvl4pPr>
            <a:lvl5pPr marL="2057400" indent="-228600" eaLnBrk="0" hangingPunct="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pPr eaLnBrk="1" fontAlgn="base" hangingPunct="1">
              <a:lnSpc>
                <a:spcPct val="95000"/>
              </a:lnSpc>
              <a:spcBef>
                <a:spcPct val="0"/>
              </a:spcBef>
              <a:spcAft>
                <a:spcPct val="0"/>
              </a:spcAft>
              <a:buClr>
                <a:srgbClr val="D45D00"/>
              </a:buClr>
            </a:pPr>
            <a:endParaRPr lang="en-US" altLang="en-US" sz="1200" b="0" dirty="0">
              <a:solidFill>
                <a:srgbClr val="63666A"/>
              </a:solidFill>
            </a:endParaRPr>
          </a:p>
        </p:txBody>
      </p:sp>
      <p:pic>
        <p:nvPicPr>
          <p:cNvPr id="7" name="Picture 12"/>
          <p:cNvPicPr>
            <a:picLocks noChangeAspect="1"/>
          </p:cNvPicPr>
          <p:nvPr userDrawn="1"/>
        </p:nvPicPr>
        <p:blipFill>
          <a:blip r:embed="rId4">
            <a:extLst>
              <a:ext uri="{28A0092B-C50C-407E-A947-70E740481C1C}">
                <a14:useLocalDpi xmlns:a14="http://schemas.microsoft.com/office/drawing/2010/main"/>
              </a:ext>
            </a:extLst>
          </a:blip>
          <a:srcRect/>
          <a:stretch>
            <a:fillRect/>
          </a:stretch>
        </p:blipFill>
        <p:spPr bwMode="auto">
          <a:xfrm>
            <a:off x="7305676" y="622238"/>
            <a:ext cx="4011930" cy="27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3070860" y="5158230"/>
            <a:ext cx="7924800" cy="324644"/>
          </a:xfrm>
        </p:spPr>
        <p:txBody>
          <a:bodyPr anchor="t"/>
          <a:lstStyle>
            <a:lvl1pPr>
              <a:defRPr sz="2100"/>
            </a:lvl1pPr>
          </a:lstStyle>
          <a:p>
            <a:r>
              <a:rPr lang="en-US"/>
              <a:t>Click to edit Master title style</a:t>
            </a:r>
          </a:p>
        </p:txBody>
      </p:sp>
      <p:sp>
        <p:nvSpPr>
          <p:cNvPr id="10243" name="Rectangle 3"/>
          <p:cNvSpPr>
            <a:spLocks noGrp="1" noChangeArrowheads="1"/>
          </p:cNvSpPr>
          <p:nvPr>
            <p:ph type="subTitle" idx="1"/>
          </p:nvPr>
        </p:nvSpPr>
        <p:spPr>
          <a:xfrm>
            <a:off x="3070860" y="5482878"/>
            <a:ext cx="6240780" cy="518527"/>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252841130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1DF506FE-98FD-40F5-939E-C219A74EF5ED}" type="slidenum">
              <a:rPr lang="en-US"/>
              <a:pPr>
                <a:defRPr/>
              </a:pPr>
              <a:t>‹#›</a:t>
            </a:fld>
            <a:endParaRPr lang="en-US" dirty="0"/>
          </a:p>
        </p:txBody>
      </p:sp>
    </p:spTree>
    <p:extLst>
      <p:ext uri="{BB962C8B-B14F-4D97-AF65-F5344CB8AC3E}">
        <p14:creationId xmlns:p14="http://schemas.microsoft.com/office/powerpoint/2010/main" val="3420325409"/>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172282"/>
            <a:ext cx="10104120" cy="1289557"/>
          </a:xfrm>
        </p:spPr>
        <p:txBody>
          <a:bodyPr anchor="t"/>
          <a:lstStyle>
            <a:lvl1pPr algn="l">
              <a:defRPr sz="4100" b="1" cap="all"/>
            </a:lvl1pPr>
          </a:lstStyle>
          <a:p>
            <a:r>
              <a:rPr lang="en-US"/>
              <a:t>Click to edit Master title style</a:t>
            </a:r>
          </a:p>
        </p:txBody>
      </p:sp>
      <p:sp>
        <p:nvSpPr>
          <p:cNvPr id="3" name="Text Placeholder 2"/>
          <p:cNvSpPr>
            <a:spLocks noGrp="1"/>
          </p:cNvSpPr>
          <p:nvPr>
            <p:ph type="body" idx="1"/>
          </p:nvPr>
        </p:nvSpPr>
        <p:spPr>
          <a:xfrm>
            <a:off x="939007" y="2751963"/>
            <a:ext cx="10104120" cy="1420316"/>
          </a:xfrm>
        </p:spPr>
        <p:txBody>
          <a:bodyPr anchor="b"/>
          <a:lstStyle>
            <a:lvl1pPr marL="0" indent="0">
              <a:buNone/>
              <a:defRPr sz="2100"/>
            </a:lvl1pPr>
            <a:lvl2pPr marL="471080" indent="0">
              <a:buNone/>
              <a:defRPr sz="1900"/>
            </a:lvl2pPr>
            <a:lvl3pPr marL="942162" indent="0">
              <a:buNone/>
              <a:defRPr sz="1700"/>
            </a:lvl3pPr>
            <a:lvl4pPr marL="1413242" indent="0">
              <a:buNone/>
              <a:defRPr sz="1400"/>
            </a:lvl4pPr>
            <a:lvl5pPr marL="1884321" indent="0">
              <a:buNone/>
              <a:defRPr sz="1400"/>
            </a:lvl5pPr>
            <a:lvl6pPr marL="2355401" indent="0">
              <a:buNone/>
              <a:defRPr sz="1400"/>
            </a:lvl6pPr>
            <a:lvl7pPr marL="2826481" indent="0">
              <a:buNone/>
              <a:defRPr sz="1400"/>
            </a:lvl7pPr>
            <a:lvl8pPr marL="3297562" indent="0">
              <a:buNone/>
              <a:defRPr sz="1400"/>
            </a:lvl8pPr>
            <a:lvl9pPr marL="3768644"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AEE76808-2313-4AF2-ABD8-B4C1146F5842}" type="slidenum">
              <a:rPr lang="en-US"/>
              <a:pPr>
                <a:defRPr/>
              </a:pPr>
              <a:t>‹#›</a:t>
            </a:fld>
            <a:endParaRPr lang="en-US" dirty="0"/>
          </a:p>
        </p:txBody>
      </p:sp>
    </p:spTree>
    <p:extLst>
      <p:ext uri="{BB962C8B-B14F-4D97-AF65-F5344CB8AC3E}">
        <p14:creationId xmlns:p14="http://schemas.microsoft.com/office/powerpoint/2010/main" val="3942067647"/>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8C83B743-31DB-46E9-9221-99AB60108E88}" type="slidenum">
              <a:rPr lang="en-US"/>
              <a:pPr>
                <a:defRPr/>
              </a:pPr>
              <a:t>‹#›</a:t>
            </a:fld>
            <a:endParaRPr lang="en-US" dirty="0"/>
          </a:p>
        </p:txBody>
      </p:sp>
      <p:pic>
        <p:nvPicPr>
          <p:cNvPr id="6"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4371" y="865722"/>
            <a:ext cx="10698481" cy="5203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6076899"/>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260017"/>
            <a:ext cx="10698480" cy="10821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5" y="1453384"/>
            <a:ext cx="5252244" cy="605701"/>
          </a:xfrm>
        </p:spPr>
        <p:txBody>
          <a:bodyPr anchor="b"/>
          <a:lstStyle>
            <a:lvl1pPr marL="0" indent="0">
              <a:buNone/>
              <a:defRPr sz="2400" b="1"/>
            </a:lvl1pPr>
            <a:lvl2pPr marL="471080" indent="0">
              <a:buNone/>
              <a:defRPr sz="2100" b="1"/>
            </a:lvl2pPr>
            <a:lvl3pPr marL="942162" indent="0">
              <a:buNone/>
              <a:defRPr sz="1900" b="1"/>
            </a:lvl3pPr>
            <a:lvl4pPr marL="1413242" indent="0">
              <a:buNone/>
              <a:defRPr sz="1700" b="1"/>
            </a:lvl4pPr>
            <a:lvl5pPr marL="1884321" indent="0">
              <a:buNone/>
              <a:defRPr sz="1700" b="1"/>
            </a:lvl5pPr>
            <a:lvl6pPr marL="2355401" indent="0">
              <a:buNone/>
              <a:defRPr sz="1700" b="1"/>
            </a:lvl6pPr>
            <a:lvl7pPr marL="2826481" indent="0">
              <a:buNone/>
              <a:defRPr sz="1700" b="1"/>
            </a:lvl7pPr>
            <a:lvl8pPr marL="3297562" indent="0">
              <a:buNone/>
              <a:defRPr sz="1700" b="1"/>
            </a:lvl8pPr>
            <a:lvl9pPr marL="3768644" indent="0">
              <a:buNone/>
              <a:defRPr sz="1700" b="1"/>
            </a:lvl9pPr>
          </a:lstStyle>
          <a:p>
            <a:pPr lvl="0"/>
            <a:r>
              <a:rPr lang="en-US"/>
              <a:t>Click to edit Master text styles</a:t>
            </a:r>
          </a:p>
        </p:txBody>
      </p:sp>
      <p:sp>
        <p:nvSpPr>
          <p:cNvPr id="4" name="Content Placeholder 3"/>
          <p:cNvSpPr>
            <a:spLocks noGrp="1"/>
          </p:cNvSpPr>
          <p:nvPr>
            <p:ph sz="half" idx="2"/>
          </p:nvPr>
        </p:nvSpPr>
        <p:spPr>
          <a:xfrm>
            <a:off x="594365" y="2059082"/>
            <a:ext cx="5252244" cy="3740919"/>
          </a:xfrm>
        </p:spPr>
        <p:txBody>
          <a:bodyPr/>
          <a:lstStyle>
            <a:lvl1pPr>
              <a:defRPr sz="24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38" y="1453384"/>
            <a:ext cx="5254308" cy="605701"/>
          </a:xfrm>
        </p:spPr>
        <p:txBody>
          <a:bodyPr anchor="b"/>
          <a:lstStyle>
            <a:lvl1pPr marL="0" indent="0">
              <a:buNone/>
              <a:defRPr sz="2400" b="1"/>
            </a:lvl1pPr>
            <a:lvl2pPr marL="471080" indent="0">
              <a:buNone/>
              <a:defRPr sz="2100" b="1"/>
            </a:lvl2pPr>
            <a:lvl3pPr marL="942162" indent="0">
              <a:buNone/>
              <a:defRPr sz="1900" b="1"/>
            </a:lvl3pPr>
            <a:lvl4pPr marL="1413242" indent="0">
              <a:buNone/>
              <a:defRPr sz="1700" b="1"/>
            </a:lvl4pPr>
            <a:lvl5pPr marL="1884321" indent="0">
              <a:buNone/>
              <a:defRPr sz="1700" b="1"/>
            </a:lvl5pPr>
            <a:lvl6pPr marL="2355401" indent="0">
              <a:buNone/>
              <a:defRPr sz="1700" b="1"/>
            </a:lvl6pPr>
            <a:lvl7pPr marL="2826481" indent="0">
              <a:buNone/>
              <a:defRPr sz="1700" b="1"/>
            </a:lvl7pPr>
            <a:lvl8pPr marL="3297562" indent="0">
              <a:buNone/>
              <a:defRPr sz="1700" b="1"/>
            </a:lvl8pPr>
            <a:lvl9pPr marL="3768644" indent="0">
              <a:buNone/>
              <a:defRPr sz="1700" b="1"/>
            </a:lvl9pPr>
          </a:lstStyle>
          <a:p>
            <a:pPr lvl="0"/>
            <a:r>
              <a:rPr lang="en-US"/>
              <a:t>Click to edit Master text styles</a:t>
            </a:r>
          </a:p>
        </p:txBody>
      </p:sp>
      <p:sp>
        <p:nvSpPr>
          <p:cNvPr id="6" name="Content Placeholder 5"/>
          <p:cNvSpPr>
            <a:spLocks noGrp="1"/>
          </p:cNvSpPr>
          <p:nvPr>
            <p:ph sz="quarter" idx="4"/>
          </p:nvPr>
        </p:nvSpPr>
        <p:spPr>
          <a:xfrm>
            <a:off x="6038538" y="2059082"/>
            <a:ext cx="5254308" cy="3740919"/>
          </a:xfrm>
        </p:spPr>
        <p:txBody>
          <a:bodyPr/>
          <a:lstStyle>
            <a:lvl1pPr>
              <a:defRPr sz="24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1CDE830E-4455-4712-840F-409B0B6B93DC}" type="slidenum">
              <a:rPr lang="en-US"/>
              <a:pPr>
                <a:defRPr/>
              </a:pPr>
              <a:t>‹#›</a:t>
            </a:fld>
            <a:endParaRPr lang="en-US" dirty="0"/>
          </a:p>
        </p:txBody>
      </p:sp>
    </p:spTree>
    <p:extLst>
      <p:ext uri="{BB962C8B-B14F-4D97-AF65-F5344CB8AC3E}">
        <p14:creationId xmlns:p14="http://schemas.microsoft.com/office/powerpoint/2010/main" val="345249289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78AB91BA-370F-465E-A11F-D80D69172912}" type="slidenum">
              <a:rPr lang="en-US"/>
              <a:pPr>
                <a:defRPr/>
              </a:pPr>
              <a:t>‹#›</a:t>
            </a:fld>
            <a:endParaRPr lang="en-US" dirty="0"/>
          </a:p>
        </p:txBody>
      </p:sp>
    </p:spTree>
    <p:extLst>
      <p:ext uri="{BB962C8B-B14F-4D97-AF65-F5344CB8AC3E}">
        <p14:creationId xmlns:p14="http://schemas.microsoft.com/office/powerpoint/2010/main" val="273946207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C0DCCC69-36D3-479D-9E6B-E8B01532E550}" type="slidenum">
              <a:rPr lang="en-US"/>
              <a:pPr>
                <a:defRPr/>
              </a:pPr>
              <a:t>‹#›</a:t>
            </a:fld>
            <a:endParaRPr lang="en-US" dirty="0"/>
          </a:p>
        </p:txBody>
      </p:sp>
    </p:spTree>
    <p:extLst>
      <p:ext uri="{BB962C8B-B14F-4D97-AF65-F5344CB8AC3E}">
        <p14:creationId xmlns:p14="http://schemas.microsoft.com/office/powerpoint/2010/main" val="4163516697"/>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8" y="258512"/>
            <a:ext cx="3910807" cy="1100182"/>
          </a:xfrm>
        </p:spPr>
        <p:txBody>
          <a:bodyPr/>
          <a:lstStyle>
            <a:lvl1pPr algn="l">
              <a:defRPr sz="2100" b="1"/>
            </a:lvl1pPr>
          </a:lstStyle>
          <a:p>
            <a:r>
              <a:rPr lang="en-US"/>
              <a:t>Click to edit Master title style</a:t>
            </a:r>
          </a:p>
        </p:txBody>
      </p:sp>
      <p:sp>
        <p:nvSpPr>
          <p:cNvPr id="3" name="Content Placeholder 2"/>
          <p:cNvSpPr>
            <a:spLocks noGrp="1"/>
          </p:cNvSpPr>
          <p:nvPr>
            <p:ph idx="1"/>
          </p:nvPr>
        </p:nvSpPr>
        <p:spPr>
          <a:xfrm>
            <a:off x="4647567" y="258515"/>
            <a:ext cx="6645276" cy="5541488"/>
          </a:xfrm>
        </p:spPr>
        <p:txBody>
          <a:bodyPr/>
          <a:lstStyle>
            <a:lvl1pPr>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68" y="1358705"/>
            <a:ext cx="3910807" cy="4441307"/>
          </a:xfrm>
        </p:spPr>
        <p:txBody>
          <a:bodyPr/>
          <a:lstStyle>
            <a:lvl1pPr marL="0" indent="0">
              <a:buNone/>
              <a:defRPr sz="1400"/>
            </a:lvl1pPr>
            <a:lvl2pPr marL="471080" indent="0">
              <a:buNone/>
              <a:defRPr sz="1200"/>
            </a:lvl2pPr>
            <a:lvl3pPr marL="942162" indent="0">
              <a:buNone/>
              <a:defRPr sz="1200"/>
            </a:lvl3pPr>
            <a:lvl4pPr marL="1413242" indent="0">
              <a:buNone/>
              <a:defRPr sz="900"/>
            </a:lvl4pPr>
            <a:lvl5pPr marL="1884321" indent="0">
              <a:buNone/>
              <a:defRPr sz="900"/>
            </a:lvl5pPr>
            <a:lvl6pPr marL="2355401" indent="0">
              <a:buNone/>
              <a:defRPr sz="900"/>
            </a:lvl6pPr>
            <a:lvl7pPr marL="2826481" indent="0">
              <a:buNone/>
              <a:defRPr sz="900"/>
            </a:lvl7pPr>
            <a:lvl8pPr marL="3297562" indent="0">
              <a:buNone/>
              <a:defRPr sz="900"/>
            </a:lvl8pPr>
            <a:lvl9pPr marL="3768644"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35B4FE6C-4ED2-4828-B712-E787B753A6C9}" type="slidenum">
              <a:rPr lang="en-US"/>
              <a:pPr>
                <a:defRPr/>
              </a:pPr>
              <a:t>‹#›</a:t>
            </a:fld>
            <a:endParaRPr lang="en-US" dirty="0"/>
          </a:p>
        </p:txBody>
      </p:sp>
    </p:spTree>
    <p:extLst>
      <p:ext uri="{BB962C8B-B14F-4D97-AF65-F5344CB8AC3E}">
        <p14:creationId xmlns:p14="http://schemas.microsoft.com/office/powerpoint/2010/main" val="110693987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8886508" y="6195285"/>
            <a:ext cx="396240" cy="144286"/>
          </a:xfrm>
          <a:prstGeom prst="rect">
            <a:avLst/>
          </a:prstGeom>
        </p:spPr>
        <p:txBody>
          <a:bodyPr lIns="91424" tIns="45712" rIns="91424" bIns="45712"/>
          <a:lstStyle>
            <a:lvl1pPr eaLnBrk="1" hangingPunct="1">
              <a:defRPr sz="1200">
                <a:latin typeface="Arial" pitchFamily="34" charset="0"/>
              </a:defRPr>
            </a:lvl1pPr>
          </a:lstStyle>
          <a:p>
            <a:pPr>
              <a:defRPr/>
            </a:pPr>
            <a:fld id="{C0DCCC69-36D3-479D-9E6B-E8B01532E550}" type="slidenum">
              <a:rPr lang="en-US" smtClean="0"/>
              <a:pPr>
                <a:defRPr/>
              </a:pPr>
              <a:t>‹#›</a:t>
            </a:fld>
            <a:endParaRPr lang="en-US" dirty="0"/>
          </a:p>
        </p:txBody>
      </p:sp>
    </p:spTree>
    <p:extLst>
      <p:ext uri="{BB962C8B-B14F-4D97-AF65-F5344CB8AC3E}">
        <p14:creationId xmlns:p14="http://schemas.microsoft.com/office/powerpoint/2010/main" val="404025498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545014"/>
            <a:ext cx="7132320" cy="536564"/>
          </a:xfrm>
        </p:spPr>
        <p:txBody>
          <a:bodyPr/>
          <a:lstStyle>
            <a:lvl1pPr algn="l">
              <a:defRPr sz="2100" b="1"/>
            </a:lvl1pPr>
          </a:lstStyle>
          <a:p>
            <a:r>
              <a:rPr lang="en-US"/>
              <a:t>Click to edit Master title style</a:t>
            </a:r>
          </a:p>
        </p:txBody>
      </p:sp>
      <p:sp>
        <p:nvSpPr>
          <p:cNvPr id="3" name="Picture Placeholder 2"/>
          <p:cNvSpPr>
            <a:spLocks noGrp="1"/>
          </p:cNvSpPr>
          <p:nvPr>
            <p:ph type="pic" idx="1"/>
          </p:nvPr>
        </p:nvSpPr>
        <p:spPr>
          <a:xfrm>
            <a:off x="2329974" y="580154"/>
            <a:ext cx="7132320" cy="3895725"/>
          </a:xfrm>
        </p:spPr>
        <p:txBody>
          <a:bodyPr/>
          <a:lstStyle>
            <a:lvl1pPr marL="0" indent="0">
              <a:buNone/>
              <a:defRPr sz="3300"/>
            </a:lvl1pPr>
            <a:lvl2pPr marL="471080" indent="0">
              <a:buNone/>
              <a:defRPr sz="2800"/>
            </a:lvl2pPr>
            <a:lvl3pPr marL="942162" indent="0">
              <a:buNone/>
              <a:defRPr sz="2400"/>
            </a:lvl3pPr>
            <a:lvl4pPr marL="1413242" indent="0">
              <a:buNone/>
              <a:defRPr sz="2100"/>
            </a:lvl4pPr>
            <a:lvl5pPr marL="1884321" indent="0">
              <a:buNone/>
              <a:defRPr sz="2100"/>
            </a:lvl5pPr>
            <a:lvl6pPr marL="2355401" indent="0">
              <a:buNone/>
              <a:defRPr sz="2100"/>
            </a:lvl6pPr>
            <a:lvl7pPr marL="2826481" indent="0">
              <a:buNone/>
              <a:defRPr sz="2100"/>
            </a:lvl7pPr>
            <a:lvl8pPr marL="3297562" indent="0">
              <a:buNone/>
              <a:defRPr sz="2100"/>
            </a:lvl8pPr>
            <a:lvl9pPr marL="3768644" indent="0">
              <a:buNone/>
              <a:defRPr sz="2100"/>
            </a:lvl9pPr>
          </a:lstStyle>
          <a:p>
            <a:pPr lvl="0"/>
            <a:r>
              <a:rPr lang="en-US" noProof="0" dirty="0"/>
              <a:t>Click icon to add picture</a:t>
            </a:r>
          </a:p>
        </p:txBody>
      </p:sp>
      <p:sp>
        <p:nvSpPr>
          <p:cNvPr id="4" name="Text Placeholder 3"/>
          <p:cNvSpPr>
            <a:spLocks noGrp="1"/>
          </p:cNvSpPr>
          <p:nvPr>
            <p:ph type="body" sz="half" idx="2"/>
          </p:nvPr>
        </p:nvSpPr>
        <p:spPr>
          <a:xfrm>
            <a:off x="2329974" y="5081585"/>
            <a:ext cx="7132320" cy="762011"/>
          </a:xfrm>
        </p:spPr>
        <p:txBody>
          <a:bodyPr/>
          <a:lstStyle>
            <a:lvl1pPr marL="0" indent="0">
              <a:buNone/>
              <a:defRPr sz="1400"/>
            </a:lvl1pPr>
            <a:lvl2pPr marL="471080" indent="0">
              <a:buNone/>
              <a:defRPr sz="1200"/>
            </a:lvl2pPr>
            <a:lvl3pPr marL="942162" indent="0">
              <a:buNone/>
              <a:defRPr sz="1200"/>
            </a:lvl3pPr>
            <a:lvl4pPr marL="1413242" indent="0">
              <a:buNone/>
              <a:defRPr sz="900"/>
            </a:lvl4pPr>
            <a:lvl5pPr marL="1884321" indent="0">
              <a:buNone/>
              <a:defRPr sz="900"/>
            </a:lvl5pPr>
            <a:lvl6pPr marL="2355401" indent="0">
              <a:buNone/>
              <a:defRPr sz="900"/>
            </a:lvl6pPr>
            <a:lvl7pPr marL="2826481" indent="0">
              <a:buNone/>
              <a:defRPr sz="900"/>
            </a:lvl7pPr>
            <a:lvl8pPr marL="3297562" indent="0">
              <a:buNone/>
              <a:defRPr sz="900"/>
            </a:lvl8pPr>
            <a:lvl9pPr marL="3768644"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B2DEBA61-ADF0-40B6-9C0A-98724F49FD79}" type="slidenum">
              <a:rPr lang="en-US"/>
              <a:pPr>
                <a:defRPr/>
              </a:pPr>
              <a:t>‹#›</a:t>
            </a:fld>
            <a:endParaRPr lang="en-US" dirty="0"/>
          </a:p>
        </p:txBody>
      </p:sp>
    </p:spTree>
    <p:extLst>
      <p:ext uri="{BB962C8B-B14F-4D97-AF65-F5344CB8AC3E}">
        <p14:creationId xmlns:p14="http://schemas.microsoft.com/office/powerpoint/2010/main" val="867343223"/>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D0A1F283-7D85-4F02-BDAA-9CDEA0C0FCB8}" type="slidenum">
              <a:rPr lang="en-US"/>
              <a:pPr>
                <a:defRPr/>
              </a:pPr>
              <a:t>‹#›</a:t>
            </a:fld>
            <a:endParaRPr lang="en-US" dirty="0"/>
          </a:p>
        </p:txBody>
      </p:sp>
    </p:spTree>
    <p:extLst>
      <p:ext uri="{BB962C8B-B14F-4D97-AF65-F5344CB8AC3E}">
        <p14:creationId xmlns:p14="http://schemas.microsoft.com/office/powerpoint/2010/main" val="85308657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6157" y="144291"/>
            <a:ext cx="2674620" cy="557004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2297" y="144291"/>
            <a:ext cx="7825740" cy="55700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E2738D68-A476-47A6-A8C7-E5A8305BB04C}" type="slidenum">
              <a:rPr lang="en-US"/>
              <a:pPr>
                <a:defRPr/>
              </a:pPr>
              <a:t>‹#›</a:t>
            </a:fld>
            <a:endParaRPr lang="en-US" dirty="0"/>
          </a:p>
        </p:txBody>
      </p:sp>
    </p:spTree>
    <p:extLst>
      <p:ext uri="{BB962C8B-B14F-4D97-AF65-F5344CB8AC3E}">
        <p14:creationId xmlns:p14="http://schemas.microsoft.com/office/powerpoint/2010/main" val="370145165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21378" y="144291"/>
            <a:ext cx="9678988" cy="721431"/>
          </a:xfrm>
        </p:spPr>
        <p:txBody>
          <a:bodyPr/>
          <a:lstStyle/>
          <a:p>
            <a:r>
              <a:rPr lang="en-US"/>
              <a:t>Click to edit Master title style</a:t>
            </a:r>
          </a:p>
        </p:txBody>
      </p:sp>
      <p:sp>
        <p:nvSpPr>
          <p:cNvPr id="3" name="Content Placeholder 2"/>
          <p:cNvSpPr>
            <a:spLocks noGrp="1"/>
          </p:cNvSpPr>
          <p:nvPr>
            <p:ph sz="half" idx="1"/>
          </p:nvPr>
        </p:nvSpPr>
        <p:spPr>
          <a:xfrm>
            <a:off x="821378" y="1082146"/>
            <a:ext cx="5140802" cy="49057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60300" y="1082152"/>
            <a:ext cx="5140802" cy="23807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60300" y="3607156"/>
            <a:ext cx="5140802" cy="23807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803238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Title or section divider - accent 1B">
    <p:spTree>
      <p:nvGrpSpPr>
        <p:cNvPr id="1" name=""/>
        <p:cNvGrpSpPr/>
        <p:nvPr/>
      </p:nvGrpSpPr>
      <p:grpSpPr>
        <a:xfrm>
          <a:off x="0" y="0"/>
          <a:ext cx="0" cy="0"/>
          <a:chOff x="0" y="0"/>
          <a:chExt cx="0" cy="0"/>
        </a:xfrm>
      </p:grpSpPr>
      <p:sp>
        <p:nvSpPr>
          <p:cNvPr id="13" name="Rectangle 12"/>
          <p:cNvSpPr/>
          <p:nvPr userDrawn="1"/>
        </p:nvSpPr>
        <p:spPr bwMode="auto">
          <a:xfrm>
            <a:off x="5844540" y="6071406"/>
            <a:ext cx="5547360" cy="27719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8432" tIns="150745" rIns="188432" bIns="150745" numCol="1" spcCol="0" rtlCol="0" fromWordArt="0" anchor="t" anchorCtr="0" forceAA="0" compatLnSpc="1">
            <a:prstTxWarp prst="textNoShape">
              <a:avLst/>
            </a:prstTxWarp>
            <a:noAutofit/>
          </a:bodyPr>
          <a:lstStyle/>
          <a:p>
            <a:pPr algn="ctr" defTabSz="96078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userDrawn="1"/>
        </p:nvSpPr>
        <p:spPr bwMode="auto">
          <a:xfrm>
            <a:off x="7342753" y="-1"/>
            <a:ext cx="4544452" cy="649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4739" tIns="147792" rIns="184739" bIns="147792" numCol="1" spcCol="0" rtlCol="0" fromWordArt="0" anchor="t" anchorCtr="0" forceAA="0" compatLnSpc="1">
            <a:prstTxWarp prst="textNoShape">
              <a:avLst/>
            </a:prstTxWarp>
            <a:noAutofit/>
          </a:bodyPr>
          <a:lstStyle/>
          <a:p>
            <a:pPr algn="ctr" defTabSz="94195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1161409" y="3670845"/>
            <a:ext cx="5673736" cy="1699112"/>
          </a:xfrm>
          <a:prstGeom prst="rect">
            <a:avLst/>
          </a:prstGeom>
          <a:noFill/>
        </p:spPr>
        <p:txBody>
          <a:bodyPr lIns="0" tIns="110843" rIns="0" bIns="110843">
            <a:noAutofit/>
          </a:bodyPr>
          <a:lstStyle>
            <a:lvl1pPr marL="0" indent="0">
              <a:spcBef>
                <a:spcPts val="0"/>
              </a:spcBef>
              <a:buNone/>
              <a:defRPr sz="2800" spc="0" baseline="0">
                <a:solidFill>
                  <a:schemeClr val="accent3"/>
                </a:solidFill>
                <a:latin typeface="+mj-lt"/>
              </a:defRPr>
            </a:lvl1pPr>
          </a:lstStyle>
          <a:p>
            <a:pPr lvl="0"/>
            <a:r>
              <a:rPr lang="en-US" dirty="0"/>
              <a:t>Speaker Name</a:t>
            </a:r>
          </a:p>
        </p:txBody>
      </p:sp>
      <p:sp>
        <p:nvSpPr>
          <p:cNvPr id="9" name="Title 1"/>
          <p:cNvSpPr>
            <a:spLocks noGrp="1"/>
          </p:cNvSpPr>
          <p:nvPr>
            <p:ph type="title" hasCustomPrompt="1"/>
          </p:nvPr>
        </p:nvSpPr>
        <p:spPr>
          <a:xfrm>
            <a:off x="1161409" y="1124396"/>
            <a:ext cx="5673736" cy="2546457"/>
          </a:xfrm>
          <a:noFill/>
        </p:spPr>
        <p:txBody>
          <a:bodyPr lIns="0" tIns="92369" rIns="0" bIns="92369" anchor="b" anchorCtr="0"/>
          <a:lstStyle>
            <a:lvl1pPr>
              <a:lnSpc>
                <a:spcPct val="90000"/>
              </a:lnSpc>
              <a:defRPr sz="5000" spc="0" baseline="0">
                <a:gradFill>
                  <a:gsLst>
                    <a:gs pos="72566">
                      <a:schemeClr val="tx2"/>
                    </a:gs>
                    <a:gs pos="35000">
                      <a:schemeClr val="tx2"/>
                    </a:gs>
                  </a:gsLst>
                  <a:lin ang="5400000" scaled="0"/>
                </a:gradFill>
              </a:defRPr>
            </a:lvl1pPr>
          </a:lstStyle>
          <a:p>
            <a:r>
              <a:rPr lang="en-US" dirty="0"/>
              <a:t>Presentation title</a:t>
            </a:r>
          </a:p>
        </p:txBody>
      </p:sp>
      <p:sp>
        <p:nvSpPr>
          <p:cNvPr id="2" name="Slide Number Placeholder 1"/>
          <p:cNvSpPr>
            <a:spLocks noGrp="1"/>
          </p:cNvSpPr>
          <p:nvPr>
            <p:ph type="sldNum" sz="quarter" idx="13"/>
          </p:nvPr>
        </p:nvSpPr>
        <p:spPr/>
        <p:txBody>
          <a:bodyPr/>
          <a:lstStyle>
            <a:lvl1pPr>
              <a:defRPr>
                <a:solidFill>
                  <a:schemeClr val="bg1"/>
                </a:solidFill>
              </a:defRPr>
            </a:lvl1pPr>
          </a:lstStyle>
          <a:p>
            <a:fld id="{F18F5FCC-583C-47C6-9953-2F6AD74D46AE}" type="slidenum">
              <a:rPr lang="en-US" smtClean="0">
                <a:solidFill>
                  <a:srgbClr val="FFFFFF"/>
                </a:solidFill>
              </a:rPr>
              <a:pPr/>
              <a:t>‹#›</a:t>
            </a:fld>
            <a:endParaRPr lang="en-US" dirty="0">
              <a:solidFill>
                <a:srgbClr val="FFFFFF"/>
              </a:solidFill>
            </a:endParaRPr>
          </a:p>
        </p:txBody>
      </p:sp>
      <p:pic>
        <p:nvPicPr>
          <p:cNvPr id="14" name="Picture 13" descr="Optum_RGB_PP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4363" y="5555022"/>
            <a:ext cx="2006692" cy="61367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578489" y="5979559"/>
            <a:ext cx="2227923" cy="20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65367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Walkin Business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82922" y="1046086"/>
            <a:ext cx="7254378" cy="2590181"/>
          </a:xfrm>
        </p:spPr>
        <p:txBody>
          <a:bodyPr anchor="b"/>
          <a:lstStyle>
            <a:lvl1pPr algn="l">
              <a:defRPr sz="3300"/>
            </a:lvl1pPr>
          </a:lstStyle>
          <a:p>
            <a:r>
              <a:rPr lang="en-US" dirty="0"/>
              <a:t>Insightful presentation title in sentence case max 3 lines</a:t>
            </a:r>
          </a:p>
        </p:txBody>
      </p:sp>
      <p:sp>
        <p:nvSpPr>
          <p:cNvPr id="3" name="Subtitle 2"/>
          <p:cNvSpPr>
            <a:spLocks noGrp="1"/>
          </p:cNvSpPr>
          <p:nvPr>
            <p:ph type="subTitle" idx="1" hasCustomPrompt="1"/>
          </p:nvPr>
        </p:nvSpPr>
        <p:spPr bwMode="gray">
          <a:xfrm>
            <a:off x="482922" y="3715375"/>
            <a:ext cx="7254378" cy="922400"/>
          </a:xfrm>
        </p:spPr>
        <p:txBody>
          <a:bodyPr/>
          <a:lstStyle>
            <a:lvl1pPr marL="0" indent="0" algn="l">
              <a:buNone/>
              <a:defRPr sz="2100">
                <a:solidFill>
                  <a:schemeClr val="tx1"/>
                </a:solidFill>
              </a:defRPr>
            </a:lvl1pPr>
            <a:lvl2pPr marL="353310" indent="0" algn="ctr">
              <a:buNone/>
              <a:defRPr sz="1500"/>
            </a:lvl2pPr>
            <a:lvl3pPr marL="706620" indent="0" algn="ctr">
              <a:buNone/>
              <a:defRPr sz="1400"/>
            </a:lvl3pPr>
            <a:lvl4pPr marL="1059932" indent="0" algn="ctr">
              <a:buNone/>
              <a:defRPr sz="1200"/>
            </a:lvl4pPr>
            <a:lvl5pPr marL="1413242" indent="0" algn="ctr">
              <a:buNone/>
              <a:defRPr sz="1200"/>
            </a:lvl5pPr>
            <a:lvl6pPr marL="1766554" indent="0" algn="ctr">
              <a:buNone/>
              <a:defRPr sz="1200"/>
            </a:lvl6pPr>
            <a:lvl7pPr marL="2119862" indent="0" algn="ctr">
              <a:buNone/>
              <a:defRPr sz="1200"/>
            </a:lvl7pPr>
            <a:lvl8pPr marL="2473173" indent="0" algn="ctr">
              <a:buNone/>
              <a:defRPr sz="1200"/>
            </a:lvl8pPr>
            <a:lvl9pPr marL="2826481" indent="0" algn="ctr">
              <a:buNone/>
              <a:defRPr sz="1200"/>
            </a:lvl9pPr>
          </a:lstStyle>
          <a:p>
            <a:r>
              <a:rPr lang="en-US" dirty="0"/>
              <a:t>Event City or Speaker Name</a:t>
            </a:r>
          </a:p>
        </p:txBody>
      </p:sp>
      <p:sp>
        <p:nvSpPr>
          <p:cNvPr id="11" name="Text Placeholder 10"/>
          <p:cNvSpPr>
            <a:spLocks noGrp="1"/>
          </p:cNvSpPr>
          <p:nvPr>
            <p:ph type="body" sz="quarter" idx="13" hasCustomPrompt="1"/>
          </p:nvPr>
        </p:nvSpPr>
        <p:spPr bwMode="gray">
          <a:xfrm>
            <a:off x="482922" y="4724942"/>
            <a:ext cx="7254010" cy="665175"/>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763FAFB6-26AF-42D0-9AFD-7653A33D6836}"/>
              </a:ext>
            </a:extLst>
          </p:cNvPr>
          <p:cNvSpPr>
            <a:spLocks noGrp="1"/>
          </p:cNvSpPr>
          <p:nvPr>
            <p:ph type="dt" sz="half" idx="14"/>
          </p:nvPr>
        </p:nvSpPr>
        <p:spPr bwMode="gray">
          <a:xfrm>
            <a:off x="371474" y="6993591"/>
            <a:ext cx="2674620" cy="345685"/>
          </a:xfrm>
          <a:prstGeom prst="rect">
            <a:avLst/>
          </a:prstGeom>
        </p:spPr>
        <p:txBody>
          <a:bodyPr lIns="94216" tIns="47108" rIns="94216" bIns="47108"/>
          <a:lstStyle/>
          <a:p>
            <a:endParaRPr lang="en-US" dirty="0">
              <a:solidFill>
                <a:srgbClr val="63666A"/>
              </a:solidFill>
            </a:endParaRPr>
          </a:p>
        </p:txBody>
      </p:sp>
    </p:spTree>
    <p:extLst>
      <p:ext uri="{BB962C8B-B14F-4D97-AF65-F5344CB8AC3E}">
        <p14:creationId xmlns:p14="http://schemas.microsoft.com/office/powerpoint/2010/main" val="164797175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userDrawn="1"/>
        </p:nvSpPr>
        <p:spPr>
          <a:xfrm>
            <a:off x="5951301" y="1067756"/>
            <a:ext cx="1188720" cy="865717"/>
          </a:xfrm>
          <a:prstGeom prst="rect">
            <a:avLst/>
          </a:prstGeom>
          <a:noFill/>
        </p:spPr>
        <p:txBody>
          <a:bodyPr wrap="none" lIns="0" tIns="0" rIns="0" bIns="0" rtlCol="0">
            <a:noAutofit/>
          </a:bodyPr>
          <a:lstStyle/>
          <a:p>
            <a:pPr defTabSz="914131"/>
            <a:endParaRPr lang="en-US" dirty="0">
              <a:solidFill>
                <a:srgbClr val="53565A"/>
              </a:solidFill>
              <a:cs typeface="Arial" pitchFamily="34" charset="0"/>
            </a:endParaRPr>
          </a:p>
        </p:txBody>
      </p:sp>
      <p:sp>
        <p:nvSpPr>
          <p:cNvPr id="4" name="TextBox 3"/>
          <p:cNvSpPr txBox="1"/>
          <p:nvPr userDrawn="1"/>
        </p:nvSpPr>
        <p:spPr>
          <a:xfrm>
            <a:off x="1318404" y="1085703"/>
            <a:ext cx="1188720" cy="865717"/>
          </a:xfrm>
          <a:prstGeom prst="rect">
            <a:avLst/>
          </a:prstGeom>
          <a:noFill/>
        </p:spPr>
        <p:txBody>
          <a:bodyPr wrap="none" lIns="0" tIns="0" rIns="0" bIns="0" rtlCol="0">
            <a:noAutofit/>
          </a:bodyPr>
          <a:lstStyle/>
          <a:p>
            <a:pPr defTabSz="914131"/>
            <a:endParaRPr lang="en-US" dirty="0">
              <a:solidFill>
                <a:srgbClr val="53565A"/>
              </a:solidFill>
              <a:cs typeface="Arial" pitchFamily="34" charset="0"/>
            </a:endParaRPr>
          </a:p>
        </p:txBody>
      </p:sp>
      <p:sp>
        <p:nvSpPr>
          <p:cNvPr id="7" name="Title Placeholder 1"/>
          <p:cNvSpPr>
            <a:spLocks noGrp="1"/>
          </p:cNvSpPr>
          <p:nvPr>
            <p:ph type="title"/>
          </p:nvPr>
        </p:nvSpPr>
        <p:spPr>
          <a:xfrm>
            <a:off x="594360" y="548628"/>
            <a:ext cx="10698480" cy="411818"/>
          </a:xfrm>
          <a:prstGeom prst="rect">
            <a:avLst/>
          </a:prstGeom>
        </p:spPr>
        <p:txBody>
          <a:bodyPr vert="horz" lIns="91414" tIns="45707" rIns="91414" bIns="45707" rtlCol="0" anchor="b" anchorCtr="0">
            <a:normAutofit/>
          </a:bodyPr>
          <a:lstStyle/>
          <a:p>
            <a:r>
              <a:rPr lang="en-US" dirty="0"/>
              <a:t>Click to edit Master title style</a:t>
            </a:r>
          </a:p>
        </p:txBody>
      </p:sp>
    </p:spTree>
    <p:extLst>
      <p:ext uri="{BB962C8B-B14F-4D97-AF65-F5344CB8AC3E}">
        <p14:creationId xmlns:p14="http://schemas.microsoft.com/office/powerpoint/2010/main" val="369079400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75488" y="740972"/>
            <a:ext cx="10936224" cy="716938"/>
          </a:xfrm>
        </p:spPr>
        <p:txBody>
          <a:bodyPr>
            <a:noAutofit/>
          </a:bodyPr>
          <a:lstStyle>
            <a:lvl1pPr marL="0" indent="0">
              <a:buNone/>
              <a:defRPr sz="21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475488" y="279942"/>
            <a:ext cx="10936224" cy="444496"/>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425002850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3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row icon | Type insightful headline in sentence case | 1 line</a:t>
            </a:r>
          </a:p>
        </p:txBody>
      </p:sp>
      <p:sp>
        <p:nvSpPr>
          <p:cNvPr id="3" name="Date Placeholder 2"/>
          <p:cNvSpPr>
            <a:spLocks noGrp="1"/>
          </p:cNvSpPr>
          <p:nvPr>
            <p:ph type="dt" sz="half" idx="10"/>
          </p:nvPr>
        </p:nvSpPr>
        <p:spPr/>
        <p:txBody>
          <a:bodyPr/>
          <a:lstStyle/>
          <a:p>
            <a:fld id="{9BD1AE46-959B-3A40-A449-10D5E9AFE6CE}" type="datetime1">
              <a:rPr lang="en-US" smtClean="0">
                <a:solidFill>
                  <a:srgbClr val="55565A">
                    <a:tint val="75000"/>
                  </a:srgbClr>
                </a:solidFill>
              </a:rPr>
              <a:pPr/>
              <a:t>11/9/2020</a:t>
            </a:fld>
            <a:endParaRPr lang="en-US" dirty="0">
              <a:solidFill>
                <a:srgbClr val="55565A">
                  <a:tint val="75000"/>
                </a:srgbClr>
              </a:solidFill>
            </a:endParaRPr>
          </a:p>
        </p:txBody>
      </p:sp>
      <p:sp>
        <p:nvSpPr>
          <p:cNvPr id="4" name="Footer Placeholder 3"/>
          <p:cNvSpPr>
            <a:spLocks noGrp="1"/>
          </p:cNvSpPr>
          <p:nvPr>
            <p:ph type="ftr" sz="quarter" idx="11"/>
          </p:nvPr>
        </p:nvSpPr>
        <p:spPr/>
        <p:txBody>
          <a:bodyPr/>
          <a:lstStyle/>
          <a:p>
            <a:r>
              <a:rPr lang="en-US" dirty="0">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6" name="Text Placeholder 7"/>
          <p:cNvSpPr>
            <a:spLocks noGrp="1"/>
          </p:cNvSpPr>
          <p:nvPr>
            <p:ph type="body" sz="quarter" idx="13" hasCustomPrompt="1"/>
          </p:nvPr>
        </p:nvSpPr>
        <p:spPr>
          <a:xfrm>
            <a:off x="482919" y="1058745"/>
            <a:ext cx="11032808" cy="465924"/>
          </a:xfrm>
        </p:spPr>
        <p:txBody>
          <a:bodyPr/>
          <a:lstStyle>
            <a:lvl1pPr>
              <a:defRPr sz="2400">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482916" y="1762352"/>
            <a:ext cx="1655014" cy="1237975"/>
          </a:xfrm>
          <a:solidFill>
            <a:schemeClr val="tx2"/>
          </a:solidFill>
        </p:spPr>
        <p:txBody>
          <a:bodyPr lIns="132311" rIns="17642" anchor="ctr"/>
          <a:lstStyle>
            <a:lvl1pPr algn="l">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482916" y="3052123"/>
            <a:ext cx="1655014" cy="1237975"/>
          </a:xfrm>
          <a:solidFill>
            <a:schemeClr val="accent2"/>
          </a:solidFill>
        </p:spPr>
        <p:txBody>
          <a:bodyPr lIns="132311" rIns="17642" anchor="ctr"/>
          <a:lstStyle>
            <a:lvl1pPr algn="l">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482916" y="4341896"/>
            <a:ext cx="1655014" cy="1237975"/>
          </a:xfrm>
          <a:solidFill>
            <a:schemeClr val="accent4"/>
          </a:solidFill>
        </p:spPr>
        <p:txBody>
          <a:bodyPr lIns="132311" rIns="17642" anchor="ctr"/>
          <a:lstStyle>
            <a:lvl1pPr algn="l">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9" name="Text Placeholder 8"/>
          <p:cNvSpPr>
            <a:spLocks noGrp="1"/>
          </p:cNvSpPr>
          <p:nvPr>
            <p:ph type="body" sz="quarter" idx="18" hasCustomPrompt="1"/>
          </p:nvPr>
        </p:nvSpPr>
        <p:spPr>
          <a:xfrm>
            <a:off x="2260250" y="1762351"/>
            <a:ext cx="9251939" cy="1212003"/>
          </a:xfrm>
        </p:spPr>
        <p:txBody>
          <a:bodyPr/>
          <a:lstStyle>
            <a:lvl1pPr>
              <a:defRPr sz="1700"/>
            </a:lvl1pPr>
            <a:lvl2pPr>
              <a:defRPr sz="1500"/>
            </a:lvl2pPr>
          </a:lstStyle>
          <a:p>
            <a:pPr lvl="0"/>
            <a:r>
              <a:rPr lang="en-US" dirty="0"/>
              <a:t>Level 1 text is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2260250" y="3070160"/>
            <a:ext cx="9251939" cy="1212003"/>
          </a:xfrm>
        </p:spPr>
        <p:txBody>
          <a:bodyPr/>
          <a:lstStyle>
            <a:lvl1pPr>
              <a:defRPr sz="1700"/>
            </a:lvl1pPr>
            <a:lvl2pPr>
              <a:defRPr sz="1500"/>
            </a:lvl2pPr>
          </a:lstStyle>
          <a:p>
            <a:pPr lvl="0"/>
            <a:r>
              <a:rPr lang="en-US" dirty="0"/>
              <a:t>Level 1 text is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2260250" y="4377969"/>
            <a:ext cx="9251939" cy="1212003"/>
          </a:xfrm>
        </p:spPr>
        <p:txBody>
          <a:bodyPr/>
          <a:lstStyle>
            <a:lvl1pPr>
              <a:defRPr sz="1700"/>
            </a:lvl1pPr>
            <a:lvl2pPr>
              <a:defRPr sz="1500"/>
            </a:lvl2pPr>
          </a:lstStyle>
          <a:p>
            <a:pPr lvl="0"/>
            <a:r>
              <a:rPr lang="en-US" dirty="0"/>
              <a:t>Level 1 text is 18 pt, hit return then Tab to get to level 2 – 16 pt gray</a:t>
            </a:r>
          </a:p>
          <a:p>
            <a:pPr lvl="1"/>
            <a:r>
              <a:rPr lang="en-US" dirty="0"/>
              <a:t>Second level</a:t>
            </a:r>
          </a:p>
        </p:txBody>
      </p:sp>
    </p:spTree>
    <p:extLst>
      <p:ext uri="{BB962C8B-B14F-4D97-AF65-F5344CB8AC3E}">
        <p14:creationId xmlns:p14="http://schemas.microsoft.com/office/powerpoint/2010/main" val="14699730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4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row icon | Type insightful headline in sentence case | 1 line</a:t>
            </a:r>
          </a:p>
        </p:txBody>
      </p:sp>
      <p:sp>
        <p:nvSpPr>
          <p:cNvPr id="3" name="Date Placeholder 2"/>
          <p:cNvSpPr>
            <a:spLocks noGrp="1"/>
          </p:cNvSpPr>
          <p:nvPr>
            <p:ph type="dt" sz="half" idx="10"/>
          </p:nvPr>
        </p:nvSpPr>
        <p:spPr/>
        <p:txBody>
          <a:bodyPr/>
          <a:lstStyle/>
          <a:p>
            <a:fld id="{0B76C33D-7178-A941-B245-FA9A1EA00B5F}" type="datetime1">
              <a:rPr lang="en-US" smtClean="0">
                <a:solidFill>
                  <a:srgbClr val="55565A">
                    <a:tint val="75000"/>
                  </a:srgbClr>
                </a:solidFill>
              </a:rPr>
              <a:pPr/>
              <a:t>11/9/2020</a:t>
            </a:fld>
            <a:endParaRPr lang="en-US" dirty="0">
              <a:solidFill>
                <a:srgbClr val="55565A">
                  <a:tint val="75000"/>
                </a:srgbClr>
              </a:solidFill>
            </a:endParaRPr>
          </a:p>
        </p:txBody>
      </p:sp>
      <p:sp>
        <p:nvSpPr>
          <p:cNvPr id="4" name="Footer Placeholder 3"/>
          <p:cNvSpPr>
            <a:spLocks noGrp="1"/>
          </p:cNvSpPr>
          <p:nvPr>
            <p:ph type="ftr" sz="quarter" idx="11"/>
          </p:nvPr>
        </p:nvSpPr>
        <p:spPr/>
        <p:txBody>
          <a:bodyPr/>
          <a:lstStyle/>
          <a:p>
            <a:r>
              <a:rPr lang="en-US" dirty="0">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6" name="Text Placeholder 7"/>
          <p:cNvSpPr>
            <a:spLocks noGrp="1"/>
          </p:cNvSpPr>
          <p:nvPr>
            <p:ph type="body" sz="quarter" idx="13" hasCustomPrompt="1"/>
          </p:nvPr>
        </p:nvSpPr>
        <p:spPr>
          <a:xfrm>
            <a:off x="482919" y="1058745"/>
            <a:ext cx="11032808" cy="465924"/>
          </a:xfrm>
        </p:spPr>
        <p:txBody>
          <a:bodyPr/>
          <a:lstStyle>
            <a:lvl1pPr>
              <a:defRPr sz="2400">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482918" y="1762351"/>
            <a:ext cx="1658264" cy="934974"/>
          </a:xfrm>
          <a:solidFill>
            <a:schemeClr val="tx2"/>
          </a:solidFill>
        </p:spPr>
        <p:txBody>
          <a:bodyPr lIns="132311" anchor="ctr"/>
          <a:lstStyle>
            <a:lvl1pPr algn="l">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482918" y="2734151"/>
            <a:ext cx="1658264" cy="934974"/>
          </a:xfrm>
          <a:solidFill>
            <a:schemeClr val="accent2"/>
          </a:solidFill>
        </p:spPr>
        <p:txBody>
          <a:bodyPr lIns="132311" anchor="ctr"/>
          <a:lstStyle>
            <a:lvl1pPr algn="l">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482918" y="3705952"/>
            <a:ext cx="1658264" cy="934974"/>
          </a:xfrm>
          <a:solidFill>
            <a:schemeClr val="accent4"/>
          </a:solidFill>
        </p:spPr>
        <p:txBody>
          <a:bodyPr lIns="132311" anchor="ctr"/>
          <a:lstStyle>
            <a:lvl1pPr algn="l">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9" name="Text Placeholder 8"/>
          <p:cNvSpPr>
            <a:spLocks noGrp="1"/>
          </p:cNvSpPr>
          <p:nvPr>
            <p:ph type="body" sz="quarter" idx="18" hasCustomPrompt="1"/>
          </p:nvPr>
        </p:nvSpPr>
        <p:spPr>
          <a:xfrm>
            <a:off x="2222659" y="1762351"/>
            <a:ext cx="9289530" cy="934974"/>
          </a:xfrm>
        </p:spPr>
        <p:txBody>
          <a:bodyPr/>
          <a:lstStyle>
            <a:lvl1pPr>
              <a:defRPr sz="1700"/>
            </a:lvl1pPr>
            <a:lvl2pPr>
              <a:defRPr sz="1500"/>
            </a:lvl2pPr>
          </a:lstStyle>
          <a:p>
            <a:pPr lvl="0"/>
            <a:r>
              <a:rPr lang="en-US" dirty="0"/>
              <a:t>Level 1 text is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2222659" y="2734527"/>
            <a:ext cx="9289530" cy="934974"/>
          </a:xfrm>
        </p:spPr>
        <p:txBody>
          <a:bodyPr/>
          <a:lstStyle>
            <a:lvl1pPr>
              <a:defRPr sz="1700"/>
            </a:lvl1pPr>
            <a:lvl2pPr>
              <a:defRPr sz="1500"/>
            </a:lvl2pPr>
          </a:lstStyle>
          <a:p>
            <a:pPr lvl="0"/>
            <a:r>
              <a:rPr lang="en-US" dirty="0"/>
              <a:t>Level 1 text is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2226196" y="3705952"/>
            <a:ext cx="9289530" cy="934974"/>
          </a:xfrm>
        </p:spPr>
        <p:txBody>
          <a:bodyPr/>
          <a:lstStyle>
            <a:lvl1pPr>
              <a:defRPr sz="1700"/>
            </a:lvl1pPr>
            <a:lvl2pPr>
              <a:defRPr sz="1500"/>
            </a:lvl2pPr>
          </a:lstStyle>
          <a:p>
            <a:pPr lvl="0"/>
            <a:r>
              <a:rPr lang="en-US" dirty="0"/>
              <a:t>Level 1 text is 18 pt, hit return then Tab to get to level 2 – 16 pt gray</a:t>
            </a:r>
          </a:p>
          <a:p>
            <a:pPr lvl="1"/>
            <a:r>
              <a:rPr lang="en-US" dirty="0"/>
              <a:t>Second level</a:t>
            </a:r>
          </a:p>
        </p:txBody>
      </p:sp>
      <p:sp>
        <p:nvSpPr>
          <p:cNvPr id="13" name="Text Placeholder 7"/>
          <p:cNvSpPr>
            <a:spLocks noGrp="1"/>
          </p:cNvSpPr>
          <p:nvPr>
            <p:ph type="body" sz="quarter" idx="21" hasCustomPrompt="1"/>
          </p:nvPr>
        </p:nvSpPr>
        <p:spPr>
          <a:xfrm>
            <a:off x="482918" y="4677749"/>
            <a:ext cx="1658264" cy="934974"/>
          </a:xfrm>
          <a:solidFill>
            <a:schemeClr val="accent1"/>
          </a:solidFill>
        </p:spPr>
        <p:txBody>
          <a:bodyPr lIns="132311" anchor="ctr"/>
          <a:lstStyle>
            <a:lvl1pPr algn="l">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14" name="Text Placeholder 8"/>
          <p:cNvSpPr>
            <a:spLocks noGrp="1"/>
          </p:cNvSpPr>
          <p:nvPr>
            <p:ph type="body" sz="quarter" idx="22" hasCustomPrompt="1"/>
          </p:nvPr>
        </p:nvSpPr>
        <p:spPr>
          <a:xfrm>
            <a:off x="2226196" y="4677374"/>
            <a:ext cx="9289530" cy="934974"/>
          </a:xfrm>
        </p:spPr>
        <p:txBody>
          <a:bodyPr/>
          <a:lstStyle>
            <a:lvl1pPr>
              <a:defRPr sz="1700"/>
            </a:lvl1pPr>
            <a:lvl2pPr>
              <a:defRPr sz="1500"/>
            </a:lvl2pPr>
          </a:lstStyle>
          <a:p>
            <a:pPr lvl="0"/>
            <a:r>
              <a:rPr lang="en-US" dirty="0"/>
              <a:t>Level 1 text is 18 pt, hit return then Tab to get to level 2 – 16 pt gray</a:t>
            </a:r>
          </a:p>
          <a:p>
            <a:pPr lvl="1"/>
            <a:r>
              <a:rPr lang="en-US" dirty="0"/>
              <a:t>Second level</a:t>
            </a:r>
          </a:p>
        </p:txBody>
      </p:sp>
    </p:spTree>
    <p:extLst>
      <p:ext uri="{BB962C8B-B14F-4D97-AF65-F5344CB8AC3E}">
        <p14:creationId xmlns:p14="http://schemas.microsoft.com/office/powerpoint/2010/main" val="3498825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71" y="258512"/>
            <a:ext cx="3910807" cy="1100182"/>
          </a:xfrm>
        </p:spPr>
        <p:txBody>
          <a:bodyPr/>
          <a:lstStyle>
            <a:lvl1pPr algn="l">
              <a:defRPr sz="2100" b="1"/>
            </a:lvl1pPr>
          </a:lstStyle>
          <a:p>
            <a:r>
              <a:rPr lang="en-US"/>
              <a:t>Click to edit Master title style</a:t>
            </a:r>
          </a:p>
        </p:txBody>
      </p:sp>
      <p:sp>
        <p:nvSpPr>
          <p:cNvPr id="3" name="Content Placeholder 2"/>
          <p:cNvSpPr>
            <a:spLocks noGrp="1"/>
          </p:cNvSpPr>
          <p:nvPr>
            <p:ph idx="1"/>
          </p:nvPr>
        </p:nvSpPr>
        <p:spPr>
          <a:xfrm>
            <a:off x="4647567" y="258515"/>
            <a:ext cx="6645276" cy="5541488"/>
          </a:xfrm>
        </p:spPr>
        <p:txBody>
          <a:bodyPr/>
          <a:lstStyle>
            <a:lvl1pPr>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71" y="1358706"/>
            <a:ext cx="3910807" cy="4441307"/>
          </a:xfrm>
        </p:spPr>
        <p:txBody>
          <a:bodyPr/>
          <a:lstStyle>
            <a:lvl1pPr marL="0" indent="0">
              <a:buNone/>
              <a:defRPr sz="1400"/>
            </a:lvl1pPr>
            <a:lvl2pPr marL="471080" indent="0">
              <a:buNone/>
              <a:defRPr sz="1200"/>
            </a:lvl2pPr>
            <a:lvl3pPr marL="942162" indent="0">
              <a:buNone/>
              <a:defRPr sz="1200"/>
            </a:lvl3pPr>
            <a:lvl4pPr marL="1413242" indent="0">
              <a:buNone/>
              <a:defRPr sz="900"/>
            </a:lvl4pPr>
            <a:lvl5pPr marL="1884321" indent="0">
              <a:buNone/>
              <a:defRPr sz="900"/>
            </a:lvl5pPr>
            <a:lvl6pPr marL="2355401" indent="0">
              <a:buNone/>
              <a:defRPr sz="900"/>
            </a:lvl6pPr>
            <a:lvl7pPr marL="2826481" indent="0">
              <a:buNone/>
              <a:defRPr sz="900"/>
            </a:lvl7pPr>
            <a:lvl8pPr marL="3297562" indent="0">
              <a:buNone/>
              <a:defRPr sz="900"/>
            </a:lvl8pPr>
            <a:lvl9pPr marL="3768644"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8886508" y="6195285"/>
            <a:ext cx="396240" cy="144286"/>
          </a:xfrm>
          <a:prstGeom prst="rect">
            <a:avLst/>
          </a:prstGeom>
        </p:spPr>
        <p:txBody>
          <a:bodyPr lIns="91424" tIns="45712" rIns="91424" bIns="45712"/>
          <a:lstStyle>
            <a:lvl1pPr eaLnBrk="1" hangingPunct="1">
              <a:defRPr>
                <a:latin typeface="Arial" pitchFamily="34" charset="0"/>
              </a:defRPr>
            </a:lvl1pPr>
          </a:lstStyle>
          <a:p>
            <a:pPr>
              <a:defRPr/>
            </a:pPr>
            <a:fld id="{35B4FE6C-4ED2-4828-B712-E787B753A6C9}" type="slidenum">
              <a:rPr lang="en-US"/>
              <a:pPr>
                <a:defRPr/>
              </a:pPr>
              <a:t>‹#›</a:t>
            </a:fld>
            <a:endParaRPr lang="en-US" dirty="0"/>
          </a:p>
        </p:txBody>
      </p:sp>
    </p:spTree>
    <p:extLst>
      <p:ext uri="{BB962C8B-B14F-4D97-AF65-F5344CB8AC3E}">
        <p14:creationId xmlns:p14="http://schemas.microsoft.com/office/powerpoint/2010/main" val="302840456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5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row icon | Type insightful headline in sentence case | 1 line</a:t>
            </a:r>
          </a:p>
        </p:txBody>
      </p:sp>
      <p:sp>
        <p:nvSpPr>
          <p:cNvPr id="3" name="Date Placeholder 2"/>
          <p:cNvSpPr>
            <a:spLocks noGrp="1"/>
          </p:cNvSpPr>
          <p:nvPr>
            <p:ph type="dt" sz="half" idx="10"/>
          </p:nvPr>
        </p:nvSpPr>
        <p:spPr/>
        <p:txBody>
          <a:bodyPr/>
          <a:lstStyle/>
          <a:p>
            <a:fld id="{CF2C9496-67E8-814E-8D7E-5030D6468F6C}" type="datetime1">
              <a:rPr lang="en-US" smtClean="0">
                <a:solidFill>
                  <a:srgbClr val="55565A">
                    <a:tint val="75000"/>
                  </a:srgbClr>
                </a:solidFill>
              </a:rPr>
              <a:pPr/>
              <a:t>11/9/2020</a:t>
            </a:fld>
            <a:endParaRPr lang="en-US" dirty="0">
              <a:solidFill>
                <a:srgbClr val="55565A">
                  <a:tint val="75000"/>
                </a:srgbClr>
              </a:solidFill>
            </a:endParaRPr>
          </a:p>
        </p:txBody>
      </p:sp>
      <p:sp>
        <p:nvSpPr>
          <p:cNvPr id="4" name="Footer Placeholder 3"/>
          <p:cNvSpPr>
            <a:spLocks noGrp="1"/>
          </p:cNvSpPr>
          <p:nvPr>
            <p:ph type="ftr" sz="quarter" idx="11"/>
          </p:nvPr>
        </p:nvSpPr>
        <p:spPr/>
        <p:txBody>
          <a:bodyPr/>
          <a:lstStyle/>
          <a:p>
            <a:r>
              <a:rPr lang="en-US" dirty="0">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6" name="Text Placeholder 7"/>
          <p:cNvSpPr>
            <a:spLocks noGrp="1"/>
          </p:cNvSpPr>
          <p:nvPr>
            <p:ph type="body" sz="quarter" idx="13" hasCustomPrompt="1"/>
          </p:nvPr>
        </p:nvSpPr>
        <p:spPr>
          <a:xfrm>
            <a:off x="482919" y="1058745"/>
            <a:ext cx="11032808" cy="465924"/>
          </a:xfrm>
        </p:spPr>
        <p:txBody>
          <a:bodyPr/>
          <a:lstStyle>
            <a:lvl1pPr>
              <a:defRPr sz="2400">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482921" y="1762351"/>
            <a:ext cx="1024209" cy="727202"/>
          </a:xfrm>
          <a:solidFill>
            <a:schemeClr val="tx2"/>
          </a:solidFill>
        </p:spPr>
        <p:txBody>
          <a:bodyPr lIns="44103" rIns="17642"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482921" y="2539095"/>
            <a:ext cx="1024209" cy="727202"/>
          </a:xfrm>
          <a:solidFill>
            <a:schemeClr val="accent2"/>
          </a:solidFill>
        </p:spPr>
        <p:txBody>
          <a:bodyPr lIns="44103" rIns="17642"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482921" y="3315839"/>
            <a:ext cx="1024209" cy="727202"/>
          </a:xfrm>
          <a:solidFill>
            <a:schemeClr val="accent4"/>
          </a:solidFill>
        </p:spPr>
        <p:txBody>
          <a:bodyPr lIns="44103" rIns="17642"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To  remove text, place cursor then hit space bar]</a:t>
            </a:r>
          </a:p>
        </p:txBody>
      </p:sp>
      <p:sp>
        <p:nvSpPr>
          <p:cNvPr id="9" name="Text Placeholder 8"/>
          <p:cNvSpPr>
            <a:spLocks noGrp="1"/>
          </p:cNvSpPr>
          <p:nvPr>
            <p:ph type="body" sz="quarter" idx="18" hasCustomPrompt="1"/>
          </p:nvPr>
        </p:nvSpPr>
        <p:spPr>
          <a:xfrm>
            <a:off x="1588502" y="1762351"/>
            <a:ext cx="9923689" cy="727202"/>
          </a:xfrm>
        </p:spPr>
        <p:txBody>
          <a:bodyPr/>
          <a:lstStyle>
            <a:lvl1pPr>
              <a:defRPr sz="1700"/>
            </a:lvl1pPr>
            <a:lvl2pPr>
              <a:defRPr sz="1500"/>
            </a:lvl2pPr>
          </a:lstStyle>
          <a:p>
            <a:pPr lvl="0"/>
            <a:r>
              <a:rPr lang="en-US" dirty="0"/>
              <a:t>Level 1 text is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1592038" y="2536906"/>
            <a:ext cx="9923689" cy="727202"/>
          </a:xfrm>
        </p:spPr>
        <p:txBody>
          <a:bodyPr/>
          <a:lstStyle>
            <a:lvl1pPr>
              <a:defRPr sz="1700"/>
            </a:lvl1pPr>
            <a:lvl2pPr>
              <a:defRPr sz="1500"/>
            </a:lvl2pPr>
          </a:lstStyle>
          <a:p>
            <a:pPr lvl="0"/>
            <a:r>
              <a:rPr lang="en-US" dirty="0"/>
              <a:t>Level 1 text is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1592038" y="3311461"/>
            <a:ext cx="9923689" cy="727202"/>
          </a:xfrm>
        </p:spPr>
        <p:txBody>
          <a:bodyPr/>
          <a:lstStyle>
            <a:lvl1pPr>
              <a:defRPr sz="1700"/>
            </a:lvl1pPr>
            <a:lvl2pPr>
              <a:defRPr sz="1500"/>
            </a:lvl2pPr>
          </a:lstStyle>
          <a:p>
            <a:pPr lvl="0"/>
            <a:r>
              <a:rPr lang="en-US" dirty="0"/>
              <a:t>Level 1 text is 18 pt, hit return then Tab to get to level 2 – 16 pt gray</a:t>
            </a:r>
          </a:p>
          <a:p>
            <a:pPr lvl="1"/>
            <a:r>
              <a:rPr lang="en-US" dirty="0"/>
              <a:t>Second level</a:t>
            </a:r>
          </a:p>
        </p:txBody>
      </p:sp>
      <p:sp>
        <p:nvSpPr>
          <p:cNvPr id="13" name="Text Placeholder 7"/>
          <p:cNvSpPr>
            <a:spLocks noGrp="1"/>
          </p:cNvSpPr>
          <p:nvPr>
            <p:ph type="body" sz="quarter" idx="21" hasCustomPrompt="1"/>
          </p:nvPr>
        </p:nvSpPr>
        <p:spPr>
          <a:xfrm>
            <a:off x="482921" y="4092583"/>
            <a:ext cx="1024209" cy="727202"/>
          </a:xfrm>
          <a:solidFill>
            <a:schemeClr val="accent1"/>
          </a:solidFill>
        </p:spPr>
        <p:txBody>
          <a:bodyPr lIns="44103" rIns="17642"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To  remove text, place cursor then hit space bar]</a:t>
            </a:r>
          </a:p>
        </p:txBody>
      </p:sp>
      <p:sp>
        <p:nvSpPr>
          <p:cNvPr id="14" name="Text Placeholder 8"/>
          <p:cNvSpPr>
            <a:spLocks noGrp="1"/>
          </p:cNvSpPr>
          <p:nvPr>
            <p:ph type="body" sz="quarter" idx="22" hasCustomPrompt="1"/>
          </p:nvPr>
        </p:nvSpPr>
        <p:spPr>
          <a:xfrm>
            <a:off x="1588502" y="4086016"/>
            <a:ext cx="9923689" cy="727202"/>
          </a:xfrm>
        </p:spPr>
        <p:txBody>
          <a:bodyPr/>
          <a:lstStyle>
            <a:lvl1pPr>
              <a:defRPr sz="1700"/>
            </a:lvl1pPr>
            <a:lvl2pPr>
              <a:defRPr sz="1500"/>
            </a:lvl2pPr>
          </a:lstStyle>
          <a:p>
            <a:pPr lvl="0"/>
            <a:r>
              <a:rPr lang="en-US" dirty="0"/>
              <a:t>Level 1 text is 18 pt, hit return then Tab to get to level 2 – 16 pt gray</a:t>
            </a:r>
          </a:p>
          <a:p>
            <a:pPr lvl="1"/>
            <a:r>
              <a:rPr lang="en-US" dirty="0"/>
              <a:t>Second level</a:t>
            </a:r>
          </a:p>
        </p:txBody>
      </p:sp>
      <p:sp>
        <p:nvSpPr>
          <p:cNvPr id="15" name="Text Placeholder 7"/>
          <p:cNvSpPr>
            <a:spLocks noGrp="1"/>
          </p:cNvSpPr>
          <p:nvPr>
            <p:ph type="body" sz="quarter" idx="23" hasCustomPrompt="1"/>
          </p:nvPr>
        </p:nvSpPr>
        <p:spPr>
          <a:xfrm>
            <a:off x="482921" y="4869326"/>
            <a:ext cx="1024209" cy="727202"/>
          </a:xfrm>
          <a:solidFill>
            <a:srgbClr val="A22B38"/>
          </a:solidFill>
        </p:spPr>
        <p:txBody>
          <a:bodyPr lIns="44103" rIns="17642"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To  remove text, place cursor then hit space bar]</a:t>
            </a:r>
          </a:p>
        </p:txBody>
      </p:sp>
      <p:sp>
        <p:nvSpPr>
          <p:cNvPr id="16" name="Text Placeholder 8"/>
          <p:cNvSpPr>
            <a:spLocks noGrp="1"/>
          </p:cNvSpPr>
          <p:nvPr>
            <p:ph type="body" sz="quarter" idx="24" hasCustomPrompt="1"/>
          </p:nvPr>
        </p:nvSpPr>
        <p:spPr>
          <a:xfrm>
            <a:off x="1592038" y="4860572"/>
            <a:ext cx="9923689" cy="727202"/>
          </a:xfrm>
        </p:spPr>
        <p:txBody>
          <a:bodyPr/>
          <a:lstStyle>
            <a:lvl1pPr>
              <a:defRPr sz="1700"/>
            </a:lvl1pPr>
            <a:lvl2pPr>
              <a:defRPr sz="1500"/>
            </a:lvl2pPr>
          </a:lstStyle>
          <a:p>
            <a:pPr lvl="0"/>
            <a:r>
              <a:rPr lang="en-US" dirty="0"/>
              <a:t>Level 1 text is 18 pt, hit return then Tab to get to level 2 – 16 pt gray</a:t>
            </a:r>
          </a:p>
          <a:p>
            <a:pPr lvl="1"/>
            <a:r>
              <a:rPr lang="en-US" dirty="0"/>
              <a:t>Second level</a:t>
            </a:r>
          </a:p>
        </p:txBody>
      </p:sp>
    </p:spTree>
    <p:extLst>
      <p:ext uri="{BB962C8B-B14F-4D97-AF65-F5344CB8AC3E}">
        <p14:creationId xmlns:p14="http://schemas.microsoft.com/office/powerpoint/2010/main" val="100951256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row w/photo | Type insightful headline in sentence case | 1 line</a:t>
            </a:r>
          </a:p>
        </p:txBody>
      </p:sp>
      <p:sp>
        <p:nvSpPr>
          <p:cNvPr id="3" name="Date Placeholder 2"/>
          <p:cNvSpPr>
            <a:spLocks noGrp="1"/>
          </p:cNvSpPr>
          <p:nvPr>
            <p:ph type="dt" sz="half" idx="10"/>
          </p:nvPr>
        </p:nvSpPr>
        <p:spPr/>
        <p:txBody>
          <a:bodyPr/>
          <a:lstStyle/>
          <a:p>
            <a:fld id="{FFD86AB2-76A9-E34E-A446-267C7AE5F892}" type="datetime1">
              <a:rPr lang="en-US" smtClean="0">
                <a:solidFill>
                  <a:srgbClr val="55565A">
                    <a:tint val="75000"/>
                  </a:srgbClr>
                </a:solidFill>
              </a:rPr>
              <a:pPr/>
              <a:t>11/9/2020</a:t>
            </a:fld>
            <a:endParaRPr lang="en-US" dirty="0">
              <a:solidFill>
                <a:srgbClr val="55565A">
                  <a:tint val="75000"/>
                </a:srgbClr>
              </a:solidFill>
            </a:endParaRPr>
          </a:p>
        </p:txBody>
      </p:sp>
      <p:sp>
        <p:nvSpPr>
          <p:cNvPr id="4" name="Footer Placeholder 3"/>
          <p:cNvSpPr>
            <a:spLocks noGrp="1"/>
          </p:cNvSpPr>
          <p:nvPr>
            <p:ph type="ftr" sz="quarter" idx="11"/>
          </p:nvPr>
        </p:nvSpPr>
        <p:spPr/>
        <p:txBody>
          <a:bodyPr/>
          <a:lstStyle/>
          <a:p>
            <a:r>
              <a:rPr lang="en-US" dirty="0">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6" name="Text Placeholder 7"/>
          <p:cNvSpPr>
            <a:spLocks noGrp="1"/>
          </p:cNvSpPr>
          <p:nvPr>
            <p:ph type="body" sz="quarter" idx="13" hasCustomPrompt="1"/>
          </p:nvPr>
        </p:nvSpPr>
        <p:spPr>
          <a:xfrm>
            <a:off x="482919" y="1058745"/>
            <a:ext cx="11032808" cy="465924"/>
          </a:xfrm>
        </p:spPr>
        <p:txBody>
          <a:bodyPr/>
          <a:lstStyle>
            <a:lvl1pPr>
              <a:defRPr sz="2400">
                <a:solidFill>
                  <a:schemeClr val="accent4"/>
                </a:solidFill>
              </a:defRPr>
            </a:lvl1pPr>
          </a:lstStyle>
          <a:p>
            <a:pPr lvl="0"/>
            <a:r>
              <a:rPr lang="en-US" dirty="0"/>
              <a:t>Use this space for one line subhead if needed | One line</a:t>
            </a:r>
          </a:p>
        </p:txBody>
      </p:sp>
      <p:sp>
        <p:nvSpPr>
          <p:cNvPr id="9" name="Text Placeholder 8"/>
          <p:cNvSpPr>
            <a:spLocks noGrp="1"/>
          </p:cNvSpPr>
          <p:nvPr>
            <p:ph type="body" sz="quarter" idx="18" hasCustomPrompt="1"/>
          </p:nvPr>
        </p:nvSpPr>
        <p:spPr>
          <a:xfrm>
            <a:off x="482919" y="1762351"/>
            <a:ext cx="7243763" cy="1212003"/>
          </a:xfrm>
          <a:solidFill>
            <a:schemeClr val="accent5">
              <a:lumMod val="40000"/>
              <a:lumOff val="60000"/>
            </a:schemeClr>
          </a:solidFill>
        </p:spPr>
        <p:txBody>
          <a:bodyPr lIns="88207" tIns="88207"/>
          <a:lstStyle>
            <a:lvl1pPr>
              <a:defRPr sz="1700">
                <a:solidFill>
                  <a:schemeClr val="tx1"/>
                </a:solidFill>
              </a:defRPr>
            </a:lvl1pPr>
            <a:lvl2pPr>
              <a:defRPr sz="15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482919" y="3070160"/>
            <a:ext cx="7243763" cy="1212003"/>
          </a:xfrm>
          <a:solidFill>
            <a:schemeClr val="accent5">
              <a:lumMod val="40000"/>
              <a:lumOff val="60000"/>
            </a:schemeClr>
          </a:solidFill>
        </p:spPr>
        <p:txBody>
          <a:bodyPr lIns="88207" tIns="88207"/>
          <a:lstStyle>
            <a:lvl1pPr>
              <a:defRPr sz="1700">
                <a:solidFill>
                  <a:schemeClr val="tx1"/>
                </a:solidFill>
              </a:defRPr>
            </a:lvl1pPr>
            <a:lvl2pPr>
              <a:defRPr sz="15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482919" y="4377969"/>
            <a:ext cx="7243763" cy="1212003"/>
          </a:xfrm>
          <a:solidFill>
            <a:schemeClr val="accent5">
              <a:lumMod val="40000"/>
              <a:lumOff val="60000"/>
            </a:schemeClr>
          </a:solidFill>
        </p:spPr>
        <p:txBody>
          <a:bodyPr lIns="88207" tIns="88207"/>
          <a:lstStyle>
            <a:lvl1pPr>
              <a:defRPr sz="1700">
                <a:solidFill>
                  <a:schemeClr val="tx1"/>
                </a:solidFill>
              </a:defRPr>
            </a:lvl1pPr>
            <a:lvl2pPr>
              <a:defRPr sz="15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1" name="Picture Placeholder 7">
            <a:extLst>
              <a:ext uri="{FF2B5EF4-FFF2-40B4-BE49-F238E27FC236}">
                <a16:creationId xmlns:a16="http://schemas.microsoft.com/office/drawing/2014/main" id="{197EC4EA-E5E8-44D0-9F07-91A93F17A783}"/>
              </a:ext>
            </a:extLst>
          </p:cNvPr>
          <p:cNvSpPr>
            <a:spLocks noGrp="1"/>
          </p:cNvSpPr>
          <p:nvPr>
            <p:ph type="pic" sz="quarter" idx="21" hasCustomPrompt="1"/>
          </p:nvPr>
        </p:nvSpPr>
        <p:spPr>
          <a:xfrm>
            <a:off x="7811812" y="1762997"/>
            <a:ext cx="3700819" cy="3826588"/>
          </a:xfrm>
          <a:blipFill>
            <a:blip r:embed="rId2" cstate="email">
              <a:extLst>
                <a:ext uri="{28A0092B-C50C-407E-A947-70E740481C1C}">
                  <a14:useLocalDpi xmlns:a14="http://schemas.microsoft.com/office/drawing/2010/main"/>
                </a:ext>
              </a:extLst>
            </a:blip>
            <a:stretch>
              <a:fillRect r="636"/>
            </a:stretch>
          </a:blipFill>
        </p:spPr>
        <p:txBody>
          <a:bodyPr tIns="441035"/>
          <a:lstStyle>
            <a:lvl1pPr algn="ctr">
              <a:defRPr>
                <a:solidFill>
                  <a:schemeClr val="accent2"/>
                </a:solidFill>
              </a:defRPr>
            </a:lvl1pPr>
          </a:lstStyle>
          <a:p>
            <a:r>
              <a:rPr lang="en-US" dirty="0"/>
              <a:t> </a:t>
            </a:r>
          </a:p>
        </p:txBody>
      </p:sp>
    </p:spTree>
    <p:extLst>
      <p:ext uri="{BB962C8B-B14F-4D97-AF65-F5344CB8AC3E}">
        <p14:creationId xmlns:p14="http://schemas.microsoft.com/office/powerpoint/2010/main" val="156874038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4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row w/photo | Type insightful headline in sentence case | 1 line</a:t>
            </a:r>
          </a:p>
        </p:txBody>
      </p:sp>
      <p:sp>
        <p:nvSpPr>
          <p:cNvPr id="3" name="Date Placeholder 2"/>
          <p:cNvSpPr>
            <a:spLocks noGrp="1"/>
          </p:cNvSpPr>
          <p:nvPr>
            <p:ph type="dt" sz="half" idx="10"/>
          </p:nvPr>
        </p:nvSpPr>
        <p:spPr/>
        <p:txBody>
          <a:bodyPr/>
          <a:lstStyle/>
          <a:p>
            <a:fld id="{33459302-CCAA-534E-8783-C6B48FB3FB03}" type="datetime1">
              <a:rPr lang="en-US" smtClean="0">
                <a:solidFill>
                  <a:srgbClr val="55565A">
                    <a:tint val="75000"/>
                  </a:srgbClr>
                </a:solidFill>
              </a:rPr>
              <a:pPr/>
              <a:t>11/9/2020</a:t>
            </a:fld>
            <a:endParaRPr lang="en-US" dirty="0">
              <a:solidFill>
                <a:srgbClr val="55565A">
                  <a:tint val="75000"/>
                </a:srgbClr>
              </a:solidFill>
            </a:endParaRPr>
          </a:p>
        </p:txBody>
      </p:sp>
      <p:sp>
        <p:nvSpPr>
          <p:cNvPr id="4" name="Footer Placeholder 3"/>
          <p:cNvSpPr>
            <a:spLocks noGrp="1"/>
          </p:cNvSpPr>
          <p:nvPr>
            <p:ph type="ftr" sz="quarter" idx="11"/>
          </p:nvPr>
        </p:nvSpPr>
        <p:spPr/>
        <p:txBody>
          <a:bodyPr/>
          <a:lstStyle/>
          <a:p>
            <a:r>
              <a:rPr lang="en-US" dirty="0">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6" name="Text Placeholder 7"/>
          <p:cNvSpPr>
            <a:spLocks noGrp="1"/>
          </p:cNvSpPr>
          <p:nvPr>
            <p:ph type="body" sz="quarter" idx="13" hasCustomPrompt="1"/>
          </p:nvPr>
        </p:nvSpPr>
        <p:spPr>
          <a:xfrm>
            <a:off x="482919" y="1058745"/>
            <a:ext cx="11032808" cy="465924"/>
          </a:xfrm>
        </p:spPr>
        <p:txBody>
          <a:bodyPr/>
          <a:lstStyle>
            <a:lvl1pPr>
              <a:defRPr sz="2400">
                <a:solidFill>
                  <a:schemeClr val="accent4"/>
                </a:solidFill>
              </a:defRPr>
            </a:lvl1pPr>
          </a:lstStyle>
          <a:p>
            <a:pPr lvl="0"/>
            <a:r>
              <a:rPr lang="en-US" dirty="0"/>
              <a:t>Use this space for one line subhead if needed | One line</a:t>
            </a:r>
          </a:p>
        </p:txBody>
      </p:sp>
      <p:sp>
        <p:nvSpPr>
          <p:cNvPr id="9" name="Text Placeholder 8"/>
          <p:cNvSpPr>
            <a:spLocks noGrp="1"/>
          </p:cNvSpPr>
          <p:nvPr>
            <p:ph type="body" sz="quarter" idx="18" hasCustomPrompt="1"/>
          </p:nvPr>
        </p:nvSpPr>
        <p:spPr>
          <a:xfrm>
            <a:off x="482919" y="1762353"/>
            <a:ext cx="7243763" cy="909003"/>
          </a:xfrm>
          <a:solidFill>
            <a:schemeClr val="accent5">
              <a:lumMod val="40000"/>
              <a:lumOff val="60000"/>
            </a:schemeClr>
          </a:solidFill>
        </p:spPr>
        <p:txBody>
          <a:bodyPr lIns="88207" tIns="88207"/>
          <a:lstStyle>
            <a:lvl1pPr>
              <a:defRPr sz="1700">
                <a:solidFill>
                  <a:schemeClr val="tx1"/>
                </a:solidFill>
              </a:defRPr>
            </a:lvl1pPr>
            <a:lvl2pPr>
              <a:defRPr sz="15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482919" y="2735595"/>
            <a:ext cx="7243763" cy="909003"/>
          </a:xfrm>
          <a:solidFill>
            <a:schemeClr val="accent5">
              <a:lumMod val="40000"/>
              <a:lumOff val="60000"/>
            </a:schemeClr>
          </a:solidFill>
        </p:spPr>
        <p:txBody>
          <a:bodyPr lIns="88207" tIns="88207"/>
          <a:lstStyle>
            <a:lvl1pPr>
              <a:defRPr sz="1700">
                <a:solidFill>
                  <a:schemeClr val="tx1"/>
                </a:solidFill>
              </a:defRPr>
            </a:lvl1pPr>
            <a:lvl2pPr>
              <a:defRPr sz="15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482919" y="3708841"/>
            <a:ext cx="7243763" cy="909003"/>
          </a:xfrm>
          <a:solidFill>
            <a:schemeClr val="accent5">
              <a:lumMod val="40000"/>
              <a:lumOff val="60000"/>
            </a:schemeClr>
          </a:solidFill>
        </p:spPr>
        <p:txBody>
          <a:bodyPr lIns="88207" tIns="88207"/>
          <a:lstStyle>
            <a:lvl1pPr>
              <a:defRPr sz="1700">
                <a:solidFill>
                  <a:schemeClr val="tx1"/>
                </a:solidFill>
              </a:defRPr>
            </a:lvl1pPr>
            <a:lvl2pPr>
              <a:defRPr sz="15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1" name="Text Placeholder 8"/>
          <p:cNvSpPr>
            <a:spLocks noGrp="1"/>
          </p:cNvSpPr>
          <p:nvPr>
            <p:ph type="body" sz="quarter" idx="22" hasCustomPrompt="1"/>
          </p:nvPr>
        </p:nvSpPr>
        <p:spPr>
          <a:xfrm>
            <a:off x="482919" y="4682084"/>
            <a:ext cx="7243763" cy="909003"/>
          </a:xfrm>
          <a:solidFill>
            <a:schemeClr val="accent5">
              <a:lumMod val="40000"/>
              <a:lumOff val="60000"/>
            </a:schemeClr>
          </a:solidFill>
        </p:spPr>
        <p:txBody>
          <a:bodyPr lIns="88207" tIns="88207"/>
          <a:lstStyle>
            <a:lvl1pPr>
              <a:defRPr sz="1700">
                <a:solidFill>
                  <a:schemeClr val="tx1"/>
                </a:solidFill>
              </a:defRPr>
            </a:lvl1pPr>
            <a:lvl2pPr>
              <a:defRPr sz="15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2" name="Picture Placeholder 7">
            <a:extLst>
              <a:ext uri="{FF2B5EF4-FFF2-40B4-BE49-F238E27FC236}">
                <a16:creationId xmlns:a16="http://schemas.microsoft.com/office/drawing/2014/main" id="{9FCAFCC1-B988-40D7-A97B-9C6A91DB0F19}"/>
              </a:ext>
            </a:extLst>
          </p:cNvPr>
          <p:cNvSpPr>
            <a:spLocks noGrp="1"/>
          </p:cNvSpPr>
          <p:nvPr>
            <p:ph type="pic" sz="quarter" idx="21" hasCustomPrompt="1"/>
          </p:nvPr>
        </p:nvSpPr>
        <p:spPr>
          <a:xfrm>
            <a:off x="7811812" y="1762997"/>
            <a:ext cx="3700819" cy="3826588"/>
          </a:xfrm>
          <a:blipFill>
            <a:blip r:embed="rId2" cstate="email">
              <a:extLst>
                <a:ext uri="{28A0092B-C50C-407E-A947-70E740481C1C}">
                  <a14:useLocalDpi xmlns:a14="http://schemas.microsoft.com/office/drawing/2010/main"/>
                </a:ext>
              </a:extLst>
            </a:blip>
            <a:stretch>
              <a:fillRect r="636"/>
            </a:stretch>
          </a:blipFill>
        </p:spPr>
        <p:txBody>
          <a:bodyPr tIns="441035"/>
          <a:lstStyle>
            <a:lvl1pPr algn="ctr">
              <a:defRPr>
                <a:solidFill>
                  <a:schemeClr val="accent2"/>
                </a:solidFill>
              </a:defRPr>
            </a:lvl1pPr>
          </a:lstStyle>
          <a:p>
            <a:r>
              <a:rPr lang="en-US" dirty="0"/>
              <a:t> </a:t>
            </a:r>
          </a:p>
        </p:txBody>
      </p:sp>
    </p:spTree>
    <p:extLst>
      <p:ext uri="{BB962C8B-B14F-4D97-AF65-F5344CB8AC3E}">
        <p14:creationId xmlns:p14="http://schemas.microsoft.com/office/powerpoint/2010/main" val="61196704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row w/photo | Type insightful headline in sentence case | 1 line</a:t>
            </a:r>
          </a:p>
        </p:txBody>
      </p:sp>
      <p:sp>
        <p:nvSpPr>
          <p:cNvPr id="3" name="Date Placeholder 2"/>
          <p:cNvSpPr>
            <a:spLocks noGrp="1"/>
          </p:cNvSpPr>
          <p:nvPr>
            <p:ph type="dt" sz="half" idx="10"/>
          </p:nvPr>
        </p:nvSpPr>
        <p:spPr/>
        <p:txBody>
          <a:bodyPr/>
          <a:lstStyle/>
          <a:p>
            <a:fld id="{8CE7CD94-6250-9C42-B0DE-1F79F6C18443}" type="datetime1">
              <a:rPr lang="en-US" smtClean="0">
                <a:solidFill>
                  <a:srgbClr val="55565A">
                    <a:tint val="75000"/>
                  </a:srgbClr>
                </a:solidFill>
              </a:rPr>
              <a:pPr/>
              <a:t>11/9/2020</a:t>
            </a:fld>
            <a:endParaRPr lang="en-US" dirty="0">
              <a:solidFill>
                <a:srgbClr val="55565A">
                  <a:tint val="75000"/>
                </a:srgbClr>
              </a:solidFill>
            </a:endParaRPr>
          </a:p>
        </p:txBody>
      </p:sp>
      <p:sp>
        <p:nvSpPr>
          <p:cNvPr id="4" name="Footer Placeholder 3"/>
          <p:cNvSpPr>
            <a:spLocks noGrp="1"/>
          </p:cNvSpPr>
          <p:nvPr>
            <p:ph type="ftr" sz="quarter" idx="11"/>
          </p:nvPr>
        </p:nvSpPr>
        <p:spPr/>
        <p:txBody>
          <a:bodyPr/>
          <a:lstStyle/>
          <a:p>
            <a:r>
              <a:rPr lang="en-US" dirty="0">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6" name="Text Placeholder 7"/>
          <p:cNvSpPr>
            <a:spLocks noGrp="1"/>
          </p:cNvSpPr>
          <p:nvPr>
            <p:ph type="body" sz="quarter" idx="13" hasCustomPrompt="1"/>
          </p:nvPr>
        </p:nvSpPr>
        <p:spPr>
          <a:xfrm>
            <a:off x="482919" y="1058745"/>
            <a:ext cx="11032808" cy="465924"/>
          </a:xfrm>
        </p:spPr>
        <p:txBody>
          <a:bodyPr/>
          <a:lstStyle>
            <a:lvl1pPr>
              <a:defRPr sz="2400">
                <a:solidFill>
                  <a:schemeClr val="accent4"/>
                </a:solidFill>
              </a:defRPr>
            </a:lvl1pPr>
          </a:lstStyle>
          <a:p>
            <a:pPr lvl="0"/>
            <a:r>
              <a:rPr lang="en-US" dirty="0"/>
              <a:t>Use this space for one line subhead if needed | One line</a:t>
            </a:r>
          </a:p>
        </p:txBody>
      </p:sp>
      <p:sp>
        <p:nvSpPr>
          <p:cNvPr id="9" name="Text Placeholder 8"/>
          <p:cNvSpPr>
            <a:spLocks noGrp="1"/>
          </p:cNvSpPr>
          <p:nvPr>
            <p:ph type="body" sz="quarter" idx="18" hasCustomPrompt="1"/>
          </p:nvPr>
        </p:nvSpPr>
        <p:spPr>
          <a:xfrm>
            <a:off x="482919" y="1762352"/>
            <a:ext cx="7243763" cy="693260"/>
          </a:xfrm>
          <a:solidFill>
            <a:schemeClr val="accent5">
              <a:lumMod val="40000"/>
              <a:lumOff val="60000"/>
            </a:schemeClr>
          </a:solidFill>
        </p:spPr>
        <p:txBody>
          <a:bodyPr lIns="88207" tIns="88207"/>
          <a:lstStyle>
            <a:lvl1pPr>
              <a:defRPr sz="1700">
                <a:solidFill>
                  <a:schemeClr val="tx1"/>
                </a:solidFill>
              </a:defRPr>
            </a:lvl1pPr>
            <a:lvl2pPr>
              <a:defRPr sz="15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482919" y="2552661"/>
            <a:ext cx="7243763" cy="693260"/>
          </a:xfrm>
          <a:solidFill>
            <a:schemeClr val="accent5">
              <a:lumMod val="40000"/>
              <a:lumOff val="60000"/>
            </a:schemeClr>
          </a:solidFill>
        </p:spPr>
        <p:txBody>
          <a:bodyPr lIns="88207" tIns="88207"/>
          <a:lstStyle>
            <a:lvl1pPr>
              <a:defRPr sz="1700">
                <a:solidFill>
                  <a:schemeClr val="tx1"/>
                </a:solidFill>
              </a:defRPr>
            </a:lvl1pPr>
            <a:lvl2pPr>
              <a:defRPr sz="15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482919" y="3342970"/>
            <a:ext cx="7243763" cy="693260"/>
          </a:xfrm>
          <a:solidFill>
            <a:schemeClr val="accent5">
              <a:lumMod val="40000"/>
              <a:lumOff val="60000"/>
            </a:schemeClr>
          </a:solidFill>
        </p:spPr>
        <p:txBody>
          <a:bodyPr lIns="88207" tIns="88207"/>
          <a:lstStyle>
            <a:lvl1pPr>
              <a:defRPr sz="1700">
                <a:solidFill>
                  <a:schemeClr val="tx1"/>
                </a:solidFill>
              </a:defRPr>
            </a:lvl1pPr>
            <a:lvl2pPr>
              <a:defRPr sz="15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1" name="Text Placeholder 8"/>
          <p:cNvSpPr>
            <a:spLocks noGrp="1"/>
          </p:cNvSpPr>
          <p:nvPr>
            <p:ph type="body" sz="quarter" idx="22" hasCustomPrompt="1"/>
          </p:nvPr>
        </p:nvSpPr>
        <p:spPr>
          <a:xfrm>
            <a:off x="482919" y="4133280"/>
            <a:ext cx="7243763" cy="693260"/>
          </a:xfrm>
          <a:solidFill>
            <a:schemeClr val="accent5">
              <a:lumMod val="40000"/>
              <a:lumOff val="60000"/>
            </a:schemeClr>
          </a:solidFill>
        </p:spPr>
        <p:txBody>
          <a:bodyPr lIns="88207" tIns="88207"/>
          <a:lstStyle>
            <a:lvl1pPr>
              <a:defRPr sz="1700">
                <a:solidFill>
                  <a:schemeClr val="tx1"/>
                </a:solidFill>
              </a:defRPr>
            </a:lvl1pPr>
            <a:lvl2pPr>
              <a:defRPr sz="15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3" name="Text Placeholder 8"/>
          <p:cNvSpPr>
            <a:spLocks noGrp="1"/>
          </p:cNvSpPr>
          <p:nvPr>
            <p:ph type="body" sz="quarter" idx="23" hasCustomPrompt="1"/>
          </p:nvPr>
        </p:nvSpPr>
        <p:spPr>
          <a:xfrm>
            <a:off x="482919" y="4923591"/>
            <a:ext cx="7243763" cy="693260"/>
          </a:xfrm>
          <a:solidFill>
            <a:schemeClr val="accent5">
              <a:lumMod val="40000"/>
              <a:lumOff val="60000"/>
            </a:schemeClr>
          </a:solidFill>
        </p:spPr>
        <p:txBody>
          <a:bodyPr lIns="88207" tIns="88207"/>
          <a:lstStyle>
            <a:lvl1pPr>
              <a:defRPr sz="1700">
                <a:solidFill>
                  <a:schemeClr val="tx1"/>
                </a:solidFill>
              </a:defRPr>
            </a:lvl1pPr>
            <a:lvl2pPr>
              <a:defRPr sz="15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5" name="Picture Placeholder 7">
            <a:extLst>
              <a:ext uri="{FF2B5EF4-FFF2-40B4-BE49-F238E27FC236}">
                <a16:creationId xmlns:a16="http://schemas.microsoft.com/office/drawing/2014/main" id="{C54D5A4F-E02F-439F-9BD1-83F4D6C5E4B2}"/>
              </a:ext>
            </a:extLst>
          </p:cNvPr>
          <p:cNvSpPr>
            <a:spLocks noGrp="1"/>
          </p:cNvSpPr>
          <p:nvPr>
            <p:ph type="pic" sz="quarter" idx="21" hasCustomPrompt="1"/>
          </p:nvPr>
        </p:nvSpPr>
        <p:spPr>
          <a:xfrm>
            <a:off x="7811812" y="1762997"/>
            <a:ext cx="3700819" cy="3826588"/>
          </a:xfrm>
          <a:blipFill>
            <a:blip r:embed="rId2" cstate="email">
              <a:extLst>
                <a:ext uri="{28A0092B-C50C-407E-A947-70E740481C1C}">
                  <a14:useLocalDpi xmlns:a14="http://schemas.microsoft.com/office/drawing/2010/main"/>
                </a:ext>
              </a:extLst>
            </a:blip>
            <a:stretch>
              <a:fillRect r="636"/>
            </a:stretch>
          </a:blipFill>
        </p:spPr>
        <p:txBody>
          <a:bodyPr tIns="441035"/>
          <a:lstStyle>
            <a:lvl1pPr algn="ctr">
              <a:defRPr>
                <a:solidFill>
                  <a:schemeClr val="accent2"/>
                </a:solidFill>
              </a:defRPr>
            </a:lvl1pPr>
          </a:lstStyle>
          <a:p>
            <a:r>
              <a:rPr lang="en-US" dirty="0"/>
              <a:t> </a:t>
            </a:r>
          </a:p>
        </p:txBody>
      </p:sp>
    </p:spTree>
    <p:extLst>
      <p:ext uri="{BB962C8B-B14F-4D97-AF65-F5344CB8AC3E}">
        <p14:creationId xmlns:p14="http://schemas.microsoft.com/office/powerpoint/2010/main" val="237455583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gray"/>
        <p:txBody>
          <a:bodyPr/>
          <a:lstStyle/>
          <a:p>
            <a:fld id="{FCD8810C-D46D-A245-A371-215590C4D444}" type="datetime1">
              <a:rPr lang="en-US" smtClean="0">
                <a:solidFill>
                  <a:srgbClr val="55565A">
                    <a:tint val="75000"/>
                  </a:srgbClr>
                </a:solidFill>
              </a:rPr>
              <a:pPr/>
              <a:t>11/9/2020</a:t>
            </a:fld>
            <a:endParaRPr lang="en-US" dirty="0">
              <a:solidFill>
                <a:srgbClr val="55565A">
                  <a:tint val="75000"/>
                </a:srgbClr>
              </a:solidFill>
            </a:endParaRPr>
          </a:p>
        </p:txBody>
      </p:sp>
      <p:sp>
        <p:nvSpPr>
          <p:cNvPr id="3" name="Footer Placeholder 2"/>
          <p:cNvSpPr>
            <a:spLocks noGrp="1"/>
          </p:cNvSpPr>
          <p:nvPr>
            <p:ph type="ftr" sz="quarter" idx="11"/>
          </p:nvPr>
        </p:nvSpPr>
        <p:spPr bwMode="gray"/>
        <p:txBody>
          <a:bodyPr/>
          <a:lstStyle/>
          <a:p>
            <a:r>
              <a:rPr lang="en-US" dirty="0">
                <a:solidFill>
                  <a:srgbClr val="55565A">
                    <a:tint val="75000"/>
                  </a:srgbClr>
                </a:solidFill>
              </a:rPr>
              <a:t>Confidential property of Optum. Do not distribute or reproduce without express permission from Optum.</a:t>
            </a:r>
          </a:p>
        </p:txBody>
      </p:sp>
      <p:sp>
        <p:nvSpPr>
          <p:cNvPr id="4" name="Slide Number Placeholder 3"/>
          <p:cNvSpPr>
            <a:spLocks noGrp="1"/>
          </p:cNvSpPr>
          <p:nvPr>
            <p:ph type="sldNum" sz="quarter" idx="12"/>
          </p:nvPr>
        </p:nvSpPr>
        <p:spPr bwMode="gray"/>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7" name="Text Placeholder 6"/>
          <p:cNvSpPr>
            <a:spLocks noGrp="1"/>
          </p:cNvSpPr>
          <p:nvPr>
            <p:ph type="body" sz="quarter" idx="13" hasCustomPrompt="1"/>
          </p:nvPr>
        </p:nvSpPr>
        <p:spPr bwMode="gray">
          <a:xfrm>
            <a:off x="4400431" y="2817229"/>
            <a:ext cx="3086338" cy="576930"/>
          </a:xfrm>
        </p:spPr>
        <p:txBody>
          <a:bodyPr anchor="ctr"/>
          <a:lstStyle>
            <a:lvl1pPr algn="ctr">
              <a:defRPr>
                <a:solidFill>
                  <a:schemeClr val="accent4"/>
                </a:solidFill>
              </a:defRPr>
            </a:lvl1pPr>
          </a:lstStyle>
          <a:p>
            <a:pPr lvl="0"/>
            <a:r>
              <a:rPr lang="en-US" dirty="0"/>
              <a:t>[blank]</a:t>
            </a:r>
          </a:p>
        </p:txBody>
      </p:sp>
      <p:pic>
        <p:nvPicPr>
          <p:cNvPr id="9" name="Picture 8">
            <a:extLst>
              <a:ext uri="{FF2B5EF4-FFF2-40B4-BE49-F238E27FC236}">
                <a16:creationId xmlns:a16="http://schemas.microsoft.com/office/drawing/2014/main" id="{7CA2E36E-0880-4ED1-941C-15199A0FA8E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82798" y="5929900"/>
            <a:ext cx="1390113" cy="420866"/>
          </a:xfrm>
          <a:prstGeom prst="rect">
            <a:avLst/>
          </a:prstGeom>
        </p:spPr>
      </p:pic>
    </p:spTree>
    <p:extLst>
      <p:ext uri="{BB962C8B-B14F-4D97-AF65-F5344CB8AC3E}">
        <p14:creationId xmlns:p14="http://schemas.microsoft.com/office/powerpoint/2010/main" val="31255722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Orange">
    <p:spTree>
      <p:nvGrpSpPr>
        <p:cNvPr id="1" name=""/>
        <p:cNvGrpSpPr/>
        <p:nvPr/>
      </p:nvGrpSpPr>
      <p:grpSpPr>
        <a:xfrm>
          <a:off x="0" y="0"/>
          <a:ext cx="0" cy="0"/>
          <a:chOff x="0" y="0"/>
          <a:chExt cx="0" cy="0"/>
        </a:xfrm>
      </p:grpSpPr>
      <p:sp>
        <p:nvSpPr>
          <p:cNvPr id="7" name="Rectangle 6"/>
          <p:cNvSpPr/>
          <p:nvPr/>
        </p:nvSpPr>
        <p:spPr bwMode="gray">
          <a:xfrm>
            <a:off x="7800975" y="0"/>
            <a:ext cx="4086225" cy="649287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956" tIns="138364" rIns="172956" bIns="138364" numCol="1" spcCol="0" rtlCol="0" fromWordArt="0" anchor="t" anchorCtr="0" forceAA="0" compatLnSpc="1">
            <a:prstTxWarp prst="textNoShape">
              <a:avLst/>
            </a:prstTxWarp>
            <a:noAutofit/>
          </a:bodyPr>
          <a:lstStyle/>
          <a:p>
            <a:pPr algn="ctr" defTabSz="881872" fontAlgn="base">
              <a:lnSpc>
                <a:spcPct val="90000"/>
              </a:lnSpc>
              <a:spcBef>
                <a:spcPct val="0"/>
              </a:spcBef>
              <a:spcAft>
                <a:spcPct val="0"/>
              </a:spcAft>
            </a:pPr>
            <a:endParaRPr lang="en-US" sz="23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 name="Title 1"/>
          <p:cNvSpPr>
            <a:spLocks noGrp="1"/>
          </p:cNvSpPr>
          <p:nvPr>
            <p:ph type="title" hasCustomPrompt="1"/>
          </p:nvPr>
        </p:nvSpPr>
        <p:spPr bwMode="gray">
          <a:xfrm>
            <a:off x="501494" y="1731434"/>
            <a:ext cx="6998765" cy="2015496"/>
          </a:xfrm>
        </p:spPr>
        <p:txBody>
          <a:bodyPr anchor="b"/>
          <a:lstStyle>
            <a:lvl1pPr>
              <a:defRPr sz="4600"/>
            </a:lvl1pPr>
          </a:lstStyle>
          <a:p>
            <a:r>
              <a:rPr lang="en-US" dirty="0"/>
              <a:t>Section title in sentence case </a:t>
            </a:r>
          </a:p>
        </p:txBody>
      </p:sp>
      <p:sp>
        <p:nvSpPr>
          <p:cNvPr id="3" name="Text Placeholder 2"/>
          <p:cNvSpPr>
            <a:spLocks noGrp="1"/>
          </p:cNvSpPr>
          <p:nvPr>
            <p:ph type="body" idx="1" hasCustomPrompt="1"/>
          </p:nvPr>
        </p:nvSpPr>
        <p:spPr bwMode="gray">
          <a:xfrm>
            <a:off x="501494" y="3902596"/>
            <a:ext cx="6998765" cy="1688491"/>
          </a:xfrm>
        </p:spPr>
        <p:txBody>
          <a:bodyPr/>
          <a:lstStyle>
            <a:lvl1pPr marL="0" indent="0">
              <a:buNone/>
              <a:defRPr sz="2700">
                <a:solidFill>
                  <a:schemeClr val="tx1"/>
                </a:solidFill>
              </a:defRPr>
            </a:lvl1pPr>
            <a:lvl2pPr marL="441035" indent="0">
              <a:buNone/>
              <a:defRPr sz="1900">
                <a:solidFill>
                  <a:schemeClr val="tx1">
                    <a:tint val="75000"/>
                  </a:schemeClr>
                </a:solidFill>
              </a:defRPr>
            </a:lvl2pPr>
            <a:lvl3pPr marL="882069" indent="0">
              <a:buNone/>
              <a:defRPr sz="1700">
                <a:solidFill>
                  <a:schemeClr val="tx1">
                    <a:tint val="75000"/>
                  </a:schemeClr>
                </a:solidFill>
              </a:defRPr>
            </a:lvl3pPr>
            <a:lvl4pPr marL="1323105" indent="0">
              <a:buNone/>
              <a:defRPr sz="1500">
                <a:solidFill>
                  <a:schemeClr val="tx1">
                    <a:tint val="75000"/>
                  </a:schemeClr>
                </a:solidFill>
              </a:defRPr>
            </a:lvl4pPr>
            <a:lvl5pPr marL="1764138" indent="0">
              <a:buNone/>
              <a:defRPr sz="1500">
                <a:solidFill>
                  <a:schemeClr val="tx1">
                    <a:tint val="75000"/>
                  </a:schemeClr>
                </a:solidFill>
              </a:defRPr>
            </a:lvl5pPr>
            <a:lvl6pPr marL="2205175" indent="0">
              <a:buNone/>
              <a:defRPr sz="1500">
                <a:solidFill>
                  <a:schemeClr val="tx1">
                    <a:tint val="75000"/>
                  </a:schemeClr>
                </a:solidFill>
              </a:defRPr>
            </a:lvl6pPr>
            <a:lvl7pPr marL="2646208" indent="0">
              <a:buNone/>
              <a:defRPr sz="1500">
                <a:solidFill>
                  <a:schemeClr val="tx1">
                    <a:tint val="75000"/>
                  </a:schemeClr>
                </a:solidFill>
              </a:defRPr>
            </a:lvl7pPr>
            <a:lvl8pPr marL="3087244" indent="0">
              <a:buNone/>
              <a:defRPr sz="1500">
                <a:solidFill>
                  <a:schemeClr val="tx1">
                    <a:tint val="75000"/>
                  </a:schemeClr>
                </a:solidFill>
              </a:defRPr>
            </a:lvl8pPr>
            <a:lvl9pPr marL="3528279" indent="0">
              <a:buNone/>
              <a:defRPr sz="1500">
                <a:solidFill>
                  <a:schemeClr val="tx1">
                    <a:tint val="75000"/>
                  </a:schemeClr>
                </a:solidFill>
              </a:defRPr>
            </a:lvl9pPr>
          </a:lstStyle>
          <a:p>
            <a:pPr lvl="0"/>
            <a:r>
              <a:rPr lang="en-US" dirty="0"/>
              <a:t>Subhead if needed or speaker name </a:t>
            </a:r>
          </a:p>
        </p:txBody>
      </p:sp>
      <p:pic>
        <p:nvPicPr>
          <p:cNvPr id="8" name="Picture 7">
            <a:extLst>
              <a:ext uri="{FF2B5EF4-FFF2-40B4-BE49-F238E27FC236}">
                <a16:creationId xmlns:a16="http://schemas.microsoft.com/office/drawing/2014/main" id="{2474B351-B70F-40D4-9AE2-195CAECD3DE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82798" y="5929900"/>
            <a:ext cx="1390113" cy="420866"/>
          </a:xfrm>
          <a:prstGeom prst="rect">
            <a:avLst/>
          </a:prstGeom>
        </p:spPr>
      </p:pic>
    </p:spTree>
    <p:extLst>
      <p:ext uri="{BB962C8B-B14F-4D97-AF65-F5344CB8AC3E}">
        <p14:creationId xmlns:p14="http://schemas.microsoft.com/office/powerpoint/2010/main" val="16461323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Yellow">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01494" y="1731434"/>
            <a:ext cx="6998765" cy="2015496"/>
          </a:xfrm>
        </p:spPr>
        <p:txBody>
          <a:bodyPr anchor="b"/>
          <a:lstStyle>
            <a:lvl1pPr>
              <a:defRPr sz="4600"/>
            </a:lvl1pPr>
          </a:lstStyle>
          <a:p>
            <a:r>
              <a:rPr lang="en-US" dirty="0"/>
              <a:t>Section title in sentence case </a:t>
            </a:r>
          </a:p>
        </p:txBody>
      </p:sp>
      <p:sp>
        <p:nvSpPr>
          <p:cNvPr id="3" name="Text Placeholder 2"/>
          <p:cNvSpPr>
            <a:spLocks noGrp="1"/>
          </p:cNvSpPr>
          <p:nvPr>
            <p:ph type="body" idx="1" hasCustomPrompt="1"/>
          </p:nvPr>
        </p:nvSpPr>
        <p:spPr bwMode="gray">
          <a:xfrm>
            <a:off x="501494" y="3902596"/>
            <a:ext cx="6998765" cy="1688491"/>
          </a:xfrm>
        </p:spPr>
        <p:txBody>
          <a:bodyPr/>
          <a:lstStyle>
            <a:lvl1pPr marL="0" indent="0">
              <a:buNone/>
              <a:defRPr sz="2700">
                <a:solidFill>
                  <a:schemeClr val="tx1"/>
                </a:solidFill>
              </a:defRPr>
            </a:lvl1pPr>
            <a:lvl2pPr marL="441035" indent="0">
              <a:buNone/>
              <a:defRPr sz="1900">
                <a:solidFill>
                  <a:schemeClr val="tx1">
                    <a:tint val="75000"/>
                  </a:schemeClr>
                </a:solidFill>
              </a:defRPr>
            </a:lvl2pPr>
            <a:lvl3pPr marL="882069" indent="0">
              <a:buNone/>
              <a:defRPr sz="1700">
                <a:solidFill>
                  <a:schemeClr val="tx1">
                    <a:tint val="75000"/>
                  </a:schemeClr>
                </a:solidFill>
              </a:defRPr>
            </a:lvl3pPr>
            <a:lvl4pPr marL="1323105" indent="0">
              <a:buNone/>
              <a:defRPr sz="1500">
                <a:solidFill>
                  <a:schemeClr val="tx1">
                    <a:tint val="75000"/>
                  </a:schemeClr>
                </a:solidFill>
              </a:defRPr>
            </a:lvl4pPr>
            <a:lvl5pPr marL="1764138" indent="0">
              <a:buNone/>
              <a:defRPr sz="1500">
                <a:solidFill>
                  <a:schemeClr val="tx1">
                    <a:tint val="75000"/>
                  </a:schemeClr>
                </a:solidFill>
              </a:defRPr>
            </a:lvl5pPr>
            <a:lvl6pPr marL="2205175" indent="0">
              <a:buNone/>
              <a:defRPr sz="1500">
                <a:solidFill>
                  <a:schemeClr val="tx1">
                    <a:tint val="75000"/>
                  </a:schemeClr>
                </a:solidFill>
              </a:defRPr>
            </a:lvl6pPr>
            <a:lvl7pPr marL="2646208" indent="0">
              <a:buNone/>
              <a:defRPr sz="1500">
                <a:solidFill>
                  <a:schemeClr val="tx1">
                    <a:tint val="75000"/>
                  </a:schemeClr>
                </a:solidFill>
              </a:defRPr>
            </a:lvl7pPr>
            <a:lvl8pPr marL="3087244" indent="0">
              <a:buNone/>
              <a:defRPr sz="1500">
                <a:solidFill>
                  <a:schemeClr val="tx1">
                    <a:tint val="75000"/>
                  </a:schemeClr>
                </a:solidFill>
              </a:defRPr>
            </a:lvl8pPr>
            <a:lvl9pPr marL="3528279" indent="0">
              <a:buNone/>
              <a:defRPr sz="1500">
                <a:solidFill>
                  <a:schemeClr val="tx1">
                    <a:tint val="75000"/>
                  </a:schemeClr>
                </a:solidFill>
              </a:defRPr>
            </a:lvl9pPr>
          </a:lstStyle>
          <a:p>
            <a:pPr lvl="0"/>
            <a:r>
              <a:rPr lang="en-US" dirty="0"/>
              <a:t>Subhead if needed or speaker name </a:t>
            </a:r>
          </a:p>
        </p:txBody>
      </p:sp>
      <p:sp>
        <p:nvSpPr>
          <p:cNvPr id="11" name="Rectangle 10">
            <a:extLst>
              <a:ext uri="{FF2B5EF4-FFF2-40B4-BE49-F238E27FC236}">
                <a16:creationId xmlns:a16="http://schemas.microsoft.com/office/drawing/2014/main" id="{CA5DB066-2C57-4BDC-B3C4-D5AA4E54C31C}"/>
              </a:ext>
            </a:extLst>
          </p:cNvPr>
          <p:cNvSpPr/>
          <p:nvPr/>
        </p:nvSpPr>
        <p:spPr bwMode="gray">
          <a:xfrm>
            <a:off x="7800975" y="0"/>
            <a:ext cx="4086225" cy="64928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956" tIns="138364" rIns="172956" bIns="138364" numCol="1" spcCol="0" rtlCol="0" fromWordArt="0" anchor="t" anchorCtr="0" forceAA="0" compatLnSpc="1">
            <a:prstTxWarp prst="textNoShape">
              <a:avLst/>
            </a:prstTxWarp>
            <a:noAutofit/>
          </a:bodyPr>
          <a:lstStyle/>
          <a:p>
            <a:pPr algn="ctr" defTabSz="881872" fontAlgn="base">
              <a:lnSpc>
                <a:spcPct val="90000"/>
              </a:lnSpc>
              <a:spcBef>
                <a:spcPct val="0"/>
              </a:spcBef>
              <a:spcAft>
                <a:spcPct val="0"/>
              </a:spcAft>
            </a:pPr>
            <a:endParaRPr lang="en-US" sz="23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7FC9A3B4-1B40-4F34-AA17-D0A2CDDEFB09}"/>
              </a:ext>
            </a:extLst>
          </p:cNvPr>
          <p:cNvSpPr/>
          <p:nvPr userDrawn="1"/>
        </p:nvSpPr>
        <p:spPr bwMode="gray">
          <a:xfrm>
            <a:off x="7800975" y="0"/>
            <a:ext cx="4086225" cy="64928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956" tIns="138364" rIns="172956" bIns="138364" numCol="1" spcCol="0" rtlCol="0" fromWordArt="0" anchor="t" anchorCtr="0" forceAA="0" compatLnSpc="1">
            <a:prstTxWarp prst="textNoShape">
              <a:avLst/>
            </a:prstTxWarp>
            <a:noAutofit/>
          </a:bodyPr>
          <a:lstStyle/>
          <a:p>
            <a:pPr algn="ctr" defTabSz="881872" fontAlgn="base">
              <a:lnSpc>
                <a:spcPct val="90000"/>
              </a:lnSpc>
              <a:spcBef>
                <a:spcPct val="0"/>
              </a:spcBef>
              <a:spcAft>
                <a:spcPct val="0"/>
              </a:spcAft>
            </a:pPr>
            <a:endParaRPr lang="en-US" sz="2300"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Picture 7">
            <a:extLst>
              <a:ext uri="{FF2B5EF4-FFF2-40B4-BE49-F238E27FC236}">
                <a16:creationId xmlns:a16="http://schemas.microsoft.com/office/drawing/2014/main" id="{6323795B-315D-40E0-8657-DA4CE38547C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82798" y="5929900"/>
            <a:ext cx="1390113" cy="420866"/>
          </a:xfrm>
          <a:prstGeom prst="rect">
            <a:avLst/>
          </a:prstGeom>
        </p:spPr>
      </p:pic>
    </p:spTree>
    <p:extLst>
      <p:ext uri="{BB962C8B-B14F-4D97-AF65-F5344CB8AC3E}">
        <p14:creationId xmlns:p14="http://schemas.microsoft.com/office/powerpoint/2010/main" val="52875442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Dk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01494" y="1731434"/>
            <a:ext cx="6998765" cy="2015496"/>
          </a:xfrm>
        </p:spPr>
        <p:txBody>
          <a:bodyPr anchor="b"/>
          <a:lstStyle>
            <a:lvl1pPr>
              <a:defRPr sz="4600"/>
            </a:lvl1pPr>
          </a:lstStyle>
          <a:p>
            <a:r>
              <a:rPr lang="en-US" dirty="0"/>
              <a:t>Section title in sentence case </a:t>
            </a:r>
          </a:p>
        </p:txBody>
      </p:sp>
      <p:sp>
        <p:nvSpPr>
          <p:cNvPr id="3" name="Text Placeholder 2"/>
          <p:cNvSpPr>
            <a:spLocks noGrp="1"/>
          </p:cNvSpPr>
          <p:nvPr>
            <p:ph type="body" idx="1" hasCustomPrompt="1"/>
          </p:nvPr>
        </p:nvSpPr>
        <p:spPr bwMode="gray">
          <a:xfrm>
            <a:off x="501494" y="3902596"/>
            <a:ext cx="6998765" cy="1688491"/>
          </a:xfrm>
        </p:spPr>
        <p:txBody>
          <a:bodyPr/>
          <a:lstStyle>
            <a:lvl1pPr marL="0" indent="0">
              <a:buNone/>
              <a:defRPr sz="2700">
                <a:solidFill>
                  <a:schemeClr val="tx1"/>
                </a:solidFill>
              </a:defRPr>
            </a:lvl1pPr>
            <a:lvl2pPr marL="441035" indent="0">
              <a:buNone/>
              <a:defRPr sz="1900">
                <a:solidFill>
                  <a:schemeClr val="tx1">
                    <a:tint val="75000"/>
                  </a:schemeClr>
                </a:solidFill>
              </a:defRPr>
            </a:lvl2pPr>
            <a:lvl3pPr marL="882069" indent="0">
              <a:buNone/>
              <a:defRPr sz="1700">
                <a:solidFill>
                  <a:schemeClr val="tx1">
                    <a:tint val="75000"/>
                  </a:schemeClr>
                </a:solidFill>
              </a:defRPr>
            </a:lvl3pPr>
            <a:lvl4pPr marL="1323105" indent="0">
              <a:buNone/>
              <a:defRPr sz="1500">
                <a:solidFill>
                  <a:schemeClr val="tx1">
                    <a:tint val="75000"/>
                  </a:schemeClr>
                </a:solidFill>
              </a:defRPr>
            </a:lvl4pPr>
            <a:lvl5pPr marL="1764138" indent="0">
              <a:buNone/>
              <a:defRPr sz="1500">
                <a:solidFill>
                  <a:schemeClr val="tx1">
                    <a:tint val="75000"/>
                  </a:schemeClr>
                </a:solidFill>
              </a:defRPr>
            </a:lvl5pPr>
            <a:lvl6pPr marL="2205175" indent="0">
              <a:buNone/>
              <a:defRPr sz="1500">
                <a:solidFill>
                  <a:schemeClr val="tx1">
                    <a:tint val="75000"/>
                  </a:schemeClr>
                </a:solidFill>
              </a:defRPr>
            </a:lvl6pPr>
            <a:lvl7pPr marL="2646208" indent="0">
              <a:buNone/>
              <a:defRPr sz="1500">
                <a:solidFill>
                  <a:schemeClr val="tx1">
                    <a:tint val="75000"/>
                  </a:schemeClr>
                </a:solidFill>
              </a:defRPr>
            </a:lvl7pPr>
            <a:lvl8pPr marL="3087244" indent="0">
              <a:buNone/>
              <a:defRPr sz="1500">
                <a:solidFill>
                  <a:schemeClr val="tx1">
                    <a:tint val="75000"/>
                  </a:schemeClr>
                </a:solidFill>
              </a:defRPr>
            </a:lvl8pPr>
            <a:lvl9pPr marL="3528279" indent="0">
              <a:buNone/>
              <a:defRPr sz="1500">
                <a:solidFill>
                  <a:schemeClr val="tx1">
                    <a:tint val="75000"/>
                  </a:schemeClr>
                </a:solidFill>
              </a:defRPr>
            </a:lvl9pPr>
          </a:lstStyle>
          <a:p>
            <a:pPr lvl="0"/>
            <a:r>
              <a:rPr lang="en-US" dirty="0"/>
              <a:t>Subhead if needed or speaker name </a:t>
            </a:r>
          </a:p>
        </p:txBody>
      </p:sp>
      <p:sp>
        <p:nvSpPr>
          <p:cNvPr id="12" name="Rectangle 11">
            <a:extLst>
              <a:ext uri="{FF2B5EF4-FFF2-40B4-BE49-F238E27FC236}">
                <a16:creationId xmlns:a16="http://schemas.microsoft.com/office/drawing/2014/main" id="{D9B94BD7-F6CB-4633-B827-DCC8BE5FE864}"/>
              </a:ext>
            </a:extLst>
          </p:cNvPr>
          <p:cNvSpPr/>
          <p:nvPr/>
        </p:nvSpPr>
        <p:spPr bwMode="gray">
          <a:xfrm>
            <a:off x="7800975" y="0"/>
            <a:ext cx="4086225" cy="649287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956" tIns="138364" rIns="172956" bIns="138364" numCol="1" spcCol="0" rtlCol="0" fromWordArt="0" anchor="t" anchorCtr="0" forceAA="0" compatLnSpc="1">
            <a:prstTxWarp prst="textNoShape">
              <a:avLst/>
            </a:prstTxWarp>
            <a:noAutofit/>
          </a:bodyPr>
          <a:lstStyle/>
          <a:p>
            <a:pPr algn="ctr" defTabSz="881872" fontAlgn="base">
              <a:lnSpc>
                <a:spcPct val="90000"/>
              </a:lnSpc>
              <a:spcBef>
                <a:spcPct val="0"/>
              </a:spcBef>
              <a:spcAft>
                <a:spcPct val="0"/>
              </a:spcAft>
            </a:pPr>
            <a:endParaRPr lang="en-US" sz="23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B70C7A8F-AE53-4820-A109-E17355C4C028}"/>
              </a:ext>
            </a:extLst>
          </p:cNvPr>
          <p:cNvSpPr/>
          <p:nvPr userDrawn="1"/>
        </p:nvSpPr>
        <p:spPr bwMode="gray">
          <a:xfrm>
            <a:off x="7800975" y="0"/>
            <a:ext cx="4086225" cy="649287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956" tIns="138364" rIns="172956" bIns="138364" numCol="1" spcCol="0" rtlCol="0" fromWordArt="0" anchor="t" anchorCtr="0" forceAA="0" compatLnSpc="1">
            <a:prstTxWarp prst="textNoShape">
              <a:avLst/>
            </a:prstTxWarp>
            <a:noAutofit/>
          </a:bodyPr>
          <a:lstStyle/>
          <a:p>
            <a:pPr algn="ctr" defTabSz="881872" fontAlgn="base">
              <a:lnSpc>
                <a:spcPct val="90000"/>
              </a:lnSpc>
              <a:spcBef>
                <a:spcPct val="0"/>
              </a:spcBef>
              <a:spcAft>
                <a:spcPct val="0"/>
              </a:spcAft>
            </a:pPr>
            <a:endParaRPr lang="en-US" sz="2300"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Picture 7">
            <a:extLst>
              <a:ext uri="{FF2B5EF4-FFF2-40B4-BE49-F238E27FC236}">
                <a16:creationId xmlns:a16="http://schemas.microsoft.com/office/drawing/2014/main" id="{C240E585-40DF-4776-A7CC-4AAC028AA20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82798" y="5929900"/>
            <a:ext cx="1390113" cy="420866"/>
          </a:xfrm>
          <a:prstGeom prst="rect">
            <a:avLst/>
          </a:prstGeom>
        </p:spPr>
      </p:pic>
    </p:spTree>
    <p:extLst>
      <p:ext uri="{BB962C8B-B14F-4D97-AF65-F5344CB8AC3E}">
        <p14:creationId xmlns:p14="http://schemas.microsoft.com/office/powerpoint/2010/main" val="177930127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Med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01494" y="1731434"/>
            <a:ext cx="6998765" cy="2015496"/>
          </a:xfrm>
        </p:spPr>
        <p:txBody>
          <a:bodyPr anchor="b"/>
          <a:lstStyle>
            <a:lvl1pPr>
              <a:defRPr sz="4600"/>
            </a:lvl1pPr>
          </a:lstStyle>
          <a:p>
            <a:r>
              <a:rPr lang="en-US" dirty="0"/>
              <a:t>Section title in sentence case </a:t>
            </a:r>
          </a:p>
        </p:txBody>
      </p:sp>
      <p:sp>
        <p:nvSpPr>
          <p:cNvPr id="3" name="Text Placeholder 2"/>
          <p:cNvSpPr>
            <a:spLocks noGrp="1"/>
          </p:cNvSpPr>
          <p:nvPr>
            <p:ph type="body" idx="1" hasCustomPrompt="1"/>
          </p:nvPr>
        </p:nvSpPr>
        <p:spPr bwMode="gray">
          <a:xfrm>
            <a:off x="501494" y="3902596"/>
            <a:ext cx="6998765" cy="1688491"/>
          </a:xfrm>
        </p:spPr>
        <p:txBody>
          <a:bodyPr/>
          <a:lstStyle>
            <a:lvl1pPr marL="0" indent="0">
              <a:buNone/>
              <a:defRPr sz="2700">
                <a:solidFill>
                  <a:schemeClr val="tx1"/>
                </a:solidFill>
              </a:defRPr>
            </a:lvl1pPr>
            <a:lvl2pPr marL="441035" indent="0">
              <a:buNone/>
              <a:defRPr sz="1900">
                <a:solidFill>
                  <a:schemeClr val="tx1">
                    <a:tint val="75000"/>
                  </a:schemeClr>
                </a:solidFill>
              </a:defRPr>
            </a:lvl2pPr>
            <a:lvl3pPr marL="882069" indent="0">
              <a:buNone/>
              <a:defRPr sz="1700">
                <a:solidFill>
                  <a:schemeClr val="tx1">
                    <a:tint val="75000"/>
                  </a:schemeClr>
                </a:solidFill>
              </a:defRPr>
            </a:lvl3pPr>
            <a:lvl4pPr marL="1323105" indent="0">
              <a:buNone/>
              <a:defRPr sz="1500">
                <a:solidFill>
                  <a:schemeClr val="tx1">
                    <a:tint val="75000"/>
                  </a:schemeClr>
                </a:solidFill>
              </a:defRPr>
            </a:lvl4pPr>
            <a:lvl5pPr marL="1764138" indent="0">
              <a:buNone/>
              <a:defRPr sz="1500">
                <a:solidFill>
                  <a:schemeClr val="tx1">
                    <a:tint val="75000"/>
                  </a:schemeClr>
                </a:solidFill>
              </a:defRPr>
            </a:lvl5pPr>
            <a:lvl6pPr marL="2205175" indent="0">
              <a:buNone/>
              <a:defRPr sz="1500">
                <a:solidFill>
                  <a:schemeClr val="tx1">
                    <a:tint val="75000"/>
                  </a:schemeClr>
                </a:solidFill>
              </a:defRPr>
            </a:lvl6pPr>
            <a:lvl7pPr marL="2646208" indent="0">
              <a:buNone/>
              <a:defRPr sz="1500">
                <a:solidFill>
                  <a:schemeClr val="tx1">
                    <a:tint val="75000"/>
                  </a:schemeClr>
                </a:solidFill>
              </a:defRPr>
            </a:lvl7pPr>
            <a:lvl8pPr marL="3087244" indent="0">
              <a:buNone/>
              <a:defRPr sz="1500">
                <a:solidFill>
                  <a:schemeClr val="tx1">
                    <a:tint val="75000"/>
                  </a:schemeClr>
                </a:solidFill>
              </a:defRPr>
            </a:lvl8pPr>
            <a:lvl9pPr marL="3528279" indent="0">
              <a:buNone/>
              <a:defRPr sz="1500">
                <a:solidFill>
                  <a:schemeClr val="tx1">
                    <a:tint val="75000"/>
                  </a:schemeClr>
                </a:solidFill>
              </a:defRPr>
            </a:lvl9pPr>
          </a:lstStyle>
          <a:p>
            <a:pPr lvl="0"/>
            <a:r>
              <a:rPr lang="en-US" dirty="0"/>
              <a:t>Subhead if needed or speaker name </a:t>
            </a:r>
          </a:p>
        </p:txBody>
      </p:sp>
      <p:sp>
        <p:nvSpPr>
          <p:cNvPr id="11" name="Rectangle 10">
            <a:extLst>
              <a:ext uri="{FF2B5EF4-FFF2-40B4-BE49-F238E27FC236}">
                <a16:creationId xmlns:a16="http://schemas.microsoft.com/office/drawing/2014/main" id="{23B694CC-B592-44F3-8181-C62CCD2755B7}"/>
              </a:ext>
            </a:extLst>
          </p:cNvPr>
          <p:cNvSpPr/>
          <p:nvPr/>
        </p:nvSpPr>
        <p:spPr bwMode="gray">
          <a:xfrm>
            <a:off x="7800975" y="0"/>
            <a:ext cx="4086225" cy="649287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956" tIns="138364" rIns="172956" bIns="138364" numCol="1" spcCol="0" rtlCol="0" fromWordArt="0" anchor="t" anchorCtr="0" forceAA="0" compatLnSpc="1">
            <a:prstTxWarp prst="textNoShape">
              <a:avLst/>
            </a:prstTxWarp>
            <a:noAutofit/>
          </a:bodyPr>
          <a:lstStyle/>
          <a:p>
            <a:pPr algn="ctr" defTabSz="881872" fontAlgn="base">
              <a:lnSpc>
                <a:spcPct val="90000"/>
              </a:lnSpc>
              <a:spcBef>
                <a:spcPct val="0"/>
              </a:spcBef>
              <a:spcAft>
                <a:spcPct val="0"/>
              </a:spcAft>
            </a:pPr>
            <a:endParaRPr lang="en-US" sz="23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61BC29CE-FDE1-4EE7-87CF-02422434B872}"/>
              </a:ext>
            </a:extLst>
          </p:cNvPr>
          <p:cNvSpPr/>
          <p:nvPr userDrawn="1"/>
        </p:nvSpPr>
        <p:spPr bwMode="gray">
          <a:xfrm>
            <a:off x="7800975" y="0"/>
            <a:ext cx="4086225" cy="649287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956" tIns="138364" rIns="172956" bIns="138364" numCol="1" spcCol="0" rtlCol="0" fromWordArt="0" anchor="t" anchorCtr="0" forceAA="0" compatLnSpc="1">
            <a:prstTxWarp prst="textNoShape">
              <a:avLst/>
            </a:prstTxWarp>
            <a:noAutofit/>
          </a:bodyPr>
          <a:lstStyle/>
          <a:p>
            <a:pPr algn="ctr" defTabSz="881872" fontAlgn="base">
              <a:lnSpc>
                <a:spcPct val="90000"/>
              </a:lnSpc>
              <a:spcBef>
                <a:spcPct val="0"/>
              </a:spcBef>
              <a:spcAft>
                <a:spcPct val="0"/>
              </a:spcAft>
            </a:pPr>
            <a:endParaRPr lang="en-US" sz="2300"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Picture 7">
            <a:extLst>
              <a:ext uri="{FF2B5EF4-FFF2-40B4-BE49-F238E27FC236}">
                <a16:creationId xmlns:a16="http://schemas.microsoft.com/office/drawing/2014/main" id="{839E92DE-FB09-4887-9870-C8EA7C39077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82798" y="5929900"/>
            <a:ext cx="1390113" cy="420866"/>
          </a:xfrm>
          <a:prstGeom prst="rect">
            <a:avLst/>
          </a:prstGeom>
        </p:spPr>
      </p:pic>
    </p:spTree>
    <p:extLst>
      <p:ext uri="{BB962C8B-B14F-4D97-AF65-F5344CB8AC3E}">
        <p14:creationId xmlns:p14="http://schemas.microsoft.com/office/powerpoint/2010/main" val="138770755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Section Header - Customized Photo">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01492" y="1046078"/>
            <a:ext cx="5243989" cy="2700855"/>
          </a:xfrm>
        </p:spPr>
        <p:txBody>
          <a:bodyPr anchor="b"/>
          <a:lstStyle>
            <a:lvl1pPr>
              <a:defRPr sz="4600"/>
            </a:lvl1pPr>
          </a:lstStyle>
          <a:p>
            <a:r>
              <a:rPr lang="en-US" dirty="0"/>
              <a:t>Section title in sentence case </a:t>
            </a:r>
          </a:p>
        </p:txBody>
      </p:sp>
      <p:sp>
        <p:nvSpPr>
          <p:cNvPr id="3" name="Text Placeholder 2"/>
          <p:cNvSpPr>
            <a:spLocks noGrp="1"/>
          </p:cNvSpPr>
          <p:nvPr>
            <p:ph type="body" idx="1" hasCustomPrompt="1"/>
          </p:nvPr>
        </p:nvSpPr>
        <p:spPr bwMode="gray">
          <a:xfrm>
            <a:off x="501492" y="3902596"/>
            <a:ext cx="5243989" cy="1688491"/>
          </a:xfrm>
        </p:spPr>
        <p:txBody>
          <a:bodyPr/>
          <a:lstStyle>
            <a:lvl1pPr marL="0" indent="0">
              <a:buNone/>
              <a:defRPr sz="2700">
                <a:solidFill>
                  <a:schemeClr val="tx1"/>
                </a:solidFill>
              </a:defRPr>
            </a:lvl1pPr>
            <a:lvl2pPr marL="441035" indent="0">
              <a:buNone/>
              <a:defRPr sz="1900">
                <a:solidFill>
                  <a:schemeClr val="tx1">
                    <a:tint val="75000"/>
                  </a:schemeClr>
                </a:solidFill>
              </a:defRPr>
            </a:lvl2pPr>
            <a:lvl3pPr marL="882069" indent="0">
              <a:buNone/>
              <a:defRPr sz="1700">
                <a:solidFill>
                  <a:schemeClr val="tx1">
                    <a:tint val="75000"/>
                  </a:schemeClr>
                </a:solidFill>
              </a:defRPr>
            </a:lvl3pPr>
            <a:lvl4pPr marL="1323105" indent="0">
              <a:buNone/>
              <a:defRPr sz="1500">
                <a:solidFill>
                  <a:schemeClr val="tx1">
                    <a:tint val="75000"/>
                  </a:schemeClr>
                </a:solidFill>
              </a:defRPr>
            </a:lvl4pPr>
            <a:lvl5pPr marL="1764138" indent="0">
              <a:buNone/>
              <a:defRPr sz="1500">
                <a:solidFill>
                  <a:schemeClr val="tx1">
                    <a:tint val="75000"/>
                  </a:schemeClr>
                </a:solidFill>
              </a:defRPr>
            </a:lvl5pPr>
            <a:lvl6pPr marL="2205175" indent="0">
              <a:buNone/>
              <a:defRPr sz="1500">
                <a:solidFill>
                  <a:schemeClr val="tx1">
                    <a:tint val="75000"/>
                  </a:schemeClr>
                </a:solidFill>
              </a:defRPr>
            </a:lvl6pPr>
            <a:lvl7pPr marL="2646208" indent="0">
              <a:buNone/>
              <a:defRPr sz="1500">
                <a:solidFill>
                  <a:schemeClr val="tx1">
                    <a:tint val="75000"/>
                  </a:schemeClr>
                </a:solidFill>
              </a:defRPr>
            </a:lvl7pPr>
            <a:lvl8pPr marL="3087244" indent="0">
              <a:buNone/>
              <a:defRPr sz="1500">
                <a:solidFill>
                  <a:schemeClr val="tx1">
                    <a:tint val="75000"/>
                  </a:schemeClr>
                </a:solidFill>
              </a:defRPr>
            </a:lvl8pPr>
            <a:lvl9pPr marL="3528279" indent="0">
              <a:buNone/>
              <a:defRPr sz="1500">
                <a:solidFill>
                  <a:schemeClr val="tx1">
                    <a:tint val="75000"/>
                  </a:schemeClr>
                </a:solidFill>
              </a:defRPr>
            </a:lvl9pPr>
          </a:lstStyle>
          <a:p>
            <a:pPr lvl="0"/>
            <a:r>
              <a:rPr lang="en-US" dirty="0"/>
              <a:t>Subhead if needed or speaker name </a:t>
            </a:r>
          </a:p>
        </p:txBody>
      </p:sp>
      <p:sp>
        <p:nvSpPr>
          <p:cNvPr id="5" name="Picture Placeholder 4"/>
          <p:cNvSpPr>
            <a:spLocks noGrp="1"/>
          </p:cNvSpPr>
          <p:nvPr>
            <p:ph type="pic" sz="quarter" idx="10" hasCustomPrompt="1"/>
          </p:nvPr>
        </p:nvSpPr>
        <p:spPr bwMode="gray">
          <a:xfrm>
            <a:off x="5980749" y="0"/>
            <a:ext cx="5906453" cy="6492875"/>
          </a:xfrm>
          <a:blipFill>
            <a:blip r:embed="rId2" cstate="email">
              <a:extLst>
                <a:ext uri="{28A0092B-C50C-407E-A947-70E740481C1C}">
                  <a14:useLocalDpi xmlns:a14="http://schemas.microsoft.com/office/drawing/2010/main"/>
                </a:ext>
              </a:extLst>
            </a:blip>
            <a:stretch>
              <a:fillRect/>
            </a:stretch>
          </a:blipFill>
        </p:spPr>
        <p:txBody>
          <a:bodyPr lIns="882069" rIns="882069" anchor="ctr"/>
          <a:lstStyle>
            <a:lvl1pPr algn="ctr">
              <a:defRPr>
                <a:solidFill>
                  <a:schemeClr val="accent2"/>
                </a:solidFill>
              </a:defRPr>
            </a:lvl1pPr>
          </a:lstStyle>
          <a:p>
            <a:r>
              <a:rPr lang="en-US" dirty="0"/>
              <a:t> </a:t>
            </a:r>
          </a:p>
        </p:txBody>
      </p:sp>
      <p:pic>
        <p:nvPicPr>
          <p:cNvPr id="7" name="Picture 6">
            <a:extLst>
              <a:ext uri="{FF2B5EF4-FFF2-40B4-BE49-F238E27FC236}">
                <a16:creationId xmlns:a16="http://schemas.microsoft.com/office/drawing/2014/main" id="{463490F0-33E6-40B1-9A45-00D99AF7321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382798" y="5929900"/>
            <a:ext cx="1390113" cy="420866"/>
          </a:xfrm>
          <a:prstGeom prst="rect">
            <a:avLst/>
          </a:prstGeom>
        </p:spPr>
      </p:pic>
    </p:spTree>
    <p:extLst>
      <p:ext uri="{BB962C8B-B14F-4D97-AF65-F5344CB8AC3E}">
        <p14:creationId xmlns:p14="http://schemas.microsoft.com/office/powerpoint/2010/main" val="1414930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545014"/>
            <a:ext cx="7132320" cy="536564"/>
          </a:xfrm>
        </p:spPr>
        <p:txBody>
          <a:bodyPr/>
          <a:lstStyle>
            <a:lvl1pPr algn="l">
              <a:defRPr sz="2100" b="1"/>
            </a:lvl1pPr>
          </a:lstStyle>
          <a:p>
            <a:r>
              <a:rPr lang="en-US"/>
              <a:t>Click to edit Master title style</a:t>
            </a:r>
          </a:p>
        </p:txBody>
      </p:sp>
      <p:sp>
        <p:nvSpPr>
          <p:cNvPr id="3" name="Picture Placeholder 2"/>
          <p:cNvSpPr>
            <a:spLocks noGrp="1"/>
          </p:cNvSpPr>
          <p:nvPr>
            <p:ph type="pic" idx="1"/>
          </p:nvPr>
        </p:nvSpPr>
        <p:spPr>
          <a:xfrm>
            <a:off x="2329974" y="580154"/>
            <a:ext cx="7132320" cy="3895725"/>
          </a:xfrm>
        </p:spPr>
        <p:txBody>
          <a:bodyPr/>
          <a:lstStyle>
            <a:lvl1pPr marL="0" indent="0">
              <a:buNone/>
              <a:defRPr sz="3300"/>
            </a:lvl1pPr>
            <a:lvl2pPr marL="471080" indent="0">
              <a:buNone/>
              <a:defRPr sz="2800"/>
            </a:lvl2pPr>
            <a:lvl3pPr marL="942162" indent="0">
              <a:buNone/>
              <a:defRPr sz="2400"/>
            </a:lvl3pPr>
            <a:lvl4pPr marL="1413242" indent="0">
              <a:buNone/>
              <a:defRPr sz="2100"/>
            </a:lvl4pPr>
            <a:lvl5pPr marL="1884321" indent="0">
              <a:buNone/>
              <a:defRPr sz="2100"/>
            </a:lvl5pPr>
            <a:lvl6pPr marL="2355401" indent="0">
              <a:buNone/>
              <a:defRPr sz="2100"/>
            </a:lvl6pPr>
            <a:lvl7pPr marL="2826481" indent="0">
              <a:buNone/>
              <a:defRPr sz="2100"/>
            </a:lvl7pPr>
            <a:lvl8pPr marL="3297562" indent="0">
              <a:buNone/>
              <a:defRPr sz="2100"/>
            </a:lvl8pPr>
            <a:lvl9pPr marL="3768644" indent="0">
              <a:buNone/>
              <a:defRPr sz="2100"/>
            </a:lvl9pPr>
          </a:lstStyle>
          <a:p>
            <a:pPr lvl="0"/>
            <a:r>
              <a:rPr lang="en-US" noProof="0" dirty="0"/>
              <a:t>Click icon to add picture</a:t>
            </a:r>
          </a:p>
        </p:txBody>
      </p:sp>
      <p:sp>
        <p:nvSpPr>
          <p:cNvPr id="4" name="Text Placeholder 3"/>
          <p:cNvSpPr>
            <a:spLocks noGrp="1"/>
          </p:cNvSpPr>
          <p:nvPr>
            <p:ph type="body" sz="half" idx="2"/>
          </p:nvPr>
        </p:nvSpPr>
        <p:spPr>
          <a:xfrm>
            <a:off x="2329974" y="5081585"/>
            <a:ext cx="7132320" cy="762011"/>
          </a:xfrm>
        </p:spPr>
        <p:txBody>
          <a:bodyPr/>
          <a:lstStyle>
            <a:lvl1pPr marL="0" indent="0">
              <a:buNone/>
              <a:defRPr sz="1400"/>
            </a:lvl1pPr>
            <a:lvl2pPr marL="471080" indent="0">
              <a:buNone/>
              <a:defRPr sz="1200"/>
            </a:lvl2pPr>
            <a:lvl3pPr marL="942162" indent="0">
              <a:buNone/>
              <a:defRPr sz="1200"/>
            </a:lvl3pPr>
            <a:lvl4pPr marL="1413242" indent="0">
              <a:buNone/>
              <a:defRPr sz="900"/>
            </a:lvl4pPr>
            <a:lvl5pPr marL="1884321" indent="0">
              <a:buNone/>
              <a:defRPr sz="900"/>
            </a:lvl5pPr>
            <a:lvl6pPr marL="2355401" indent="0">
              <a:buNone/>
              <a:defRPr sz="900"/>
            </a:lvl6pPr>
            <a:lvl7pPr marL="2826481" indent="0">
              <a:buNone/>
              <a:defRPr sz="900"/>
            </a:lvl7pPr>
            <a:lvl8pPr marL="3297562" indent="0">
              <a:buNone/>
              <a:defRPr sz="900"/>
            </a:lvl8pPr>
            <a:lvl9pPr marL="3768644"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8886508" y="6195285"/>
            <a:ext cx="396240" cy="144286"/>
          </a:xfrm>
          <a:prstGeom prst="rect">
            <a:avLst/>
          </a:prstGeom>
        </p:spPr>
        <p:txBody>
          <a:bodyPr lIns="91424" tIns="45712" rIns="91424" bIns="45712"/>
          <a:lstStyle>
            <a:lvl1pPr eaLnBrk="1" hangingPunct="1">
              <a:defRPr>
                <a:latin typeface="Arial" pitchFamily="34" charset="0"/>
              </a:defRPr>
            </a:lvl1pPr>
          </a:lstStyle>
          <a:p>
            <a:pPr>
              <a:defRPr/>
            </a:pPr>
            <a:fld id="{B2DEBA61-ADF0-40B6-9C0A-98724F49FD79}" type="slidenum">
              <a:rPr lang="en-US"/>
              <a:pPr>
                <a:defRPr/>
              </a:pPr>
              <a:t>‹#›</a:t>
            </a:fld>
            <a:endParaRPr lang="en-US" dirty="0"/>
          </a:p>
        </p:txBody>
      </p:sp>
    </p:spTree>
    <p:extLst>
      <p:ext uri="{BB962C8B-B14F-4D97-AF65-F5344CB8AC3E}">
        <p14:creationId xmlns:p14="http://schemas.microsoft.com/office/powerpoint/2010/main" val="3246642575"/>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84CC8E-C163-4D27-8E8B-087072A6A50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91266" y="2164293"/>
            <a:ext cx="5304673" cy="2164295"/>
          </a:xfrm>
          <a:prstGeom prst="rect">
            <a:avLst/>
          </a:prstGeom>
        </p:spPr>
      </p:pic>
      <p:sp>
        <p:nvSpPr>
          <p:cNvPr id="2" name="Date Placeholder 1"/>
          <p:cNvSpPr>
            <a:spLocks noGrp="1"/>
          </p:cNvSpPr>
          <p:nvPr>
            <p:ph type="dt" sz="half" idx="10"/>
          </p:nvPr>
        </p:nvSpPr>
        <p:spPr bwMode="gray"/>
        <p:txBody>
          <a:bodyPr/>
          <a:lstStyle/>
          <a:p>
            <a:fld id="{00AF8D2C-76F0-D549-A0B8-B671FEC30492}" type="datetime1">
              <a:rPr lang="en-US" smtClean="0">
                <a:solidFill>
                  <a:srgbClr val="55565A">
                    <a:tint val="75000"/>
                  </a:srgbClr>
                </a:solidFill>
              </a:rPr>
              <a:pPr/>
              <a:t>11/9/2020</a:t>
            </a:fld>
            <a:endParaRPr lang="en-US" dirty="0">
              <a:solidFill>
                <a:srgbClr val="55565A">
                  <a:tint val="75000"/>
                </a:srgbClr>
              </a:solidFill>
            </a:endParaRPr>
          </a:p>
        </p:txBody>
      </p:sp>
      <p:sp>
        <p:nvSpPr>
          <p:cNvPr id="4" name="Slide Number Placeholder 3"/>
          <p:cNvSpPr>
            <a:spLocks noGrp="1"/>
          </p:cNvSpPr>
          <p:nvPr>
            <p:ph type="sldNum" sz="quarter" idx="12"/>
          </p:nvPr>
        </p:nvSpPr>
        <p:spPr bwMode="gray"/>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Tree>
    <p:extLst>
      <p:ext uri="{BB962C8B-B14F-4D97-AF65-F5344CB8AC3E}">
        <p14:creationId xmlns:p14="http://schemas.microsoft.com/office/powerpoint/2010/main" val="162351186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secHead" preserve="1">
  <p:cSld name="Closing / 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01494" y="3696476"/>
            <a:ext cx="6998765" cy="457177"/>
          </a:xfrm>
        </p:spPr>
        <p:txBody>
          <a:bodyPr anchor="ctr"/>
          <a:lstStyle>
            <a:lvl1pPr>
              <a:defRPr sz="2300">
                <a:solidFill>
                  <a:schemeClr val="accent1"/>
                </a:solidFill>
              </a:defRPr>
            </a:lvl1pPr>
          </a:lstStyle>
          <a:p>
            <a:r>
              <a:rPr lang="en-US" dirty="0"/>
              <a:t>First Name Last Name</a:t>
            </a:r>
          </a:p>
        </p:txBody>
      </p:sp>
      <p:sp>
        <p:nvSpPr>
          <p:cNvPr id="3" name="Text Placeholder 2"/>
          <p:cNvSpPr>
            <a:spLocks noGrp="1"/>
          </p:cNvSpPr>
          <p:nvPr>
            <p:ph type="body" idx="1" hasCustomPrompt="1"/>
          </p:nvPr>
        </p:nvSpPr>
        <p:spPr bwMode="gray">
          <a:xfrm>
            <a:off x="501494" y="4215865"/>
            <a:ext cx="6998765" cy="458830"/>
          </a:xfrm>
        </p:spPr>
        <p:txBody>
          <a:bodyPr anchor="ctr"/>
          <a:lstStyle>
            <a:lvl1pPr marL="0" indent="0">
              <a:buNone/>
              <a:defRPr sz="2300">
                <a:solidFill>
                  <a:schemeClr val="tx1"/>
                </a:solidFill>
              </a:defRPr>
            </a:lvl1pPr>
            <a:lvl2pPr marL="441035" indent="0">
              <a:buNone/>
              <a:defRPr sz="1900">
                <a:solidFill>
                  <a:schemeClr val="tx1">
                    <a:tint val="75000"/>
                  </a:schemeClr>
                </a:solidFill>
              </a:defRPr>
            </a:lvl2pPr>
            <a:lvl3pPr marL="882069" indent="0">
              <a:buNone/>
              <a:defRPr sz="1700">
                <a:solidFill>
                  <a:schemeClr val="tx1">
                    <a:tint val="75000"/>
                  </a:schemeClr>
                </a:solidFill>
              </a:defRPr>
            </a:lvl3pPr>
            <a:lvl4pPr marL="1323105" indent="0">
              <a:buNone/>
              <a:defRPr sz="1500">
                <a:solidFill>
                  <a:schemeClr val="tx1">
                    <a:tint val="75000"/>
                  </a:schemeClr>
                </a:solidFill>
              </a:defRPr>
            </a:lvl4pPr>
            <a:lvl5pPr marL="1764138" indent="0">
              <a:buNone/>
              <a:defRPr sz="1500">
                <a:solidFill>
                  <a:schemeClr val="tx1">
                    <a:tint val="75000"/>
                  </a:schemeClr>
                </a:solidFill>
              </a:defRPr>
            </a:lvl5pPr>
            <a:lvl6pPr marL="2205175" indent="0">
              <a:buNone/>
              <a:defRPr sz="1500">
                <a:solidFill>
                  <a:schemeClr val="tx1">
                    <a:tint val="75000"/>
                  </a:schemeClr>
                </a:solidFill>
              </a:defRPr>
            </a:lvl6pPr>
            <a:lvl7pPr marL="2646208" indent="0">
              <a:buNone/>
              <a:defRPr sz="1500">
                <a:solidFill>
                  <a:schemeClr val="tx1">
                    <a:tint val="75000"/>
                  </a:schemeClr>
                </a:solidFill>
              </a:defRPr>
            </a:lvl7pPr>
            <a:lvl8pPr marL="3087244" indent="0">
              <a:buNone/>
              <a:defRPr sz="1500">
                <a:solidFill>
                  <a:schemeClr val="tx1">
                    <a:tint val="75000"/>
                  </a:schemeClr>
                </a:solidFill>
              </a:defRPr>
            </a:lvl8pPr>
            <a:lvl9pPr marL="3528279" indent="0">
              <a:buNone/>
              <a:defRPr sz="1500">
                <a:solidFill>
                  <a:schemeClr val="tx1">
                    <a:tint val="75000"/>
                  </a:schemeClr>
                </a:solidFill>
              </a:defRPr>
            </a:lvl9pPr>
          </a:lstStyle>
          <a:p>
            <a:pPr lvl="0"/>
            <a:r>
              <a:rPr lang="en-US" dirty="0"/>
              <a:t>Title</a:t>
            </a:r>
          </a:p>
        </p:txBody>
      </p:sp>
      <p:sp>
        <p:nvSpPr>
          <p:cNvPr id="4" name="TextBox 3"/>
          <p:cNvSpPr txBox="1"/>
          <p:nvPr/>
        </p:nvSpPr>
        <p:spPr bwMode="gray">
          <a:xfrm>
            <a:off x="482917" y="2400085"/>
            <a:ext cx="2920671" cy="707886"/>
          </a:xfrm>
          <a:prstGeom prst="rect">
            <a:avLst/>
          </a:prstGeom>
          <a:noFill/>
        </p:spPr>
        <p:txBody>
          <a:bodyPr wrap="none" lIns="0" tIns="0" rIns="0" bIns="0" rtlCol="0">
            <a:spAutoFit/>
          </a:bodyPr>
          <a:lstStyle/>
          <a:p>
            <a:pPr defTabSz="882069"/>
            <a:r>
              <a:rPr lang="en-US" sz="4600" dirty="0">
                <a:solidFill>
                  <a:srgbClr val="55565A"/>
                </a:solidFill>
              </a:rPr>
              <a:t>Thank you.</a:t>
            </a:r>
          </a:p>
        </p:txBody>
      </p:sp>
      <p:sp>
        <p:nvSpPr>
          <p:cNvPr id="8" name="TextBox 7"/>
          <p:cNvSpPr txBox="1"/>
          <p:nvPr/>
        </p:nvSpPr>
        <p:spPr bwMode="gray">
          <a:xfrm>
            <a:off x="482918" y="3265275"/>
            <a:ext cx="3097002" cy="415498"/>
          </a:xfrm>
          <a:prstGeom prst="rect">
            <a:avLst/>
          </a:prstGeom>
          <a:noFill/>
        </p:spPr>
        <p:txBody>
          <a:bodyPr wrap="none" lIns="0" tIns="0" rIns="0" bIns="0" rtlCol="0">
            <a:spAutoFit/>
          </a:bodyPr>
          <a:lstStyle/>
          <a:p>
            <a:pPr defTabSz="882069"/>
            <a:r>
              <a:rPr lang="en-US" sz="2700" dirty="0">
                <a:solidFill>
                  <a:srgbClr val="55565A"/>
                </a:solidFill>
              </a:rPr>
              <a:t>Contact information:</a:t>
            </a:r>
          </a:p>
        </p:txBody>
      </p:sp>
      <p:sp>
        <p:nvSpPr>
          <p:cNvPr id="9" name="Text Placeholder 2"/>
          <p:cNvSpPr>
            <a:spLocks noGrp="1"/>
          </p:cNvSpPr>
          <p:nvPr>
            <p:ph type="body" idx="10" hasCustomPrompt="1"/>
          </p:nvPr>
        </p:nvSpPr>
        <p:spPr bwMode="gray">
          <a:xfrm>
            <a:off x="501492" y="4736909"/>
            <a:ext cx="6998765" cy="458830"/>
          </a:xfrm>
        </p:spPr>
        <p:txBody>
          <a:bodyPr anchor="ctr"/>
          <a:lstStyle>
            <a:lvl1pPr marL="0" indent="0">
              <a:buNone/>
              <a:defRPr sz="2300">
                <a:solidFill>
                  <a:schemeClr val="tx1"/>
                </a:solidFill>
              </a:defRPr>
            </a:lvl1pPr>
            <a:lvl2pPr marL="441035" indent="0">
              <a:buNone/>
              <a:defRPr sz="1900">
                <a:solidFill>
                  <a:schemeClr val="tx1">
                    <a:tint val="75000"/>
                  </a:schemeClr>
                </a:solidFill>
              </a:defRPr>
            </a:lvl2pPr>
            <a:lvl3pPr marL="882069" indent="0">
              <a:buNone/>
              <a:defRPr sz="1700">
                <a:solidFill>
                  <a:schemeClr val="tx1">
                    <a:tint val="75000"/>
                  </a:schemeClr>
                </a:solidFill>
              </a:defRPr>
            </a:lvl3pPr>
            <a:lvl4pPr marL="1323105" indent="0">
              <a:buNone/>
              <a:defRPr sz="1500">
                <a:solidFill>
                  <a:schemeClr val="tx1">
                    <a:tint val="75000"/>
                  </a:schemeClr>
                </a:solidFill>
              </a:defRPr>
            </a:lvl4pPr>
            <a:lvl5pPr marL="1764138" indent="0">
              <a:buNone/>
              <a:defRPr sz="1500">
                <a:solidFill>
                  <a:schemeClr val="tx1">
                    <a:tint val="75000"/>
                  </a:schemeClr>
                </a:solidFill>
              </a:defRPr>
            </a:lvl5pPr>
            <a:lvl6pPr marL="2205175" indent="0">
              <a:buNone/>
              <a:defRPr sz="1500">
                <a:solidFill>
                  <a:schemeClr val="tx1">
                    <a:tint val="75000"/>
                  </a:schemeClr>
                </a:solidFill>
              </a:defRPr>
            </a:lvl6pPr>
            <a:lvl7pPr marL="2646208" indent="0">
              <a:buNone/>
              <a:defRPr sz="1500">
                <a:solidFill>
                  <a:schemeClr val="tx1">
                    <a:tint val="75000"/>
                  </a:schemeClr>
                </a:solidFill>
              </a:defRPr>
            </a:lvl7pPr>
            <a:lvl8pPr marL="3087244" indent="0">
              <a:buNone/>
              <a:defRPr sz="1500">
                <a:solidFill>
                  <a:schemeClr val="tx1">
                    <a:tint val="75000"/>
                  </a:schemeClr>
                </a:solidFill>
              </a:defRPr>
            </a:lvl8pPr>
            <a:lvl9pPr marL="3528279" indent="0">
              <a:buNone/>
              <a:defRPr sz="1500">
                <a:solidFill>
                  <a:schemeClr val="tx1">
                    <a:tint val="75000"/>
                  </a:schemeClr>
                </a:solidFill>
              </a:defRPr>
            </a:lvl9pPr>
          </a:lstStyle>
          <a:p>
            <a:pPr lvl="0"/>
            <a:r>
              <a:rPr lang="en-US" dirty="0"/>
              <a:t>Tel</a:t>
            </a:r>
            <a:r>
              <a:rPr lang="en-US"/>
              <a:t>: 123-456-7890</a:t>
            </a:r>
            <a:endParaRPr lang="en-US" dirty="0"/>
          </a:p>
        </p:txBody>
      </p:sp>
      <p:sp>
        <p:nvSpPr>
          <p:cNvPr id="13" name="TextBox 12"/>
          <p:cNvSpPr txBox="1"/>
          <p:nvPr/>
        </p:nvSpPr>
        <p:spPr bwMode="gray">
          <a:xfrm>
            <a:off x="482917" y="2400085"/>
            <a:ext cx="2920671" cy="707886"/>
          </a:xfrm>
          <a:prstGeom prst="rect">
            <a:avLst/>
          </a:prstGeom>
          <a:noFill/>
        </p:spPr>
        <p:txBody>
          <a:bodyPr wrap="none" lIns="0" tIns="0" rIns="0" bIns="0" rtlCol="0">
            <a:spAutoFit/>
          </a:bodyPr>
          <a:lstStyle/>
          <a:p>
            <a:pPr defTabSz="882069"/>
            <a:r>
              <a:rPr lang="en-US" sz="4600" dirty="0">
                <a:solidFill>
                  <a:srgbClr val="55565A"/>
                </a:solidFill>
              </a:rPr>
              <a:t>Thank you.</a:t>
            </a:r>
          </a:p>
        </p:txBody>
      </p:sp>
      <p:sp>
        <p:nvSpPr>
          <p:cNvPr id="14" name="TextBox 13"/>
          <p:cNvSpPr txBox="1"/>
          <p:nvPr/>
        </p:nvSpPr>
        <p:spPr bwMode="gray">
          <a:xfrm>
            <a:off x="482918" y="3265275"/>
            <a:ext cx="3097002" cy="415498"/>
          </a:xfrm>
          <a:prstGeom prst="rect">
            <a:avLst/>
          </a:prstGeom>
          <a:noFill/>
        </p:spPr>
        <p:txBody>
          <a:bodyPr wrap="none" lIns="0" tIns="0" rIns="0" bIns="0" rtlCol="0">
            <a:spAutoFit/>
          </a:bodyPr>
          <a:lstStyle/>
          <a:p>
            <a:pPr defTabSz="882069"/>
            <a:r>
              <a:rPr lang="en-US" sz="2700" dirty="0">
                <a:solidFill>
                  <a:srgbClr val="55565A"/>
                </a:solidFill>
              </a:rPr>
              <a:t>Contact information:</a:t>
            </a:r>
          </a:p>
        </p:txBody>
      </p:sp>
      <p:sp>
        <p:nvSpPr>
          <p:cNvPr id="15" name="TextBox 14"/>
          <p:cNvSpPr txBox="1"/>
          <p:nvPr/>
        </p:nvSpPr>
        <p:spPr bwMode="gray">
          <a:xfrm>
            <a:off x="482917" y="2400085"/>
            <a:ext cx="2920671" cy="707886"/>
          </a:xfrm>
          <a:prstGeom prst="rect">
            <a:avLst/>
          </a:prstGeom>
          <a:noFill/>
        </p:spPr>
        <p:txBody>
          <a:bodyPr wrap="none" lIns="0" tIns="0" rIns="0" bIns="0" rtlCol="0">
            <a:spAutoFit/>
          </a:bodyPr>
          <a:lstStyle/>
          <a:p>
            <a:pPr defTabSz="882069"/>
            <a:r>
              <a:rPr lang="en-US" sz="4600" dirty="0">
                <a:solidFill>
                  <a:srgbClr val="55565A"/>
                </a:solidFill>
              </a:rPr>
              <a:t>Thank you.</a:t>
            </a:r>
          </a:p>
        </p:txBody>
      </p:sp>
      <p:sp>
        <p:nvSpPr>
          <p:cNvPr id="16" name="TextBox 15"/>
          <p:cNvSpPr txBox="1"/>
          <p:nvPr/>
        </p:nvSpPr>
        <p:spPr bwMode="gray">
          <a:xfrm>
            <a:off x="482918" y="3265275"/>
            <a:ext cx="3097002" cy="415498"/>
          </a:xfrm>
          <a:prstGeom prst="rect">
            <a:avLst/>
          </a:prstGeom>
          <a:noFill/>
        </p:spPr>
        <p:txBody>
          <a:bodyPr wrap="none" lIns="0" tIns="0" rIns="0" bIns="0" rtlCol="0">
            <a:spAutoFit/>
          </a:bodyPr>
          <a:lstStyle/>
          <a:p>
            <a:pPr defTabSz="882069"/>
            <a:r>
              <a:rPr lang="en-US" sz="2700" dirty="0">
                <a:solidFill>
                  <a:srgbClr val="55565A"/>
                </a:solidFill>
              </a:rPr>
              <a:t>Contact information:</a:t>
            </a:r>
          </a:p>
        </p:txBody>
      </p:sp>
      <p:sp>
        <p:nvSpPr>
          <p:cNvPr id="18" name="TextBox 17">
            <a:extLst>
              <a:ext uri="{FF2B5EF4-FFF2-40B4-BE49-F238E27FC236}">
                <a16:creationId xmlns:a16="http://schemas.microsoft.com/office/drawing/2014/main" id="{3697C69B-4D50-4474-802F-EE8A4106F084}"/>
              </a:ext>
            </a:extLst>
          </p:cNvPr>
          <p:cNvSpPr txBox="1"/>
          <p:nvPr/>
        </p:nvSpPr>
        <p:spPr bwMode="gray">
          <a:xfrm>
            <a:off x="482917" y="2400085"/>
            <a:ext cx="2920671" cy="707886"/>
          </a:xfrm>
          <a:prstGeom prst="rect">
            <a:avLst/>
          </a:prstGeom>
          <a:noFill/>
        </p:spPr>
        <p:txBody>
          <a:bodyPr wrap="none" lIns="0" tIns="0" rIns="0" bIns="0" rtlCol="0">
            <a:spAutoFit/>
          </a:bodyPr>
          <a:lstStyle/>
          <a:p>
            <a:pPr defTabSz="882069"/>
            <a:r>
              <a:rPr lang="en-US" sz="4600" dirty="0">
                <a:solidFill>
                  <a:srgbClr val="55565A"/>
                </a:solidFill>
              </a:rPr>
              <a:t>Thank you.</a:t>
            </a:r>
          </a:p>
        </p:txBody>
      </p:sp>
      <p:sp>
        <p:nvSpPr>
          <p:cNvPr id="19" name="TextBox 18">
            <a:extLst>
              <a:ext uri="{FF2B5EF4-FFF2-40B4-BE49-F238E27FC236}">
                <a16:creationId xmlns:a16="http://schemas.microsoft.com/office/drawing/2014/main" id="{F8DBCD9B-C393-41E3-B75C-B8AA746A67C6}"/>
              </a:ext>
            </a:extLst>
          </p:cNvPr>
          <p:cNvSpPr txBox="1"/>
          <p:nvPr/>
        </p:nvSpPr>
        <p:spPr bwMode="gray">
          <a:xfrm>
            <a:off x="482918" y="3265275"/>
            <a:ext cx="3097002" cy="415498"/>
          </a:xfrm>
          <a:prstGeom prst="rect">
            <a:avLst/>
          </a:prstGeom>
          <a:noFill/>
        </p:spPr>
        <p:txBody>
          <a:bodyPr wrap="none" lIns="0" tIns="0" rIns="0" bIns="0" rtlCol="0">
            <a:spAutoFit/>
          </a:bodyPr>
          <a:lstStyle/>
          <a:p>
            <a:pPr defTabSz="882069"/>
            <a:r>
              <a:rPr lang="en-US" sz="2700" dirty="0">
                <a:solidFill>
                  <a:srgbClr val="55565A"/>
                </a:solidFill>
              </a:rPr>
              <a:t>Contact information:</a:t>
            </a:r>
          </a:p>
        </p:txBody>
      </p:sp>
      <p:sp>
        <p:nvSpPr>
          <p:cNvPr id="21" name="TextBox 20">
            <a:extLst>
              <a:ext uri="{FF2B5EF4-FFF2-40B4-BE49-F238E27FC236}">
                <a16:creationId xmlns:a16="http://schemas.microsoft.com/office/drawing/2014/main" id="{467D2FEC-DAF3-4875-94E0-8EBF2A513F69}"/>
              </a:ext>
            </a:extLst>
          </p:cNvPr>
          <p:cNvSpPr txBox="1"/>
          <p:nvPr/>
        </p:nvSpPr>
        <p:spPr bwMode="gray">
          <a:xfrm>
            <a:off x="482917" y="2400085"/>
            <a:ext cx="2920671" cy="707886"/>
          </a:xfrm>
          <a:prstGeom prst="rect">
            <a:avLst/>
          </a:prstGeom>
          <a:noFill/>
        </p:spPr>
        <p:txBody>
          <a:bodyPr wrap="none" lIns="0" tIns="0" rIns="0" bIns="0" rtlCol="0">
            <a:spAutoFit/>
          </a:bodyPr>
          <a:lstStyle/>
          <a:p>
            <a:pPr defTabSz="882069"/>
            <a:r>
              <a:rPr lang="en-US" sz="4600" dirty="0">
                <a:solidFill>
                  <a:srgbClr val="55565A"/>
                </a:solidFill>
              </a:rPr>
              <a:t>Thank you.</a:t>
            </a:r>
          </a:p>
        </p:txBody>
      </p:sp>
      <p:sp>
        <p:nvSpPr>
          <p:cNvPr id="22" name="TextBox 21">
            <a:extLst>
              <a:ext uri="{FF2B5EF4-FFF2-40B4-BE49-F238E27FC236}">
                <a16:creationId xmlns:a16="http://schemas.microsoft.com/office/drawing/2014/main" id="{8FD6F8B7-CA47-4CE4-A386-3119AE35CA2B}"/>
              </a:ext>
            </a:extLst>
          </p:cNvPr>
          <p:cNvSpPr txBox="1"/>
          <p:nvPr/>
        </p:nvSpPr>
        <p:spPr bwMode="gray">
          <a:xfrm>
            <a:off x="482918" y="3265275"/>
            <a:ext cx="3097002" cy="415498"/>
          </a:xfrm>
          <a:prstGeom prst="rect">
            <a:avLst/>
          </a:prstGeom>
          <a:noFill/>
        </p:spPr>
        <p:txBody>
          <a:bodyPr wrap="none" lIns="0" tIns="0" rIns="0" bIns="0" rtlCol="0">
            <a:spAutoFit/>
          </a:bodyPr>
          <a:lstStyle/>
          <a:p>
            <a:pPr defTabSz="882069"/>
            <a:r>
              <a:rPr lang="en-US" sz="2700" dirty="0">
                <a:solidFill>
                  <a:srgbClr val="55565A"/>
                </a:solidFill>
              </a:rPr>
              <a:t>Contact information:</a:t>
            </a:r>
          </a:p>
        </p:txBody>
      </p:sp>
      <p:sp>
        <p:nvSpPr>
          <p:cNvPr id="23" name="Rectangle 22">
            <a:extLst>
              <a:ext uri="{FF2B5EF4-FFF2-40B4-BE49-F238E27FC236}">
                <a16:creationId xmlns:a16="http://schemas.microsoft.com/office/drawing/2014/main" id="{ECF35A84-66E1-4F72-848D-DB6EF4825F09}"/>
              </a:ext>
            </a:extLst>
          </p:cNvPr>
          <p:cNvSpPr/>
          <p:nvPr/>
        </p:nvSpPr>
        <p:spPr bwMode="gray">
          <a:xfrm>
            <a:off x="7800975" y="0"/>
            <a:ext cx="4086225" cy="649287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956" tIns="138364" rIns="172956" bIns="138364" numCol="1" spcCol="0" rtlCol="0" fromWordArt="0" anchor="t" anchorCtr="0" forceAA="0" compatLnSpc="1">
            <a:prstTxWarp prst="textNoShape">
              <a:avLst/>
            </a:prstTxWarp>
            <a:noAutofit/>
          </a:bodyPr>
          <a:lstStyle/>
          <a:p>
            <a:pPr algn="ctr" defTabSz="881872" fontAlgn="base">
              <a:lnSpc>
                <a:spcPct val="90000"/>
              </a:lnSpc>
              <a:spcBef>
                <a:spcPct val="0"/>
              </a:spcBef>
              <a:spcAft>
                <a:spcPct val="0"/>
              </a:spcAft>
            </a:pPr>
            <a:endParaRPr lang="en-US" sz="23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0" name="TextBox 19">
            <a:extLst>
              <a:ext uri="{FF2B5EF4-FFF2-40B4-BE49-F238E27FC236}">
                <a16:creationId xmlns:a16="http://schemas.microsoft.com/office/drawing/2014/main" id="{9B5C631F-7697-4F1B-8714-C0FB92455C90}"/>
              </a:ext>
            </a:extLst>
          </p:cNvPr>
          <p:cNvSpPr txBox="1"/>
          <p:nvPr userDrawn="1"/>
        </p:nvSpPr>
        <p:spPr bwMode="gray">
          <a:xfrm>
            <a:off x="482917" y="2400085"/>
            <a:ext cx="2920671" cy="707886"/>
          </a:xfrm>
          <a:prstGeom prst="rect">
            <a:avLst/>
          </a:prstGeom>
          <a:noFill/>
        </p:spPr>
        <p:txBody>
          <a:bodyPr wrap="none" lIns="0" tIns="0" rIns="0" bIns="0" rtlCol="0">
            <a:spAutoFit/>
          </a:bodyPr>
          <a:lstStyle/>
          <a:p>
            <a:pPr defTabSz="882069"/>
            <a:r>
              <a:rPr lang="en-US" sz="4600" dirty="0">
                <a:solidFill>
                  <a:srgbClr val="55565A"/>
                </a:solidFill>
              </a:rPr>
              <a:t>Thank you.</a:t>
            </a:r>
          </a:p>
        </p:txBody>
      </p:sp>
      <p:sp>
        <p:nvSpPr>
          <p:cNvPr id="24" name="TextBox 23">
            <a:extLst>
              <a:ext uri="{FF2B5EF4-FFF2-40B4-BE49-F238E27FC236}">
                <a16:creationId xmlns:a16="http://schemas.microsoft.com/office/drawing/2014/main" id="{27064FA5-4491-4A03-9A51-22D3BD408E7B}"/>
              </a:ext>
            </a:extLst>
          </p:cNvPr>
          <p:cNvSpPr txBox="1"/>
          <p:nvPr userDrawn="1"/>
        </p:nvSpPr>
        <p:spPr bwMode="gray">
          <a:xfrm>
            <a:off x="482918" y="3265275"/>
            <a:ext cx="3097002" cy="415498"/>
          </a:xfrm>
          <a:prstGeom prst="rect">
            <a:avLst/>
          </a:prstGeom>
          <a:noFill/>
        </p:spPr>
        <p:txBody>
          <a:bodyPr wrap="none" lIns="0" tIns="0" rIns="0" bIns="0" rtlCol="0">
            <a:spAutoFit/>
          </a:bodyPr>
          <a:lstStyle/>
          <a:p>
            <a:pPr defTabSz="882069"/>
            <a:r>
              <a:rPr lang="en-US" sz="2700" dirty="0">
                <a:solidFill>
                  <a:srgbClr val="55565A"/>
                </a:solidFill>
              </a:rPr>
              <a:t>Contact information:</a:t>
            </a:r>
          </a:p>
        </p:txBody>
      </p:sp>
      <p:sp>
        <p:nvSpPr>
          <p:cNvPr id="25" name="Rectangle 24">
            <a:extLst>
              <a:ext uri="{FF2B5EF4-FFF2-40B4-BE49-F238E27FC236}">
                <a16:creationId xmlns:a16="http://schemas.microsoft.com/office/drawing/2014/main" id="{C3AAB011-BE67-4CF8-9EF1-35D61D12B95A}"/>
              </a:ext>
            </a:extLst>
          </p:cNvPr>
          <p:cNvSpPr/>
          <p:nvPr userDrawn="1"/>
        </p:nvSpPr>
        <p:spPr bwMode="gray">
          <a:xfrm>
            <a:off x="7800975" y="0"/>
            <a:ext cx="4086225" cy="649287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956" tIns="138364" rIns="172956" bIns="138364" numCol="1" spcCol="0" rtlCol="0" fromWordArt="0" anchor="t" anchorCtr="0" forceAA="0" compatLnSpc="1">
            <a:prstTxWarp prst="textNoShape">
              <a:avLst/>
            </a:prstTxWarp>
            <a:noAutofit/>
          </a:bodyPr>
          <a:lstStyle/>
          <a:p>
            <a:pPr algn="ctr" defTabSz="881872" fontAlgn="base">
              <a:lnSpc>
                <a:spcPct val="90000"/>
              </a:lnSpc>
              <a:spcBef>
                <a:spcPct val="0"/>
              </a:spcBef>
              <a:spcAft>
                <a:spcPct val="0"/>
              </a:spcAft>
            </a:pPr>
            <a:endParaRPr lang="en-US" sz="2300"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26" name="Picture 25">
            <a:extLst>
              <a:ext uri="{FF2B5EF4-FFF2-40B4-BE49-F238E27FC236}">
                <a16:creationId xmlns:a16="http://schemas.microsoft.com/office/drawing/2014/main" id="{575566DA-C2EA-4020-A279-586AEBF51D5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82798" y="5929900"/>
            <a:ext cx="1390113" cy="420866"/>
          </a:xfrm>
          <a:prstGeom prst="rect">
            <a:avLst/>
          </a:prstGeom>
        </p:spPr>
      </p:pic>
    </p:spTree>
    <p:extLst>
      <p:ext uri="{BB962C8B-B14F-4D97-AF65-F5344CB8AC3E}">
        <p14:creationId xmlns:p14="http://schemas.microsoft.com/office/powerpoint/2010/main" val="377173968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Walkin Business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82920" y="1046080"/>
            <a:ext cx="7254377" cy="2590181"/>
          </a:xfrm>
        </p:spPr>
        <p:txBody>
          <a:bodyPr anchor="b"/>
          <a:lstStyle>
            <a:lvl1pPr algn="l">
              <a:defRPr sz="3100"/>
            </a:lvl1pPr>
          </a:lstStyle>
          <a:p>
            <a:r>
              <a:rPr lang="en-US" dirty="0"/>
              <a:t>Insightful presentation title in sentence case max 3 lines</a:t>
            </a:r>
          </a:p>
        </p:txBody>
      </p:sp>
      <p:sp>
        <p:nvSpPr>
          <p:cNvPr id="3" name="Subtitle 2"/>
          <p:cNvSpPr>
            <a:spLocks noGrp="1"/>
          </p:cNvSpPr>
          <p:nvPr>
            <p:ph type="subTitle" idx="1" hasCustomPrompt="1"/>
          </p:nvPr>
        </p:nvSpPr>
        <p:spPr bwMode="gray">
          <a:xfrm>
            <a:off x="482920" y="3715373"/>
            <a:ext cx="7254377" cy="922400"/>
          </a:xfrm>
        </p:spPr>
        <p:txBody>
          <a:bodyPr/>
          <a:lstStyle>
            <a:lvl1pPr marL="0" indent="0" algn="l">
              <a:buNone/>
              <a:defRPr sz="1900">
                <a:solidFill>
                  <a:schemeClr val="tx1"/>
                </a:solidFill>
              </a:defRPr>
            </a:lvl1pPr>
            <a:lvl2pPr marL="330776" indent="0" algn="ctr">
              <a:buNone/>
              <a:defRPr sz="1400"/>
            </a:lvl2pPr>
            <a:lvl3pPr marL="661552" indent="0" algn="ctr">
              <a:buNone/>
              <a:defRPr sz="1300"/>
            </a:lvl3pPr>
            <a:lvl4pPr marL="992329" indent="0" algn="ctr">
              <a:buNone/>
              <a:defRPr sz="1200"/>
            </a:lvl4pPr>
            <a:lvl5pPr marL="1323105" indent="0" algn="ctr">
              <a:buNone/>
              <a:defRPr sz="1200"/>
            </a:lvl5pPr>
            <a:lvl6pPr marL="1653882" indent="0" algn="ctr">
              <a:buNone/>
              <a:defRPr sz="1200"/>
            </a:lvl6pPr>
            <a:lvl7pPr marL="1984658" indent="0" algn="ctr">
              <a:buNone/>
              <a:defRPr sz="1200"/>
            </a:lvl7pPr>
            <a:lvl8pPr marL="2315431" indent="0" algn="ctr">
              <a:buNone/>
              <a:defRPr sz="1200"/>
            </a:lvl8pPr>
            <a:lvl9pPr marL="2646208" indent="0" algn="ctr">
              <a:buNone/>
              <a:defRPr sz="1200"/>
            </a:lvl9pPr>
          </a:lstStyle>
          <a:p>
            <a:r>
              <a:rPr lang="en-US" dirty="0"/>
              <a:t>Event City or Speaker Name</a:t>
            </a:r>
          </a:p>
        </p:txBody>
      </p:sp>
      <p:sp>
        <p:nvSpPr>
          <p:cNvPr id="11" name="Text Placeholder 10"/>
          <p:cNvSpPr>
            <a:spLocks noGrp="1"/>
          </p:cNvSpPr>
          <p:nvPr>
            <p:ph type="body" sz="quarter" idx="13" hasCustomPrompt="1"/>
          </p:nvPr>
        </p:nvSpPr>
        <p:spPr bwMode="gray">
          <a:xfrm>
            <a:off x="482920" y="4724942"/>
            <a:ext cx="7254010" cy="665175"/>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763FAFB6-26AF-42D0-9AFD-7653A33D6836}"/>
              </a:ext>
            </a:extLst>
          </p:cNvPr>
          <p:cNvSpPr>
            <a:spLocks noGrp="1"/>
          </p:cNvSpPr>
          <p:nvPr>
            <p:ph type="dt" sz="half" idx="14"/>
          </p:nvPr>
        </p:nvSpPr>
        <p:spPr bwMode="gray"/>
        <p:txBody>
          <a:bodyPr/>
          <a:lstStyle/>
          <a:p>
            <a:fld id="{B91667FB-CF47-482A-A8E2-1415FBEA96BE}" type="datetime1">
              <a:rPr lang="en-US" smtClean="0">
                <a:solidFill>
                  <a:srgbClr val="55565A">
                    <a:tint val="75000"/>
                  </a:srgbClr>
                </a:solidFill>
              </a:rPr>
              <a:pPr/>
              <a:t>11/9/2020</a:t>
            </a:fld>
            <a:endParaRPr lang="en-US" dirty="0">
              <a:solidFill>
                <a:srgbClr val="55565A">
                  <a:tint val="75000"/>
                </a:srgbClr>
              </a:solidFill>
            </a:endParaRPr>
          </a:p>
        </p:txBody>
      </p:sp>
      <p:sp>
        <p:nvSpPr>
          <p:cNvPr id="5" name="Rectangle 4"/>
          <p:cNvSpPr/>
          <p:nvPr userDrawn="1"/>
        </p:nvSpPr>
        <p:spPr>
          <a:xfrm>
            <a:off x="211854" y="5725729"/>
            <a:ext cx="2277399" cy="617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207" tIns="44103" rIns="88207" bIns="44103" numCol="1" spcCol="0" rtlCol="0" fromWordArt="0" anchor="ctr" anchorCtr="0" forceAA="0" compatLnSpc="1">
            <a:prstTxWarp prst="textNoShape">
              <a:avLst/>
            </a:prstTxWarp>
            <a:noAutofit/>
          </a:bodyPr>
          <a:lstStyle/>
          <a:p>
            <a:pPr algn="ctr" defTabSz="882069"/>
            <a:endParaRPr lang="en-US" sz="1700" dirty="0">
              <a:solidFill>
                <a:srgbClr val="FFFFFF"/>
              </a:solidFill>
            </a:endParaRPr>
          </a:p>
        </p:txBody>
      </p:sp>
      <p:pic>
        <p:nvPicPr>
          <p:cNvPr id="12" name="Picture 11">
            <a:extLst>
              <a:ext uri="{FF2B5EF4-FFF2-40B4-BE49-F238E27FC236}">
                <a16:creationId xmlns:a16="http://schemas.microsoft.com/office/drawing/2014/main" id="{0BBFCF61-F3BE-403F-A717-AED28A2EBAB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1756" y="5453863"/>
            <a:ext cx="2856820" cy="794729"/>
          </a:xfrm>
          <a:prstGeom prst="rect">
            <a:avLst/>
          </a:prstGeom>
        </p:spPr>
      </p:pic>
    </p:spTree>
    <p:extLst>
      <p:ext uri="{BB962C8B-B14F-4D97-AF65-F5344CB8AC3E}">
        <p14:creationId xmlns:p14="http://schemas.microsoft.com/office/powerpoint/2010/main" val="308336426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0EE72ED0-8BA8-4F1C-84B4-11252D5C5197}"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346652569"/>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1DF506FE-98FD-40F5-939E-C219A74EF5ED}" type="slidenum">
              <a:rPr lang="en-US"/>
              <a:pPr>
                <a:defRPr/>
              </a:pPr>
              <a:t>‹#›</a:t>
            </a:fld>
            <a:endParaRPr lang="en-US" dirty="0"/>
          </a:p>
        </p:txBody>
      </p:sp>
    </p:spTree>
    <p:extLst>
      <p:ext uri="{BB962C8B-B14F-4D97-AF65-F5344CB8AC3E}">
        <p14:creationId xmlns:p14="http://schemas.microsoft.com/office/powerpoint/2010/main" val="342032540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95303" y="216429"/>
            <a:ext cx="2804638" cy="64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4741919"/>
            <a:ext cx="11887200" cy="10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3070863" y="5971344"/>
            <a:ext cx="3564098" cy="136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defTabSz="1176054" fontAlgn="base">
              <a:lnSpc>
                <a:spcPct val="95000"/>
              </a:lnSpc>
              <a:spcBef>
                <a:spcPct val="0"/>
              </a:spcBef>
              <a:spcAft>
                <a:spcPct val="0"/>
              </a:spcAft>
              <a:buClr>
                <a:srgbClr val="D45D00"/>
              </a:buClr>
            </a:pPr>
            <a:endParaRPr lang="en-US" sz="1300" dirty="0">
              <a:solidFill>
                <a:srgbClr val="63666A"/>
              </a:solidFill>
            </a:endParaRPr>
          </a:p>
        </p:txBody>
      </p:sp>
      <p:pic>
        <p:nvPicPr>
          <p:cNvPr id="7" name="Picture 1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05675" y="622239"/>
            <a:ext cx="4011930" cy="27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3070860" y="5158230"/>
            <a:ext cx="7924800" cy="324644"/>
          </a:xfrm>
        </p:spPr>
        <p:txBody>
          <a:bodyPr anchor="t"/>
          <a:lstStyle>
            <a:lvl1pPr>
              <a:defRPr sz="2600"/>
            </a:lvl1pPr>
          </a:lstStyle>
          <a:p>
            <a:r>
              <a:rPr lang="en-US"/>
              <a:t>Click to edit Master title style</a:t>
            </a:r>
          </a:p>
        </p:txBody>
      </p:sp>
      <p:sp>
        <p:nvSpPr>
          <p:cNvPr id="10243" name="Rectangle 3"/>
          <p:cNvSpPr>
            <a:spLocks noGrp="1" noChangeArrowheads="1"/>
          </p:cNvSpPr>
          <p:nvPr>
            <p:ph type="subTitle" idx="1"/>
          </p:nvPr>
        </p:nvSpPr>
        <p:spPr>
          <a:xfrm>
            <a:off x="3070860" y="5482876"/>
            <a:ext cx="6240780" cy="518529"/>
          </a:xfrm>
        </p:spPr>
        <p:txBody>
          <a:bodyPr/>
          <a:lstStyle>
            <a:lvl1pPr>
              <a:spcAft>
                <a:spcPct val="0"/>
              </a:spcAft>
              <a:defRPr sz="1500"/>
            </a:lvl1pPr>
          </a:lstStyle>
          <a:p>
            <a:r>
              <a:rPr lang="en-US"/>
              <a:t>Click to edit Master subtitle style</a:t>
            </a:r>
          </a:p>
        </p:txBody>
      </p:sp>
    </p:spTree>
    <p:extLst>
      <p:ext uri="{BB962C8B-B14F-4D97-AF65-F5344CB8AC3E}">
        <p14:creationId xmlns:p14="http://schemas.microsoft.com/office/powerpoint/2010/main" val="2505224559"/>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4EA6274-30BC-4174-B172-ED33B4EB512D}"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450520313"/>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8" y="4172278"/>
            <a:ext cx="10104120" cy="1289558"/>
          </a:xfrm>
        </p:spPr>
        <p:txBody>
          <a:bodyPr anchor="t"/>
          <a:lstStyle>
            <a:lvl1pPr algn="l">
              <a:defRPr sz="5100" b="1" cap="all"/>
            </a:lvl1pPr>
          </a:lstStyle>
          <a:p>
            <a:r>
              <a:rPr lang="en-US"/>
              <a:t>Click to edit Master title style</a:t>
            </a:r>
          </a:p>
        </p:txBody>
      </p:sp>
      <p:sp>
        <p:nvSpPr>
          <p:cNvPr id="3" name="Text Placeholder 2"/>
          <p:cNvSpPr>
            <a:spLocks noGrp="1"/>
          </p:cNvSpPr>
          <p:nvPr>
            <p:ph type="body" idx="1"/>
          </p:nvPr>
        </p:nvSpPr>
        <p:spPr>
          <a:xfrm>
            <a:off x="939008" y="2751966"/>
            <a:ext cx="10104120" cy="1420316"/>
          </a:xfrm>
        </p:spPr>
        <p:txBody>
          <a:bodyPr anchor="b"/>
          <a:lstStyle>
            <a:lvl1pPr marL="0" indent="0">
              <a:buNone/>
              <a:defRPr sz="2600"/>
            </a:lvl1pPr>
            <a:lvl2pPr marL="588028" indent="0">
              <a:buNone/>
              <a:defRPr sz="2300"/>
            </a:lvl2pPr>
            <a:lvl3pPr marL="1176054" indent="0">
              <a:buNone/>
              <a:defRPr sz="2100"/>
            </a:lvl3pPr>
            <a:lvl4pPr marL="1764083" indent="0">
              <a:buNone/>
              <a:defRPr sz="1800"/>
            </a:lvl4pPr>
            <a:lvl5pPr marL="2352110" indent="0">
              <a:buNone/>
              <a:defRPr sz="1800"/>
            </a:lvl5pPr>
            <a:lvl6pPr marL="2940135" indent="0">
              <a:buNone/>
              <a:defRPr sz="1800"/>
            </a:lvl6pPr>
            <a:lvl7pPr marL="3528163" indent="0">
              <a:buNone/>
              <a:defRPr sz="1800"/>
            </a:lvl7pPr>
            <a:lvl8pPr marL="4116191" indent="0">
              <a:buNone/>
              <a:defRPr sz="1800"/>
            </a:lvl8pPr>
            <a:lvl9pPr marL="4704218" indent="0">
              <a:buNone/>
              <a:defRPr sz="18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97BD4A8C-383B-421C-9ABF-2C4714CA29CC}"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190445702"/>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4360" y="937870"/>
            <a:ext cx="5248118" cy="4776471"/>
          </a:xfrm>
        </p:spPr>
        <p:txBody>
          <a:bodyPr/>
          <a:lstStyle>
            <a:lvl1pPr>
              <a:defRPr sz="3600"/>
            </a:lvl1pPr>
            <a:lvl2pPr>
              <a:defRPr sz="32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0598" y="937870"/>
            <a:ext cx="5250180" cy="4776471"/>
          </a:xfrm>
        </p:spPr>
        <p:txBody>
          <a:bodyPr/>
          <a:lstStyle>
            <a:lvl1pPr>
              <a:defRPr sz="3600"/>
            </a:lvl1pPr>
            <a:lvl2pPr>
              <a:defRPr sz="32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6E0B316-0E03-4AFB-899C-B21540B866AA}"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936809678"/>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260015"/>
            <a:ext cx="10698480" cy="10821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7" y="1453385"/>
            <a:ext cx="5252246" cy="605701"/>
          </a:xfrm>
        </p:spPr>
        <p:txBody>
          <a:bodyPr anchor="b"/>
          <a:lstStyle>
            <a:lvl1pPr marL="0" indent="0">
              <a:buNone/>
              <a:defRPr sz="3200" b="1"/>
            </a:lvl1pPr>
            <a:lvl2pPr marL="588028" indent="0">
              <a:buNone/>
              <a:defRPr sz="2600" b="1"/>
            </a:lvl2pPr>
            <a:lvl3pPr marL="1176054" indent="0">
              <a:buNone/>
              <a:defRPr sz="2300" b="1"/>
            </a:lvl3pPr>
            <a:lvl4pPr marL="1764083" indent="0">
              <a:buNone/>
              <a:defRPr sz="2100" b="1"/>
            </a:lvl4pPr>
            <a:lvl5pPr marL="2352110" indent="0">
              <a:buNone/>
              <a:defRPr sz="2100" b="1"/>
            </a:lvl5pPr>
            <a:lvl6pPr marL="2940135" indent="0">
              <a:buNone/>
              <a:defRPr sz="2100" b="1"/>
            </a:lvl6pPr>
            <a:lvl7pPr marL="3528163" indent="0">
              <a:buNone/>
              <a:defRPr sz="2100" b="1"/>
            </a:lvl7pPr>
            <a:lvl8pPr marL="4116191" indent="0">
              <a:buNone/>
              <a:defRPr sz="2100" b="1"/>
            </a:lvl8pPr>
            <a:lvl9pPr marL="4704218" indent="0">
              <a:buNone/>
              <a:defRPr sz="2100" b="1"/>
            </a:lvl9pPr>
          </a:lstStyle>
          <a:p>
            <a:pPr lvl="0"/>
            <a:r>
              <a:rPr lang="en-US"/>
              <a:t>Click to edit Master text styles</a:t>
            </a:r>
          </a:p>
        </p:txBody>
      </p:sp>
      <p:sp>
        <p:nvSpPr>
          <p:cNvPr id="4" name="Content Placeholder 3"/>
          <p:cNvSpPr>
            <a:spLocks noGrp="1"/>
          </p:cNvSpPr>
          <p:nvPr>
            <p:ph sz="half" idx="2"/>
          </p:nvPr>
        </p:nvSpPr>
        <p:spPr>
          <a:xfrm>
            <a:off x="594367" y="2059085"/>
            <a:ext cx="5252246" cy="3740919"/>
          </a:xfrm>
        </p:spPr>
        <p:txBody>
          <a:bodyPr/>
          <a:lstStyle>
            <a:lvl1pPr>
              <a:defRPr sz="3200"/>
            </a:lvl1pPr>
            <a:lvl2pPr>
              <a:defRPr sz="26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43" y="1453385"/>
            <a:ext cx="5254308" cy="605701"/>
          </a:xfrm>
        </p:spPr>
        <p:txBody>
          <a:bodyPr anchor="b"/>
          <a:lstStyle>
            <a:lvl1pPr marL="0" indent="0">
              <a:buNone/>
              <a:defRPr sz="3200" b="1"/>
            </a:lvl1pPr>
            <a:lvl2pPr marL="588028" indent="0">
              <a:buNone/>
              <a:defRPr sz="2600" b="1"/>
            </a:lvl2pPr>
            <a:lvl3pPr marL="1176054" indent="0">
              <a:buNone/>
              <a:defRPr sz="2300" b="1"/>
            </a:lvl3pPr>
            <a:lvl4pPr marL="1764083" indent="0">
              <a:buNone/>
              <a:defRPr sz="2100" b="1"/>
            </a:lvl4pPr>
            <a:lvl5pPr marL="2352110" indent="0">
              <a:buNone/>
              <a:defRPr sz="2100" b="1"/>
            </a:lvl5pPr>
            <a:lvl6pPr marL="2940135" indent="0">
              <a:buNone/>
              <a:defRPr sz="2100" b="1"/>
            </a:lvl6pPr>
            <a:lvl7pPr marL="3528163" indent="0">
              <a:buNone/>
              <a:defRPr sz="2100" b="1"/>
            </a:lvl7pPr>
            <a:lvl8pPr marL="4116191" indent="0">
              <a:buNone/>
              <a:defRPr sz="2100" b="1"/>
            </a:lvl8pPr>
            <a:lvl9pPr marL="4704218"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38543" y="2059085"/>
            <a:ext cx="5254308" cy="3740919"/>
          </a:xfrm>
        </p:spPr>
        <p:txBody>
          <a:bodyPr/>
          <a:lstStyle>
            <a:lvl1pPr>
              <a:defRPr sz="3200"/>
            </a:lvl1pPr>
            <a:lvl2pPr>
              <a:defRPr sz="26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2C4FD4E-0820-4D2A-A58B-64C899AA6CBA}"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50106685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theme" Target="../theme/theme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6" Type="http://schemas.openxmlformats.org/officeDocument/2006/relationships/image" Target="../media/image13.pn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12.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image" Target="../media/image1.png"/><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theme" Target="../theme/theme4.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image" Target="../media/image19.png"/><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19" Type="http://schemas.openxmlformats.org/officeDocument/2006/relationships/image" Target="../media/image2.png"/><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theme" Target="../theme/theme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10" Type="http://schemas.openxmlformats.org/officeDocument/2006/relationships/slideLayout" Target="../slideLayouts/slideLayout87.xml"/><Relationship Id="rId19" Type="http://schemas.openxmlformats.org/officeDocument/2006/relationships/image" Target="../media/image21.png"/><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slideLayout" Target="../slideLayouts/slideLayout107.xml"/><Relationship Id="rId18" Type="http://schemas.openxmlformats.org/officeDocument/2006/relationships/theme" Target="../theme/theme6.xml"/><Relationship Id="rId3" Type="http://schemas.openxmlformats.org/officeDocument/2006/relationships/slideLayout" Target="../slideLayouts/slideLayout97.xml"/><Relationship Id="rId21" Type="http://schemas.openxmlformats.org/officeDocument/2006/relationships/image" Target="../media/image5.png"/><Relationship Id="rId7" Type="http://schemas.openxmlformats.org/officeDocument/2006/relationships/slideLayout" Target="../slideLayouts/slideLayout101.xml"/><Relationship Id="rId12" Type="http://schemas.openxmlformats.org/officeDocument/2006/relationships/slideLayout" Target="../slideLayouts/slideLayout106.xml"/><Relationship Id="rId17" Type="http://schemas.openxmlformats.org/officeDocument/2006/relationships/slideLayout" Target="../slideLayouts/slideLayout111.xml"/><Relationship Id="rId2" Type="http://schemas.openxmlformats.org/officeDocument/2006/relationships/slideLayout" Target="../slideLayouts/slideLayout96.xml"/><Relationship Id="rId16" Type="http://schemas.openxmlformats.org/officeDocument/2006/relationships/slideLayout" Target="../slideLayouts/slideLayout110.xml"/><Relationship Id="rId20" Type="http://schemas.openxmlformats.org/officeDocument/2006/relationships/image" Target="../media/image27.png"/><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5" Type="http://schemas.openxmlformats.org/officeDocument/2006/relationships/slideLayout" Target="../slideLayouts/slideLayout109.xml"/><Relationship Id="rId10" Type="http://schemas.openxmlformats.org/officeDocument/2006/relationships/slideLayout" Target="../slideLayouts/slideLayout104.xml"/><Relationship Id="rId19" Type="http://schemas.openxmlformats.org/officeDocument/2006/relationships/image" Target="../media/image26.png"/><Relationship Id="rId4" Type="http://schemas.openxmlformats.org/officeDocument/2006/relationships/slideLayout" Target="../slideLayouts/slideLayout98.xml"/><Relationship Id="rId9" Type="http://schemas.openxmlformats.org/officeDocument/2006/relationships/slideLayout" Target="../slideLayouts/slideLayout103.xml"/><Relationship Id="rId14" Type="http://schemas.openxmlformats.org/officeDocument/2006/relationships/slideLayout" Target="../slideLayouts/slideLayout10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4274" name="Picture 16" descr="Optum_RGB_PPT"/>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495314" y="5824052"/>
            <a:ext cx="2090581" cy="477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p:cNvSpPr>
            <a:spLocks noGrp="1" noChangeArrowheads="1"/>
          </p:cNvSpPr>
          <p:nvPr>
            <p:ph type="title"/>
          </p:nvPr>
        </p:nvSpPr>
        <p:spPr bwMode="auto">
          <a:xfrm>
            <a:off x="592308" y="144291"/>
            <a:ext cx="10694353" cy="57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54276" name="Rectangle 3"/>
          <p:cNvSpPr>
            <a:spLocks noGrp="1" noChangeArrowheads="1"/>
          </p:cNvSpPr>
          <p:nvPr>
            <p:ph type="body" idx="1"/>
          </p:nvPr>
        </p:nvSpPr>
        <p:spPr bwMode="auto">
          <a:xfrm>
            <a:off x="594370" y="937870"/>
            <a:ext cx="10696417" cy="4776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4278" name="Line 9"/>
          <p:cNvSpPr>
            <a:spLocks noChangeShapeType="1"/>
          </p:cNvSpPr>
          <p:nvPr/>
        </p:nvSpPr>
        <p:spPr bwMode="auto">
          <a:xfrm>
            <a:off x="594360" y="793574"/>
            <a:ext cx="1069848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lIns="94216" tIns="47108" rIns="94216" bIns="47108" anchor="ctr"/>
          <a:lstStyle/>
          <a:p>
            <a:pPr fontAlgn="base">
              <a:spcBef>
                <a:spcPct val="0"/>
              </a:spcBef>
              <a:spcAft>
                <a:spcPct val="0"/>
              </a:spcAft>
            </a:pPr>
            <a:endParaRPr lang="en-US" sz="1400" b="1" dirty="0">
              <a:solidFill>
                <a:srgbClr val="FFFFFF"/>
              </a:solidFill>
              <a:ea typeface="Geneva" charset="-128"/>
            </a:endParaRPr>
          </a:p>
        </p:txBody>
      </p:sp>
      <p:pic>
        <p:nvPicPr>
          <p:cNvPr id="54279" name="Picture 12" descr="Optum_ColorBand-02"/>
          <p:cNvPicPr preferRelativeResize="0">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2724151" y="6087079"/>
            <a:ext cx="8568690" cy="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75676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801" r:id="rId13"/>
    <p:sldLayoutId id="2147483776" r:id="rId14"/>
    <p:sldLayoutId id="2147483777" r:id="rId15"/>
    <p:sldLayoutId id="2147483778" r:id="rId16"/>
    <p:sldLayoutId id="2147483779" r:id="rId17"/>
    <p:sldLayoutId id="2147483780" r:id="rId18"/>
    <p:sldLayoutId id="2147483781" r:id="rId19"/>
    <p:sldLayoutId id="2147483782" r:id="rId20"/>
  </p:sldLayoutIdLst>
  <p:transition>
    <p:fade/>
  </p:transition>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7108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42162"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413242"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884321"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53310" indent="-35331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7027" indent="-155392"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66398" indent="-183198"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60821" indent="-176655"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55246" indent="-176655"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426327" indent="-176655" algn="l" rtl="0" eaLnBrk="1" fontAlgn="base" hangingPunct="1">
        <a:lnSpc>
          <a:spcPct val="95000"/>
        </a:lnSpc>
        <a:spcBef>
          <a:spcPct val="0"/>
        </a:spcBef>
        <a:spcAft>
          <a:spcPct val="35000"/>
        </a:spcAft>
        <a:buChar char="»"/>
        <a:defRPr sz="1400">
          <a:solidFill>
            <a:schemeClr val="tx1"/>
          </a:solidFill>
          <a:latin typeface="+mn-lt"/>
          <a:ea typeface="+mn-ea"/>
          <a:cs typeface="+mn-cs"/>
        </a:defRPr>
      </a:lvl6pPr>
      <a:lvl7pPr marL="1897408" indent="-176655" algn="l" rtl="0" eaLnBrk="1" fontAlgn="base" hangingPunct="1">
        <a:lnSpc>
          <a:spcPct val="95000"/>
        </a:lnSpc>
        <a:spcBef>
          <a:spcPct val="0"/>
        </a:spcBef>
        <a:spcAft>
          <a:spcPct val="35000"/>
        </a:spcAft>
        <a:buChar char="»"/>
        <a:defRPr sz="1400">
          <a:solidFill>
            <a:schemeClr val="tx1"/>
          </a:solidFill>
          <a:latin typeface="+mn-lt"/>
          <a:ea typeface="+mn-ea"/>
          <a:cs typeface="+mn-cs"/>
        </a:defRPr>
      </a:lvl7pPr>
      <a:lvl8pPr marL="2368488" indent="-176655" algn="l" rtl="0" eaLnBrk="1" fontAlgn="base" hangingPunct="1">
        <a:lnSpc>
          <a:spcPct val="95000"/>
        </a:lnSpc>
        <a:spcBef>
          <a:spcPct val="0"/>
        </a:spcBef>
        <a:spcAft>
          <a:spcPct val="35000"/>
        </a:spcAft>
        <a:buChar char="»"/>
        <a:defRPr sz="1400">
          <a:solidFill>
            <a:schemeClr val="tx1"/>
          </a:solidFill>
          <a:latin typeface="+mn-lt"/>
          <a:ea typeface="+mn-ea"/>
          <a:cs typeface="+mn-cs"/>
        </a:defRPr>
      </a:lvl8pPr>
      <a:lvl9pPr marL="2839568" indent="-176655" algn="l" rtl="0" eaLnBrk="1" fontAlgn="base" hangingPunct="1">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71080" rtl="0" eaLnBrk="1" latinLnBrk="0" hangingPunct="1">
        <a:defRPr sz="1900" kern="1200">
          <a:solidFill>
            <a:schemeClr val="tx1"/>
          </a:solidFill>
          <a:latin typeface="+mn-lt"/>
          <a:ea typeface="+mn-ea"/>
          <a:cs typeface="+mn-cs"/>
        </a:defRPr>
      </a:lvl1pPr>
      <a:lvl2pPr marL="471080" algn="l" defTabSz="471080" rtl="0" eaLnBrk="1" latinLnBrk="0" hangingPunct="1">
        <a:defRPr sz="1900" kern="1200">
          <a:solidFill>
            <a:schemeClr val="tx1"/>
          </a:solidFill>
          <a:latin typeface="+mn-lt"/>
          <a:ea typeface="+mn-ea"/>
          <a:cs typeface="+mn-cs"/>
        </a:defRPr>
      </a:lvl2pPr>
      <a:lvl3pPr marL="942162" algn="l" defTabSz="471080" rtl="0" eaLnBrk="1" latinLnBrk="0" hangingPunct="1">
        <a:defRPr sz="1900" kern="1200">
          <a:solidFill>
            <a:schemeClr val="tx1"/>
          </a:solidFill>
          <a:latin typeface="+mn-lt"/>
          <a:ea typeface="+mn-ea"/>
          <a:cs typeface="+mn-cs"/>
        </a:defRPr>
      </a:lvl3pPr>
      <a:lvl4pPr marL="1413242" algn="l" defTabSz="471080" rtl="0" eaLnBrk="1" latinLnBrk="0" hangingPunct="1">
        <a:defRPr sz="1900" kern="1200">
          <a:solidFill>
            <a:schemeClr val="tx1"/>
          </a:solidFill>
          <a:latin typeface="+mn-lt"/>
          <a:ea typeface="+mn-ea"/>
          <a:cs typeface="+mn-cs"/>
        </a:defRPr>
      </a:lvl4pPr>
      <a:lvl5pPr marL="1884321" algn="l" defTabSz="471080" rtl="0" eaLnBrk="1" latinLnBrk="0" hangingPunct="1">
        <a:defRPr sz="1900" kern="1200">
          <a:solidFill>
            <a:schemeClr val="tx1"/>
          </a:solidFill>
          <a:latin typeface="+mn-lt"/>
          <a:ea typeface="+mn-ea"/>
          <a:cs typeface="+mn-cs"/>
        </a:defRPr>
      </a:lvl5pPr>
      <a:lvl6pPr marL="2355401" algn="l" defTabSz="471080" rtl="0" eaLnBrk="1" latinLnBrk="0" hangingPunct="1">
        <a:defRPr sz="1900" kern="1200">
          <a:solidFill>
            <a:schemeClr val="tx1"/>
          </a:solidFill>
          <a:latin typeface="+mn-lt"/>
          <a:ea typeface="+mn-ea"/>
          <a:cs typeface="+mn-cs"/>
        </a:defRPr>
      </a:lvl6pPr>
      <a:lvl7pPr marL="2826481" algn="l" defTabSz="471080" rtl="0" eaLnBrk="1" latinLnBrk="0" hangingPunct="1">
        <a:defRPr sz="1900" kern="1200">
          <a:solidFill>
            <a:schemeClr val="tx1"/>
          </a:solidFill>
          <a:latin typeface="+mn-lt"/>
          <a:ea typeface="+mn-ea"/>
          <a:cs typeface="+mn-cs"/>
        </a:defRPr>
      </a:lvl7pPr>
      <a:lvl8pPr marL="3297562" algn="l" defTabSz="471080" rtl="0" eaLnBrk="1" latinLnBrk="0" hangingPunct="1">
        <a:defRPr sz="1900" kern="1200">
          <a:solidFill>
            <a:schemeClr val="tx1"/>
          </a:solidFill>
          <a:latin typeface="+mn-lt"/>
          <a:ea typeface="+mn-ea"/>
          <a:cs typeface="+mn-cs"/>
        </a:defRPr>
      </a:lvl8pPr>
      <a:lvl9pPr marL="3768644" algn="l" defTabSz="471080"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B70EC13-D34A-4B4D-9F6C-7DF008E49813}"/>
              </a:ext>
            </a:extLst>
          </p:cNvPr>
          <p:cNvPicPr>
            <a:picLocks noChangeAspect="1"/>
          </p:cNvPicPr>
          <p:nvPr userDrawn="1"/>
        </p:nvPicPr>
        <p:blipFill rotWithShape="1">
          <a:blip r:embed="rId30" cstate="email">
            <a:extLst>
              <a:ext uri="{28A0092B-C50C-407E-A947-70E740481C1C}">
                <a14:useLocalDpi xmlns:a14="http://schemas.microsoft.com/office/drawing/2010/main"/>
              </a:ext>
            </a:extLst>
          </a:blip>
          <a:srcRect/>
          <a:stretch/>
        </p:blipFill>
        <p:spPr>
          <a:xfrm>
            <a:off x="400003" y="6030674"/>
            <a:ext cx="1426251" cy="323856"/>
          </a:xfrm>
          <a:prstGeom prst="rect">
            <a:avLst/>
          </a:prstGeom>
        </p:spPr>
      </p:pic>
      <p:sp>
        <p:nvSpPr>
          <p:cNvPr id="2" name="Title Placeholder 1"/>
          <p:cNvSpPr>
            <a:spLocks noGrp="1"/>
          </p:cNvSpPr>
          <p:nvPr>
            <p:ph type="title"/>
          </p:nvPr>
        </p:nvSpPr>
        <p:spPr bwMode="gray">
          <a:xfrm>
            <a:off x="482923" y="0"/>
            <a:ext cx="11032808" cy="1016874"/>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bwMode="gray">
          <a:xfrm>
            <a:off x="482923" y="1728436"/>
            <a:ext cx="11032808" cy="3857507"/>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Date Placeholder 3"/>
          <p:cNvSpPr>
            <a:spLocks noGrp="1"/>
          </p:cNvSpPr>
          <p:nvPr>
            <p:ph type="dt" sz="half" idx="2"/>
          </p:nvPr>
        </p:nvSpPr>
        <p:spPr bwMode="gray">
          <a:xfrm>
            <a:off x="371474" y="6993591"/>
            <a:ext cx="2674620" cy="345685"/>
          </a:xfrm>
          <a:prstGeom prst="rect">
            <a:avLst/>
          </a:prstGeom>
        </p:spPr>
        <p:txBody>
          <a:bodyPr vert="horz" lIns="0" tIns="0" rIns="0" bIns="0" rtlCol="0" anchor="ctr"/>
          <a:lstStyle>
            <a:lvl1pPr algn="l">
              <a:defRPr sz="900">
                <a:solidFill>
                  <a:schemeClr val="tx1">
                    <a:tint val="75000"/>
                  </a:schemeClr>
                </a:solidFill>
              </a:defRPr>
            </a:lvl1pPr>
          </a:lstStyle>
          <a:p>
            <a:endParaRPr lang="en-US" dirty="0">
              <a:solidFill>
                <a:srgbClr val="55565A">
                  <a:tint val="75000"/>
                </a:srgbClr>
              </a:solidFill>
            </a:endParaRPr>
          </a:p>
        </p:txBody>
      </p:sp>
      <p:cxnSp>
        <p:nvCxnSpPr>
          <p:cNvPr id="8" name="Straight Connector 7"/>
          <p:cNvCxnSpPr>
            <a:cxnSpLocks/>
          </p:cNvCxnSpPr>
          <p:nvPr/>
        </p:nvCxnSpPr>
        <p:spPr bwMode="gray">
          <a:xfrm>
            <a:off x="445772" y="1042066"/>
            <a:ext cx="11069956"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bwMode="gray">
          <a:xfrm>
            <a:off x="445772" y="1042066"/>
            <a:ext cx="11069956"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bwMode="gray">
          <a:xfrm>
            <a:off x="445772" y="1042066"/>
            <a:ext cx="11069956"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DB2CE75-020D-45A1-B141-8BC43E0F6356}"/>
              </a:ext>
            </a:extLst>
          </p:cNvPr>
          <p:cNvCxnSpPr>
            <a:cxnSpLocks/>
          </p:cNvCxnSpPr>
          <p:nvPr/>
        </p:nvCxnSpPr>
        <p:spPr bwMode="gray">
          <a:xfrm>
            <a:off x="445772" y="1042066"/>
            <a:ext cx="11069956"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4E70631-2200-435E-8B78-C15380687CB2}"/>
              </a:ext>
            </a:extLst>
          </p:cNvPr>
          <p:cNvCxnSpPr>
            <a:cxnSpLocks/>
          </p:cNvCxnSpPr>
          <p:nvPr/>
        </p:nvCxnSpPr>
        <p:spPr bwMode="gray">
          <a:xfrm>
            <a:off x="445772" y="1042066"/>
            <a:ext cx="11069956"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EFBD12F-70CE-4189-B019-73D6EAD2C6EA}"/>
              </a:ext>
            </a:extLst>
          </p:cNvPr>
          <p:cNvCxnSpPr>
            <a:cxnSpLocks/>
          </p:cNvCxnSpPr>
          <p:nvPr userDrawn="1"/>
        </p:nvCxnSpPr>
        <p:spPr bwMode="gray">
          <a:xfrm>
            <a:off x="445772" y="1042066"/>
            <a:ext cx="11069956"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5007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702" r:id="rId22"/>
    <p:sldLayoutId id="2147483703" r:id="rId23"/>
    <p:sldLayoutId id="2147483704" r:id="rId24"/>
    <p:sldLayoutId id="2147483705" r:id="rId25"/>
    <p:sldLayoutId id="2147483706" r:id="rId26"/>
    <p:sldLayoutId id="2147483708" r:id="rId27"/>
    <p:sldLayoutId id="2147483709" r:id="rId28"/>
  </p:sldLayoutIdLst>
  <p:hf hdr="0" ftr="0" dt="0"/>
  <p:txStyles>
    <p:titleStyle>
      <a:lvl1pPr algn="l" defTabSz="706620" rtl="0" eaLnBrk="1" latinLnBrk="0" hangingPunct="1">
        <a:lnSpc>
          <a:spcPct val="90000"/>
        </a:lnSpc>
        <a:spcBef>
          <a:spcPct val="0"/>
        </a:spcBef>
        <a:buNone/>
        <a:defRPr sz="2400" kern="1200">
          <a:solidFill>
            <a:srgbClr val="55565A"/>
          </a:solidFill>
          <a:latin typeface="+mj-lt"/>
          <a:ea typeface="+mj-ea"/>
          <a:cs typeface="+mj-cs"/>
        </a:defRPr>
      </a:lvl1pPr>
    </p:titleStyle>
    <p:bodyStyle>
      <a:lvl1pPr marL="0" indent="0" algn="l" defTabSz="706620" rtl="0" eaLnBrk="1" latinLnBrk="0" hangingPunct="1">
        <a:lnSpc>
          <a:spcPct val="95000"/>
        </a:lnSpc>
        <a:spcBef>
          <a:spcPts val="823"/>
        </a:spcBef>
        <a:spcAft>
          <a:spcPts val="463"/>
        </a:spcAft>
        <a:buFont typeface="Arial" panose="020B0604020202020204" pitchFamily="34" charset="0"/>
        <a:buChar char="​"/>
        <a:defRPr sz="1700" kern="1200">
          <a:solidFill>
            <a:schemeClr val="tx2"/>
          </a:solidFill>
          <a:latin typeface="+mn-lt"/>
          <a:ea typeface="+mn-ea"/>
          <a:cs typeface="+mn-cs"/>
        </a:defRPr>
      </a:lvl1pPr>
      <a:lvl2pPr marL="237176" indent="-237176" algn="l" defTabSz="706620" rtl="0" eaLnBrk="1" latinLnBrk="0" hangingPunct="1">
        <a:lnSpc>
          <a:spcPct val="95000"/>
        </a:lnSpc>
        <a:spcBef>
          <a:spcPts val="0"/>
        </a:spcBef>
        <a:spcAft>
          <a:spcPts val="463"/>
        </a:spcAft>
        <a:buClr>
          <a:schemeClr val="accent1"/>
        </a:buClr>
        <a:buFont typeface="Arial" panose="020B0604020202020204" pitchFamily="34" charset="0"/>
        <a:buChar char="•"/>
        <a:defRPr sz="1700" kern="1200">
          <a:solidFill>
            <a:schemeClr val="tx1"/>
          </a:solidFill>
          <a:latin typeface="+mn-lt"/>
          <a:ea typeface="+mn-ea"/>
          <a:cs typeface="+mn-cs"/>
        </a:defRPr>
      </a:lvl2pPr>
      <a:lvl3pPr marL="235540" indent="-235540" algn="l" defTabSz="706620" rtl="0" eaLnBrk="1" latinLnBrk="0" hangingPunct="1">
        <a:lnSpc>
          <a:spcPct val="95000"/>
        </a:lnSpc>
        <a:spcBef>
          <a:spcPts val="0"/>
        </a:spcBef>
        <a:spcAft>
          <a:spcPts val="463"/>
        </a:spcAft>
        <a:buClr>
          <a:schemeClr val="accent1"/>
        </a:buClr>
        <a:buFont typeface="Arial" panose="020B0604020202020204" pitchFamily="34" charset="0"/>
        <a:buChar char="​"/>
        <a:defRPr sz="1700" kern="1200">
          <a:solidFill>
            <a:schemeClr val="tx1"/>
          </a:solidFill>
          <a:latin typeface="+mn-lt"/>
          <a:ea typeface="+mn-ea"/>
          <a:cs typeface="+mn-cs"/>
        </a:defRPr>
      </a:lvl3pPr>
      <a:lvl4pPr marL="410560" indent="-175020" algn="l" defTabSz="706620" rtl="0" eaLnBrk="1" latinLnBrk="0" hangingPunct="1">
        <a:lnSpc>
          <a:spcPct val="95000"/>
        </a:lnSpc>
        <a:spcBef>
          <a:spcPts val="0"/>
        </a:spcBef>
        <a:spcAft>
          <a:spcPts val="463"/>
        </a:spcAft>
        <a:buFont typeface="Arial" panose="020B0604020202020204" pitchFamily="34" charset="0"/>
        <a:buChar char="−"/>
        <a:defRPr sz="1400" kern="1200">
          <a:solidFill>
            <a:schemeClr val="tx1"/>
          </a:solidFill>
          <a:latin typeface="+mn-lt"/>
          <a:ea typeface="+mn-ea"/>
          <a:cs typeface="+mn-cs"/>
        </a:defRPr>
      </a:lvl4pPr>
      <a:lvl5pPr marL="588852" indent="-176655" algn="l" defTabSz="706620" rtl="0" eaLnBrk="1" latinLnBrk="0" hangingPunct="1">
        <a:lnSpc>
          <a:spcPct val="95000"/>
        </a:lnSpc>
        <a:spcBef>
          <a:spcPts val="0"/>
        </a:spcBef>
        <a:spcAft>
          <a:spcPts val="463"/>
        </a:spcAft>
        <a:buFont typeface="Arial" panose="020B0604020202020204" pitchFamily="34" charset="0"/>
        <a:buChar char="•"/>
        <a:defRPr sz="1400" kern="1200">
          <a:solidFill>
            <a:schemeClr val="tx1"/>
          </a:solidFill>
          <a:latin typeface="+mn-lt"/>
          <a:ea typeface="+mn-ea"/>
          <a:cs typeface="+mn-cs"/>
        </a:defRPr>
      </a:lvl5pPr>
      <a:lvl6pPr marL="765507" indent="-176655" algn="l" defTabSz="706620" rtl="0" eaLnBrk="1" latinLnBrk="0" hangingPunct="1">
        <a:lnSpc>
          <a:spcPct val="95000"/>
        </a:lnSpc>
        <a:spcBef>
          <a:spcPts val="0"/>
        </a:spcBef>
        <a:spcAft>
          <a:spcPts val="463"/>
        </a:spcAft>
        <a:buFont typeface="Arial" panose="020B0604020202020204" pitchFamily="34" charset="0"/>
        <a:buChar char="−"/>
        <a:defRPr sz="1400" kern="1200">
          <a:solidFill>
            <a:schemeClr val="tx1"/>
          </a:solidFill>
          <a:latin typeface="+mn-lt"/>
          <a:ea typeface="+mn-ea"/>
          <a:cs typeface="+mn-cs"/>
        </a:defRPr>
      </a:lvl6pPr>
      <a:lvl7pPr marL="765507" indent="-176655" algn="l" defTabSz="706620" rtl="0" eaLnBrk="1" latinLnBrk="0" hangingPunct="1">
        <a:lnSpc>
          <a:spcPct val="95000"/>
        </a:lnSpc>
        <a:spcBef>
          <a:spcPts val="0"/>
        </a:spcBef>
        <a:spcAft>
          <a:spcPts val="463"/>
        </a:spcAft>
        <a:buFont typeface="Arial" panose="020B0604020202020204" pitchFamily="34" charset="0"/>
        <a:buChar char="−"/>
        <a:defRPr sz="1400" kern="1200">
          <a:solidFill>
            <a:schemeClr val="tx1"/>
          </a:solidFill>
          <a:latin typeface="+mn-lt"/>
          <a:ea typeface="+mn-ea"/>
          <a:cs typeface="+mn-cs"/>
        </a:defRPr>
      </a:lvl7pPr>
      <a:lvl8pPr marL="765507" indent="-176655" algn="l" defTabSz="706620" rtl="0" eaLnBrk="1" latinLnBrk="0" hangingPunct="1">
        <a:lnSpc>
          <a:spcPct val="95000"/>
        </a:lnSpc>
        <a:spcBef>
          <a:spcPts val="0"/>
        </a:spcBef>
        <a:spcAft>
          <a:spcPts val="463"/>
        </a:spcAft>
        <a:buFont typeface="Arial" panose="020B0604020202020204" pitchFamily="34" charset="0"/>
        <a:buChar char="−"/>
        <a:defRPr sz="1400" kern="1200">
          <a:solidFill>
            <a:schemeClr val="tx1"/>
          </a:solidFill>
          <a:latin typeface="+mn-lt"/>
          <a:ea typeface="+mn-ea"/>
          <a:cs typeface="+mn-cs"/>
        </a:defRPr>
      </a:lvl8pPr>
      <a:lvl9pPr marL="765507" indent="-176655" algn="l" defTabSz="706620" rtl="0" eaLnBrk="1" latinLnBrk="0" hangingPunct="1">
        <a:lnSpc>
          <a:spcPct val="95000"/>
        </a:lnSpc>
        <a:spcBef>
          <a:spcPts val="0"/>
        </a:spcBef>
        <a:spcAft>
          <a:spcPts val="463"/>
        </a:spcAft>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706620" rtl="0" eaLnBrk="1" latinLnBrk="0" hangingPunct="1">
        <a:defRPr sz="1400" kern="1200">
          <a:solidFill>
            <a:schemeClr val="tx1"/>
          </a:solidFill>
          <a:latin typeface="+mn-lt"/>
          <a:ea typeface="+mn-ea"/>
          <a:cs typeface="+mn-cs"/>
        </a:defRPr>
      </a:lvl1pPr>
      <a:lvl2pPr marL="353310" algn="l" defTabSz="706620" rtl="0" eaLnBrk="1" latinLnBrk="0" hangingPunct="1">
        <a:defRPr sz="1400" kern="1200">
          <a:solidFill>
            <a:schemeClr val="tx1"/>
          </a:solidFill>
          <a:latin typeface="+mn-lt"/>
          <a:ea typeface="+mn-ea"/>
          <a:cs typeface="+mn-cs"/>
        </a:defRPr>
      </a:lvl2pPr>
      <a:lvl3pPr marL="706620" algn="l" defTabSz="706620" rtl="0" eaLnBrk="1" latinLnBrk="0" hangingPunct="1">
        <a:defRPr sz="1400" kern="1200">
          <a:solidFill>
            <a:schemeClr val="tx1"/>
          </a:solidFill>
          <a:latin typeface="+mn-lt"/>
          <a:ea typeface="+mn-ea"/>
          <a:cs typeface="+mn-cs"/>
        </a:defRPr>
      </a:lvl3pPr>
      <a:lvl4pPr marL="1059932" algn="l" defTabSz="706620" rtl="0" eaLnBrk="1" latinLnBrk="0" hangingPunct="1">
        <a:defRPr sz="1400" kern="1200">
          <a:solidFill>
            <a:schemeClr val="tx1"/>
          </a:solidFill>
          <a:latin typeface="+mn-lt"/>
          <a:ea typeface="+mn-ea"/>
          <a:cs typeface="+mn-cs"/>
        </a:defRPr>
      </a:lvl4pPr>
      <a:lvl5pPr marL="1413242" algn="l" defTabSz="706620" rtl="0" eaLnBrk="1" latinLnBrk="0" hangingPunct="1">
        <a:defRPr sz="1400" kern="1200">
          <a:solidFill>
            <a:schemeClr val="tx1"/>
          </a:solidFill>
          <a:latin typeface="+mn-lt"/>
          <a:ea typeface="+mn-ea"/>
          <a:cs typeface="+mn-cs"/>
        </a:defRPr>
      </a:lvl5pPr>
      <a:lvl6pPr marL="1766554" algn="l" defTabSz="706620" rtl="0" eaLnBrk="1" latinLnBrk="0" hangingPunct="1">
        <a:defRPr sz="1400" kern="1200">
          <a:solidFill>
            <a:schemeClr val="tx1"/>
          </a:solidFill>
          <a:latin typeface="+mn-lt"/>
          <a:ea typeface="+mn-ea"/>
          <a:cs typeface="+mn-cs"/>
        </a:defRPr>
      </a:lvl6pPr>
      <a:lvl7pPr marL="2119862" algn="l" defTabSz="706620" rtl="0" eaLnBrk="1" latinLnBrk="0" hangingPunct="1">
        <a:defRPr sz="1400" kern="1200">
          <a:solidFill>
            <a:schemeClr val="tx1"/>
          </a:solidFill>
          <a:latin typeface="+mn-lt"/>
          <a:ea typeface="+mn-ea"/>
          <a:cs typeface="+mn-cs"/>
        </a:defRPr>
      </a:lvl7pPr>
      <a:lvl8pPr marL="2473173" algn="l" defTabSz="706620" rtl="0" eaLnBrk="1" latinLnBrk="0" hangingPunct="1">
        <a:defRPr sz="1400" kern="1200">
          <a:solidFill>
            <a:schemeClr val="tx1"/>
          </a:solidFill>
          <a:latin typeface="+mn-lt"/>
          <a:ea typeface="+mn-ea"/>
          <a:cs typeface="+mn-cs"/>
        </a:defRPr>
      </a:lvl8pPr>
      <a:lvl9pPr marL="2826481" algn="l" defTabSz="70662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72" pos="2862" userDrawn="1">
          <p15:clr>
            <a:srgbClr val="FDE53C"/>
          </p15:clr>
        </p15:guide>
        <p15:guide id="73" orient="horz" pos="3720" userDrawn="1">
          <p15:clr>
            <a:srgbClr val="F26B43"/>
          </p15:clr>
        </p15:guide>
        <p15:guide id="74" userDrawn="1">
          <p15:clr>
            <a:srgbClr val="F26B43"/>
          </p15:clr>
        </p15:guide>
        <p15:guide id="75" pos="5580" userDrawn="1">
          <p15:clr>
            <a:srgbClr val="F26B43"/>
          </p15:clr>
        </p15:guide>
        <p15:guide id="76" pos="192" userDrawn="1">
          <p15:clr>
            <a:srgbClr val="F26B43"/>
          </p15:clr>
        </p15:guide>
        <p15:guide id="77" orient="horz" pos="4080" userDrawn="1">
          <p15:clr>
            <a:srgbClr val="F26B43"/>
          </p15:clr>
        </p15:guide>
        <p15:guide id="78" pos="234" userDrawn="1">
          <p15:clr>
            <a:srgbClr val="F26B43"/>
          </p15:clr>
        </p15:guide>
        <p15:guide id="79" orient="horz" pos="240" userDrawn="1">
          <p15:clr>
            <a:srgbClr val="F26B43"/>
          </p15:clr>
        </p15:guide>
        <p15:guide id="80" orient="horz" pos="360" userDrawn="1">
          <p15:clr>
            <a:srgbClr val="F26B43"/>
          </p15:clr>
        </p15:guide>
        <p15:guide id="81" orient="horz" pos="696" userDrawn="1">
          <p15:clr>
            <a:srgbClr val="F26B43"/>
          </p15:clr>
        </p15:guide>
        <p15:guide id="82" orient="horz" pos="2472" userDrawn="1">
          <p15:clr>
            <a:srgbClr val="F26B43"/>
          </p15:clr>
        </p15:guide>
        <p15:guide id="83" orient="horz" pos="4224" userDrawn="1">
          <p15:clr>
            <a:srgbClr val="F26B43"/>
          </p15:clr>
        </p15:guide>
        <p15:guide id="84" pos="5544" userDrawn="1">
          <p15:clr>
            <a:srgbClr val="F26B43"/>
          </p15:clr>
        </p15:guide>
        <p15:guide id="85" pos="2898" userDrawn="1">
          <p15:clr>
            <a:srgbClr val="FDE53C"/>
          </p15:clr>
        </p15:guide>
        <p15:guide id="86" pos="2016" userDrawn="1">
          <p15:clr>
            <a:srgbClr val="F26B43"/>
          </p15:clr>
        </p15:guide>
        <p15:guide id="87" pos="3744" userDrawn="1">
          <p15:clr>
            <a:srgbClr val="F26B43"/>
          </p15:clr>
        </p15:guide>
        <p15:guide id="88" pos="1980" userDrawn="1">
          <p15:clr>
            <a:srgbClr val="F26B43"/>
          </p15:clr>
        </p15:guide>
        <p15:guide id="89" pos="3780" userDrawn="1">
          <p15:clr>
            <a:srgbClr val="F26B43"/>
          </p15:clr>
        </p15:guide>
        <p15:guide id="90" orient="horz" pos="2424" userDrawn="1">
          <p15:clr>
            <a:srgbClr val="F26B43"/>
          </p15:clr>
        </p15:guide>
        <p15:guide id="91" orient="horz" pos="115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495300" y="5824101"/>
            <a:ext cx="2090579" cy="477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592304" y="144289"/>
            <a:ext cx="10694353" cy="57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94375" y="937871"/>
            <a:ext cx="10696417" cy="4776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886508" y="6195285"/>
            <a:ext cx="396240" cy="1442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1000" b="0">
                <a:solidFill>
                  <a:schemeClr val="tx1"/>
                </a:solidFill>
              </a:defRPr>
            </a:lvl1pPr>
          </a:lstStyle>
          <a:p>
            <a:pPr defTabSz="1174760" eaLnBrk="0" fontAlgn="base" hangingPunct="0">
              <a:spcBef>
                <a:spcPct val="0"/>
              </a:spcBef>
              <a:spcAft>
                <a:spcPct val="0"/>
              </a:spcAft>
              <a:defRPr/>
            </a:pPr>
            <a:fld id="{D8681D15-477A-4907-A110-531F5D275CCC}" type="slidenum">
              <a:rPr lang="en-US" smtClean="0">
                <a:solidFill>
                  <a:srgbClr val="63666A"/>
                </a:solidFill>
                <a:ea typeface="Geneva" charset="-128"/>
              </a:rPr>
              <a:pPr defTabSz="1174760" eaLnBrk="0" fontAlgn="base" hangingPunct="0">
                <a:spcBef>
                  <a:spcPct val="0"/>
                </a:spcBef>
                <a:spcAft>
                  <a:spcPct val="0"/>
                </a:spcAft>
                <a:defRPr/>
              </a:pPr>
              <a:t>‹#›</a:t>
            </a:fld>
            <a:endParaRPr lang="en-US" dirty="0">
              <a:solidFill>
                <a:srgbClr val="63666A"/>
              </a:solidFill>
              <a:ea typeface="Geneva" charset="-128"/>
            </a:endParaRPr>
          </a:p>
        </p:txBody>
      </p:sp>
      <p:sp>
        <p:nvSpPr>
          <p:cNvPr id="2" name="Line 9"/>
          <p:cNvSpPr>
            <a:spLocks noChangeShapeType="1"/>
          </p:cNvSpPr>
          <p:nvPr/>
        </p:nvSpPr>
        <p:spPr bwMode="auto">
          <a:xfrm>
            <a:off x="594361" y="793574"/>
            <a:ext cx="1069848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lIns="117477" tIns="58736" rIns="117477" bIns="58736" anchor="ctr"/>
          <a:lstStyle/>
          <a:p>
            <a:pPr algn="ctr" defTabSz="1174760" eaLnBrk="0" fontAlgn="base" hangingPunct="0">
              <a:lnSpc>
                <a:spcPct val="95000"/>
              </a:lnSpc>
              <a:spcBef>
                <a:spcPct val="0"/>
              </a:spcBef>
              <a:spcAft>
                <a:spcPct val="0"/>
              </a:spcAft>
            </a:pPr>
            <a:endParaRPr lang="en-US" sz="1800" b="1" dirty="0">
              <a:solidFill>
                <a:srgbClr val="FFFFFF"/>
              </a:solidFill>
              <a:ea typeface="Geneva" charset="-128"/>
            </a:endParaRPr>
          </a:p>
        </p:txBody>
      </p:sp>
      <p:pic>
        <p:nvPicPr>
          <p:cNvPr id="1031" name="Picture 12" descr="Optum_ColorBand-02"/>
          <p:cNvPicPr preferRelativeResize="0">
            <a:picLocks noChangeAspect="1" noChangeArrowheads="1"/>
          </p:cNvPicPr>
          <p:nvPr/>
        </p:nvPicPr>
        <p:blipFill>
          <a:blip cstate="email">
            <a:extLst>
              <a:ext uri="{28A0092B-C50C-407E-A947-70E740481C1C}">
                <a14:useLocalDpi xmlns:a14="http://schemas.microsoft.com/office/drawing/2010/main"/>
              </a:ext>
            </a:extLst>
          </a:blip>
          <a:srcRect t="6000"/>
          <a:stretch>
            <a:fillRect/>
          </a:stretch>
        </p:blipFill>
        <p:spPr bwMode="auto">
          <a:xfrm>
            <a:off x="2724150" y="6087122"/>
            <a:ext cx="8568690" cy="4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p:nvSpPr>
        <p:spPr bwMode="auto">
          <a:xfrm>
            <a:off x="6626702" y="6204305"/>
            <a:ext cx="2476500" cy="2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defTabSz="1174760" eaLnBrk="0" fontAlgn="base" hangingPunct="0">
              <a:spcBef>
                <a:spcPct val="0"/>
              </a:spcBef>
              <a:spcAft>
                <a:spcPct val="0"/>
              </a:spcAft>
              <a:defRPr/>
            </a:pPr>
            <a:r>
              <a:rPr lang="en-US" sz="900" b="0" dirty="0">
                <a:solidFill>
                  <a:srgbClr val="63666A"/>
                </a:solidFill>
              </a:rPr>
              <a:t>Propriety and Confidential. Do not distribute.</a:t>
            </a:r>
          </a:p>
        </p:txBody>
      </p:sp>
      <p:pic>
        <p:nvPicPr>
          <p:cNvPr id="1033" name="Picture 8"/>
          <p:cNvPicPr>
            <a:picLocks noChangeAspect="1"/>
          </p:cNvPicPr>
          <p:nvPr/>
        </p:nvPicPr>
        <p:blipFill>
          <a:blip r:embed="rId16" cstate="email">
            <a:extLst>
              <a:ext uri="{28A0092B-C50C-407E-A947-70E740481C1C}">
                <a14:useLocalDpi xmlns:a14="http://schemas.microsoft.com/office/drawing/2010/main"/>
              </a:ext>
            </a:extLst>
          </a:blip>
          <a:srcRect/>
          <a:stretch>
            <a:fillRect/>
          </a:stretch>
        </p:blipFill>
        <p:spPr bwMode="auto">
          <a:xfrm>
            <a:off x="9390065" y="6210326"/>
            <a:ext cx="1890395" cy="13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955532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3" r:id="rId12"/>
    <p:sldLayoutId id="2147483734" r:id="rId13"/>
  </p:sldLayoutIdLst>
  <p:transition>
    <p:fade/>
  </p:transition>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587382" algn="l" rtl="0" fontAlgn="base">
        <a:spcBef>
          <a:spcPct val="0"/>
        </a:spcBef>
        <a:spcAft>
          <a:spcPct val="0"/>
        </a:spcAft>
        <a:defRPr>
          <a:solidFill>
            <a:schemeClr val="tx1"/>
          </a:solidFill>
          <a:latin typeface="Arial" charset="0"/>
          <a:ea typeface="Arial Unicode MS" charset="0"/>
          <a:cs typeface="Arial Unicode MS" charset="0"/>
        </a:defRPr>
      </a:lvl6pPr>
      <a:lvl7pPr marL="1174760" algn="l" rtl="0" fontAlgn="base">
        <a:spcBef>
          <a:spcPct val="0"/>
        </a:spcBef>
        <a:spcAft>
          <a:spcPct val="0"/>
        </a:spcAft>
        <a:defRPr>
          <a:solidFill>
            <a:schemeClr val="tx1"/>
          </a:solidFill>
          <a:latin typeface="Arial" charset="0"/>
          <a:ea typeface="Arial Unicode MS" charset="0"/>
          <a:cs typeface="Arial Unicode MS" charset="0"/>
        </a:defRPr>
      </a:lvl7pPr>
      <a:lvl8pPr marL="1762144" algn="l" rtl="0" fontAlgn="base">
        <a:spcBef>
          <a:spcPct val="0"/>
        </a:spcBef>
        <a:spcAft>
          <a:spcPct val="0"/>
        </a:spcAft>
        <a:defRPr>
          <a:solidFill>
            <a:schemeClr val="tx1"/>
          </a:solidFill>
          <a:latin typeface="Arial" charset="0"/>
          <a:ea typeface="Arial Unicode MS" charset="0"/>
          <a:cs typeface="Arial Unicode MS" charset="0"/>
        </a:defRPr>
      </a:lvl8pPr>
      <a:lvl9pPr marL="2349525"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440533" indent="-440533" algn="l" rtl="0" eaLnBrk="0" fontAlgn="base" hangingPunct="0">
        <a:lnSpc>
          <a:spcPct val="95000"/>
        </a:lnSpc>
        <a:spcBef>
          <a:spcPct val="0"/>
        </a:spcBef>
        <a:spcAft>
          <a:spcPct val="35000"/>
        </a:spcAft>
        <a:buClr>
          <a:schemeClr val="accent1"/>
        </a:buClr>
        <a:defRPr sz="1800">
          <a:solidFill>
            <a:schemeClr val="tx1"/>
          </a:solidFill>
          <a:latin typeface="+mn-lt"/>
          <a:ea typeface="Geneva" charset="0"/>
          <a:cs typeface="+mn-cs"/>
        </a:defRPr>
      </a:lvl1pPr>
      <a:lvl2pPr marL="195799" indent="-193756" algn="l" rtl="0" eaLnBrk="0" fontAlgn="base" hangingPunct="0">
        <a:lnSpc>
          <a:spcPct val="95000"/>
        </a:lnSpc>
        <a:spcBef>
          <a:spcPct val="0"/>
        </a:spcBef>
        <a:spcAft>
          <a:spcPct val="35000"/>
        </a:spcAft>
        <a:buClr>
          <a:schemeClr val="accent1"/>
        </a:buClr>
        <a:buSzPct val="90000"/>
        <a:buFont typeface="Arial" pitchFamily="34" charset="0"/>
        <a:buChar char="•"/>
        <a:defRPr sz="1800">
          <a:solidFill>
            <a:schemeClr val="tx1"/>
          </a:solidFill>
          <a:latin typeface="+mn-lt"/>
          <a:ea typeface="+mn-ea"/>
          <a:cs typeface="+mn-cs"/>
        </a:defRPr>
      </a:lvl2pPr>
      <a:lvl3pPr marL="456852" indent="-228429" algn="l" rtl="0" eaLnBrk="0" fontAlgn="base" hangingPunct="0">
        <a:lnSpc>
          <a:spcPct val="95000"/>
        </a:lnSpc>
        <a:spcBef>
          <a:spcPct val="0"/>
        </a:spcBef>
        <a:spcAft>
          <a:spcPct val="35000"/>
        </a:spcAft>
        <a:buChar char="–"/>
        <a:defRPr sz="1800">
          <a:solidFill>
            <a:schemeClr val="tx1"/>
          </a:solidFill>
          <a:latin typeface="+mn-lt"/>
          <a:ea typeface="+mn-ea"/>
          <a:cs typeface="+mn-cs"/>
        </a:defRPr>
      </a:lvl3pPr>
      <a:lvl4pPr marL="823966" indent="-220264" algn="l" rtl="0" eaLnBrk="0" fontAlgn="base" hangingPunct="0">
        <a:lnSpc>
          <a:spcPct val="95000"/>
        </a:lnSpc>
        <a:spcBef>
          <a:spcPct val="0"/>
        </a:spcBef>
        <a:spcAft>
          <a:spcPct val="35000"/>
        </a:spcAft>
        <a:buChar char="–"/>
        <a:defRPr sz="1800">
          <a:solidFill>
            <a:schemeClr val="tx1"/>
          </a:solidFill>
          <a:latin typeface="+mn-lt"/>
          <a:ea typeface="+mn-ea"/>
          <a:cs typeface="+mn-cs"/>
        </a:defRPr>
      </a:lvl4pPr>
      <a:lvl5pPr marL="1191078" indent="-220264" algn="l" rtl="0" eaLnBrk="0" fontAlgn="base" hangingPunct="0">
        <a:lnSpc>
          <a:spcPct val="95000"/>
        </a:lnSpc>
        <a:spcBef>
          <a:spcPct val="0"/>
        </a:spcBef>
        <a:spcAft>
          <a:spcPct val="35000"/>
        </a:spcAft>
        <a:buChar char="»"/>
        <a:defRPr sz="1800">
          <a:solidFill>
            <a:schemeClr val="tx1"/>
          </a:solidFill>
          <a:latin typeface="+mn-lt"/>
          <a:ea typeface="+mn-ea"/>
          <a:cs typeface="+mn-cs"/>
        </a:defRPr>
      </a:lvl5pPr>
      <a:lvl6pPr marL="1778461" indent="-220264" algn="l" rtl="0" fontAlgn="base">
        <a:lnSpc>
          <a:spcPct val="95000"/>
        </a:lnSpc>
        <a:spcBef>
          <a:spcPct val="0"/>
        </a:spcBef>
        <a:spcAft>
          <a:spcPct val="35000"/>
        </a:spcAft>
        <a:buChar char="»"/>
        <a:defRPr sz="1800">
          <a:solidFill>
            <a:schemeClr val="tx1"/>
          </a:solidFill>
          <a:latin typeface="+mn-lt"/>
          <a:ea typeface="+mn-ea"/>
          <a:cs typeface="+mn-cs"/>
        </a:defRPr>
      </a:lvl6pPr>
      <a:lvl7pPr marL="2365840" indent="-220264" algn="l" rtl="0" fontAlgn="base">
        <a:lnSpc>
          <a:spcPct val="95000"/>
        </a:lnSpc>
        <a:spcBef>
          <a:spcPct val="0"/>
        </a:spcBef>
        <a:spcAft>
          <a:spcPct val="35000"/>
        </a:spcAft>
        <a:buChar char="»"/>
        <a:defRPr sz="1800">
          <a:solidFill>
            <a:schemeClr val="tx1"/>
          </a:solidFill>
          <a:latin typeface="+mn-lt"/>
          <a:ea typeface="+mn-ea"/>
          <a:cs typeface="+mn-cs"/>
        </a:defRPr>
      </a:lvl7pPr>
      <a:lvl8pPr marL="2953222" indent="-220264" algn="l" rtl="0" fontAlgn="base">
        <a:lnSpc>
          <a:spcPct val="95000"/>
        </a:lnSpc>
        <a:spcBef>
          <a:spcPct val="0"/>
        </a:spcBef>
        <a:spcAft>
          <a:spcPct val="35000"/>
        </a:spcAft>
        <a:buChar char="»"/>
        <a:defRPr sz="1800">
          <a:solidFill>
            <a:schemeClr val="tx1"/>
          </a:solidFill>
          <a:latin typeface="+mn-lt"/>
          <a:ea typeface="+mn-ea"/>
          <a:cs typeface="+mn-cs"/>
        </a:defRPr>
      </a:lvl8pPr>
      <a:lvl9pPr marL="3540604" indent="-220264" algn="l" rtl="0" fontAlgn="base">
        <a:lnSpc>
          <a:spcPct val="95000"/>
        </a:lnSpc>
        <a:spcBef>
          <a:spcPct val="0"/>
        </a:spcBef>
        <a:spcAft>
          <a:spcPct val="35000"/>
        </a:spcAft>
        <a:buChar char="»"/>
        <a:defRPr sz="1800">
          <a:solidFill>
            <a:schemeClr val="tx1"/>
          </a:solidFill>
          <a:latin typeface="+mn-lt"/>
          <a:ea typeface="+mn-ea"/>
          <a:cs typeface="+mn-cs"/>
        </a:defRPr>
      </a:lvl9pPr>
    </p:bodyStyle>
    <p:otherStyle>
      <a:defPPr>
        <a:defRPr lang="en-US"/>
      </a:defPPr>
      <a:lvl1pPr marL="0" algn="l" defTabSz="587382" rtl="0" eaLnBrk="1" latinLnBrk="0" hangingPunct="1">
        <a:defRPr sz="2300" kern="1200">
          <a:solidFill>
            <a:schemeClr val="tx1"/>
          </a:solidFill>
          <a:latin typeface="+mn-lt"/>
          <a:ea typeface="+mn-ea"/>
          <a:cs typeface="+mn-cs"/>
        </a:defRPr>
      </a:lvl1pPr>
      <a:lvl2pPr marL="587382" algn="l" defTabSz="587382" rtl="0" eaLnBrk="1" latinLnBrk="0" hangingPunct="1">
        <a:defRPr sz="2300" kern="1200">
          <a:solidFill>
            <a:schemeClr val="tx1"/>
          </a:solidFill>
          <a:latin typeface="+mn-lt"/>
          <a:ea typeface="+mn-ea"/>
          <a:cs typeface="+mn-cs"/>
        </a:defRPr>
      </a:lvl2pPr>
      <a:lvl3pPr marL="1174760" algn="l" defTabSz="587382" rtl="0" eaLnBrk="1" latinLnBrk="0" hangingPunct="1">
        <a:defRPr sz="2300" kern="1200">
          <a:solidFill>
            <a:schemeClr val="tx1"/>
          </a:solidFill>
          <a:latin typeface="+mn-lt"/>
          <a:ea typeface="+mn-ea"/>
          <a:cs typeface="+mn-cs"/>
        </a:defRPr>
      </a:lvl3pPr>
      <a:lvl4pPr marL="1762144" algn="l" defTabSz="587382" rtl="0" eaLnBrk="1" latinLnBrk="0" hangingPunct="1">
        <a:defRPr sz="2300" kern="1200">
          <a:solidFill>
            <a:schemeClr val="tx1"/>
          </a:solidFill>
          <a:latin typeface="+mn-lt"/>
          <a:ea typeface="+mn-ea"/>
          <a:cs typeface="+mn-cs"/>
        </a:defRPr>
      </a:lvl4pPr>
      <a:lvl5pPr marL="2349525" algn="l" defTabSz="587382" rtl="0" eaLnBrk="1" latinLnBrk="0" hangingPunct="1">
        <a:defRPr sz="2300" kern="1200">
          <a:solidFill>
            <a:schemeClr val="tx1"/>
          </a:solidFill>
          <a:latin typeface="+mn-lt"/>
          <a:ea typeface="+mn-ea"/>
          <a:cs typeface="+mn-cs"/>
        </a:defRPr>
      </a:lvl5pPr>
      <a:lvl6pPr marL="2936908" algn="l" defTabSz="587382" rtl="0" eaLnBrk="1" latinLnBrk="0" hangingPunct="1">
        <a:defRPr sz="2300" kern="1200">
          <a:solidFill>
            <a:schemeClr val="tx1"/>
          </a:solidFill>
          <a:latin typeface="+mn-lt"/>
          <a:ea typeface="+mn-ea"/>
          <a:cs typeface="+mn-cs"/>
        </a:defRPr>
      </a:lvl6pPr>
      <a:lvl7pPr marL="3524283" algn="l" defTabSz="587382" rtl="0" eaLnBrk="1" latinLnBrk="0" hangingPunct="1">
        <a:defRPr sz="2300" kern="1200">
          <a:solidFill>
            <a:schemeClr val="tx1"/>
          </a:solidFill>
          <a:latin typeface="+mn-lt"/>
          <a:ea typeface="+mn-ea"/>
          <a:cs typeface="+mn-cs"/>
        </a:defRPr>
      </a:lvl7pPr>
      <a:lvl8pPr marL="4111669" algn="l" defTabSz="587382" rtl="0" eaLnBrk="1" latinLnBrk="0" hangingPunct="1">
        <a:defRPr sz="2300" kern="1200">
          <a:solidFill>
            <a:schemeClr val="tx1"/>
          </a:solidFill>
          <a:latin typeface="+mn-lt"/>
          <a:ea typeface="+mn-ea"/>
          <a:cs typeface="+mn-cs"/>
        </a:defRPr>
      </a:lvl8pPr>
      <a:lvl9pPr marL="4699048" algn="l" defTabSz="587382" rtl="0" eaLnBrk="1" latinLnBrk="0" hangingPunct="1">
        <a:defRPr sz="23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4274" name="Picture 16" descr="Optum_RGB_PPT"/>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495311" y="5824052"/>
            <a:ext cx="2090581" cy="477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p:cNvSpPr>
            <a:spLocks noGrp="1" noChangeArrowheads="1"/>
          </p:cNvSpPr>
          <p:nvPr>
            <p:ph type="title"/>
          </p:nvPr>
        </p:nvSpPr>
        <p:spPr bwMode="auto">
          <a:xfrm>
            <a:off x="592305" y="144288"/>
            <a:ext cx="10694353" cy="57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54276" name="Rectangle 3"/>
          <p:cNvSpPr>
            <a:spLocks noGrp="1" noChangeArrowheads="1"/>
          </p:cNvSpPr>
          <p:nvPr>
            <p:ph type="body" idx="1"/>
          </p:nvPr>
        </p:nvSpPr>
        <p:spPr bwMode="auto">
          <a:xfrm>
            <a:off x="594367" y="937866"/>
            <a:ext cx="10696417" cy="4776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886508" y="6195285"/>
            <a:ext cx="396240" cy="1442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eaLnBrk="0" hangingPunct="0">
              <a:lnSpc>
                <a:spcPct val="100000"/>
              </a:lnSpc>
              <a:defRPr sz="800" b="0">
                <a:solidFill>
                  <a:srgbClr val="63666A"/>
                </a:solidFill>
                <a:latin typeface="Arial"/>
              </a:defRPr>
            </a:lvl1pPr>
          </a:lstStyle>
          <a:p>
            <a:pPr fontAlgn="base">
              <a:spcBef>
                <a:spcPct val="0"/>
              </a:spcBef>
              <a:spcAft>
                <a:spcPct val="0"/>
              </a:spcAft>
              <a:defRPr/>
            </a:pPr>
            <a:fld id="{C1F21BEA-2873-4469-B466-8CD1D3EBE1DD}" type="slidenum">
              <a:rPr lang="en-US">
                <a:ea typeface="Geneva" charset="-128"/>
              </a:rPr>
              <a:pPr fontAlgn="base">
                <a:spcBef>
                  <a:spcPct val="0"/>
                </a:spcBef>
                <a:spcAft>
                  <a:spcPct val="0"/>
                </a:spcAft>
                <a:defRPr/>
              </a:pPr>
              <a:t>‹#›</a:t>
            </a:fld>
            <a:endParaRPr lang="en-US" dirty="0">
              <a:ea typeface="Geneva" charset="-128"/>
            </a:endParaRPr>
          </a:p>
        </p:txBody>
      </p:sp>
      <p:sp>
        <p:nvSpPr>
          <p:cNvPr id="54278" name="Line 9"/>
          <p:cNvSpPr>
            <a:spLocks noChangeShapeType="1"/>
          </p:cNvSpPr>
          <p:nvPr/>
        </p:nvSpPr>
        <p:spPr bwMode="auto">
          <a:xfrm>
            <a:off x="594360" y="793574"/>
            <a:ext cx="1069848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lIns="94216" tIns="47108" rIns="94216" bIns="47108" anchor="ctr"/>
          <a:lstStyle/>
          <a:p>
            <a:pPr fontAlgn="base">
              <a:spcBef>
                <a:spcPct val="0"/>
              </a:spcBef>
              <a:spcAft>
                <a:spcPct val="0"/>
              </a:spcAft>
            </a:pPr>
            <a:endParaRPr lang="en-US" sz="1400" b="1" dirty="0">
              <a:solidFill>
                <a:srgbClr val="FFFFFF"/>
              </a:solidFill>
              <a:ea typeface="Geneva" charset="-128"/>
            </a:endParaRPr>
          </a:p>
        </p:txBody>
      </p:sp>
      <p:pic>
        <p:nvPicPr>
          <p:cNvPr id="54279" name="Picture 12" descr="Optum_ColorBand-02"/>
          <p:cNvPicPr preferRelativeResize="0">
            <a:picLocks noChangeAspect="1" noChangeArrowheads="1"/>
          </p:cNvPicPr>
          <p:nvPr/>
        </p:nvPicPr>
        <p:blipFill>
          <a:blip r:embed="rId19" cstate="email">
            <a:extLst>
              <a:ext uri="{28A0092B-C50C-407E-A947-70E740481C1C}">
                <a14:useLocalDpi xmlns:a14="http://schemas.microsoft.com/office/drawing/2010/main"/>
              </a:ext>
            </a:extLst>
          </a:blip>
          <a:srcRect/>
          <a:stretch>
            <a:fillRect/>
          </a:stretch>
        </p:blipFill>
        <p:spPr bwMode="auto">
          <a:xfrm>
            <a:off x="2724151" y="6087079"/>
            <a:ext cx="8568690" cy="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p:nvSpPr>
        <p:spPr bwMode="auto">
          <a:xfrm>
            <a:off x="6626702" y="6204308"/>
            <a:ext cx="2476500" cy="2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600" b="0" dirty="0">
                <a:solidFill>
                  <a:srgbClr val="63666A"/>
                </a:solidFill>
              </a:rPr>
              <a:t>Propriety and Confidential. Do not distribute.</a:t>
            </a:r>
          </a:p>
        </p:txBody>
      </p:sp>
      <p:pic>
        <p:nvPicPr>
          <p:cNvPr id="54281" name="Picture 8"/>
          <p:cNvPicPr>
            <a:picLocks noChangeAspect="1"/>
          </p:cNvPicPr>
          <p:nvPr/>
        </p:nvPicPr>
        <p:blipFill>
          <a:blip r:embed="rId20" cstate="email">
            <a:extLst>
              <a:ext uri="{28A0092B-C50C-407E-A947-70E740481C1C}">
                <a14:useLocalDpi xmlns:a14="http://schemas.microsoft.com/office/drawing/2010/main"/>
              </a:ext>
            </a:extLst>
          </a:blip>
          <a:srcRect/>
          <a:stretch>
            <a:fillRect/>
          </a:stretch>
        </p:blipFill>
        <p:spPr bwMode="auto">
          <a:xfrm>
            <a:off x="9390067" y="6210316"/>
            <a:ext cx="1890396" cy="13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747720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ransition>
    <p:fade/>
  </p:transition>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7108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42162"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413242"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884321"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53310" indent="-35331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7027" indent="-155392"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66398" indent="-183198"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60821" indent="-176655"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55246" indent="-176655"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426327" indent="-176655" algn="l" rtl="0" eaLnBrk="1" fontAlgn="base" hangingPunct="1">
        <a:lnSpc>
          <a:spcPct val="95000"/>
        </a:lnSpc>
        <a:spcBef>
          <a:spcPct val="0"/>
        </a:spcBef>
        <a:spcAft>
          <a:spcPct val="35000"/>
        </a:spcAft>
        <a:buChar char="»"/>
        <a:defRPr sz="1400">
          <a:solidFill>
            <a:schemeClr val="tx1"/>
          </a:solidFill>
          <a:latin typeface="+mn-lt"/>
          <a:ea typeface="+mn-ea"/>
          <a:cs typeface="+mn-cs"/>
        </a:defRPr>
      </a:lvl6pPr>
      <a:lvl7pPr marL="1897408" indent="-176655" algn="l" rtl="0" eaLnBrk="1" fontAlgn="base" hangingPunct="1">
        <a:lnSpc>
          <a:spcPct val="95000"/>
        </a:lnSpc>
        <a:spcBef>
          <a:spcPct val="0"/>
        </a:spcBef>
        <a:spcAft>
          <a:spcPct val="35000"/>
        </a:spcAft>
        <a:buChar char="»"/>
        <a:defRPr sz="1400">
          <a:solidFill>
            <a:schemeClr val="tx1"/>
          </a:solidFill>
          <a:latin typeface="+mn-lt"/>
          <a:ea typeface="+mn-ea"/>
          <a:cs typeface="+mn-cs"/>
        </a:defRPr>
      </a:lvl7pPr>
      <a:lvl8pPr marL="2368488" indent="-176655" algn="l" rtl="0" eaLnBrk="1" fontAlgn="base" hangingPunct="1">
        <a:lnSpc>
          <a:spcPct val="95000"/>
        </a:lnSpc>
        <a:spcBef>
          <a:spcPct val="0"/>
        </a:spcBef>
        <a:spcAft>
          <a:spcPct val="35000"/>
        </a:spcAft>
        <a:buChar char="»"/>
        <a:defRPr sz="1400">
          <a:solidFill>
            <a:schemeClr val="tx1"/>
          </a:solidFill>
          <a:latin typeface="+mn-lt"/>
          <a:ea typeface="+mn-ea"/>
          <a:cs typeface="+mn-cs"/>
        </a:defRPr>
      </a:lvl8pPr>
      <a:lvl9pPr marL="2839568" indent="-176655" algn="l" rtl="0" eaLnBrk="1" fontAlgn="base" hangingPunct="1">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71080" rtl="0" eaLnBrk="1" latinLnBrk="0" hangingPunct="1">
        <a:defRPr sz="1900" kern="1200">
          <a:solidFill>
            <a:schemeClr val="tx1"/>
          </a:solidFill>
          <a:latin typeface="+mn-lt"/>
          <a:ea typeface="+mn-ea"/>
          <a:cs typeface="+mn-cs"/>
        </a:defRPr>
      </a:lvl1pPr>
      <a:lvl2pPr marL="471080" algn="l" defTabSz="471080" rtl="0" eaLnBrk="1" latinLnBrk="0" hangingPunct="1">
        <a:defRPr sz="1900" kern="1200">
          <a:solidFill>
            <a:schemeClr val="tx1"/>
          </a:solidFill>
          <a:latin typeface="+mn-lt"/>
          <a:ea typeface="+mn-ea"/>
          <a:cs typeface="+mn-cs"/>
        </a:defRPr>
      </a:lvl2pPr>
      <a:lvl3pPr marL="942162" algn="l" defTabSz="471080" rtl="0" eaLnBrk="1" latinLnBrk="0" hangingPunct="1">
        <a:defRPr sz="1900" kern="1200">
          <a:solidFill>
            <a:schemeClr val="tx1"/>
          </a:solidFill>
          <a:latin typeface="+mn-lt"/>
          <a:ea typeface="+mn-ea"/>
          <a:cs typeface="+mn-cs"/>
        </a:defRPr>
      </a:lvl3pPr>
      <a:lvl4pPr marL="1413242" algn="l" defTabSz="471080" rtl="0" eaLnBrk="1" latinLnBrk="0" hangingPunct="1">
        <a:defRPr sz="1900" kern="1200">
          <a:solidFill>
            <a:schemeClr val="tx1"/>
          </a:solidFill>
          <a:latin typeface="+mn-lt"/>
          <a:ea typeface="+mn-ea"/>
          <a:cs typeface="+mn-cs"/>
        </a:defRPr>
      </a:lvl4pPr>
      <a:lvl5pPr marL="1884321" algn="l" defTabSz="471080" rtl="0" eaLnBrk="1" latinLnBrk="0" hangingPunct="1">
        <a:defRPr sz="1900" kern="1200">
          <a:solidFill>
            <a:schemeClr val="tx1"/>
          </a:solidFill>
          <a:latin typeface="+mn-lt"/>
          <a:ea typeface="+mn-ea"/>
          <a:cs typeface="+mn-cs"/>
        </a:defRPr>
      </a:lvl5pPr>
      <a:lvl6pPr marL="2355401" algn="l" defTabSz="471080" rtl="0" eaLnBrk="1" latinLnBrk="0" hangingPunct="1">
        <a:defRPr sz="1900" kern="1200">
          <a:solidFill>
            <a:schemeClr val="tx1"/>
          </a:solidFill>
          <a:latin typeface="+mn-lt"/>
          <a:ea typeface="+mn-ea"/>
          <a:cs typeface="+mn-cs"/>
        </a:defRPr>
      </a:lvl6pPr>
      <a:lvl7pPr marL="2826481" algn="l" defTabSz="471080" rtl="0" eaLnBrk="1" latinLnBrk="0" hangingPunct="1">
        <a:defRPr sz="1900" kern="1200">
          <a:solidFill>
            <a:schemeClr val="tx1"/>
          </a:solidFill>
          <a:latin typeface="+mn-lt"/>
          <a:ea typeface="+mn-ea"/>
          <a:cs typeface="+mn-cs"/>
        </a:defRPr>
      </a:lvl7pPr>
      <a:lvl8pPr marL="3297562" algn="l" defTabSz="471080" rtl="0" eaLnBrk="1" latinLnBrk="0" hangingPunct="1">
        <a:defRPr sz="1900" kern="1200">
          <a:solidFill>
            <a:schemeClr val="tx1"/>
          </a:solidFill>
          <a:latin typeface="+mn-lt"/>
          <a:ea typeface="+mn-ea"/>
          <a:cs typeface="+mn-cs"/>
        </a:defRPr>
      </a:lvl8pPr>
      <a:lvl9pPr marL="3768644" algn="l" defTabSz="471080"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64D087D-EF83-4A62-AD98-E31A422A9423}"/>
              </a:ext>
            </a:extLst>
          </p:cNvPr>
          <p:cNvPicPr>
            <a:picLocks noChangeAspect="1"/>
          </p:cNvPicPr>
          <p:nvPr userDrawn="1"/>
        </p:nvPicPr>
        <p:blipFill rotWithShape="1">
          <a:blip r:embed="rId19" cstate="email">
            <a:extLst>
              <a:ext uri="{28A0092B-C50C-407E-A947-70E740481C1C}">
                <a14:useLocalDpi xmlns:a14="http://schemas.microsoft.com/office/drawing/2010/main"/>
              </a:ext>
            </a:extLst>
          </a:blip>
          <a:srcRect/>
          <a:stretch/>
        </p:blipFill>
        <p:spPr>
          <a:xfrm>
            <a:off x="382798" y="5929900"/>
            <a:ext cx="1390113" cy="420866"/>
          </a:xfrm>
          <a:prstGeom prst="rect">
            <a:avLst/>
          </a:prstGeom>
        </p:spPr>
      </p:pic>
      <p:sp>
        <p:nvSpPr>
          <p:cNvPr id="2" name="Title Placeholder 1"/>
          <p:cNvSpPr>
            <a:spLocks noGrp="1"/>
          </p:cNvSpPr>
          <p:nvPr>
            <p:ph type="title"/>
          </p:nvPr>
        </p:nvSpPr>
        <p:spPr bwMode="gray">
          <a:xfrm>
            <a:off x="482919" y="0"/>
            <a:ext cx="11032808" cy="1016874"/>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482919" y="1728427"/>
            <a:ext cx="11032808" cy="3857506"/>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Date Placeholder 3"/>
          <p:cNvSpPr>
            <a:spLocks noGrp="1"/>
          </p:cNvSpPr>
          <p:nvPr>
            <p:ph type="dt" sz="half" idx="2"/>
          </p:nvPr>
        </p:nvSpPr>
        <p:spPr bwMode="gray">
          <a:xfrm>
            <a:off x="371475" y="6993586"/>
            <a:ext cx="2674620" cy="345685"/>
          </a:xfrm>
          <a:prstGeom prst="rect">
            <a:avLst/>
          </a:prstGeom>
        </p:spPr>
        <p:txBody>
          <a:bodyPr vert="horz" lIns="0" tIns="0" rIns="0" bIns="0" rtlCol="0" anchor="ctr"/>
          <a:lstStyle>
            <a:lvl1pPr algn="l">
              <a:defRPr sz="1200">
                <a:solidFill>
                  <a:schemeClr val="tx1">
                    <a:tint val="75000"/>
                  </a:schemeClr>
                </a:solidFill>
              </a:defRPr>
            </a:lvl1pPr>
          </a:lstStyle>
          <a:p>
            <a:pPr defTabSz="882069"/>
            <a:fld id="{915958EA-D2E5-6B40-9C49-1CF399DB248A}" type="datetime1">
              <a:rPr lang="en-US" smtClean="0">
                <a:solidFill>
                  <a:srgbClr val="55565A">
                    <a:tint val="75000"/>
                  </a:srgbClr>
                </a:solidFill>
              </a:rPr>
              <a:pPr defTabSz="882069"/>
              <a:t>11/9/2020</a:t>
            </a:fld>
            <a:endParaRPr lang="en-US" dirty="0">
              <a:solidFill>
                <a:srgbClr val="55565A">
                  <a:tint val="75000"/>
                </a:srgbClr>
              </a:solidFill>
            </a:endParaRPr>
          </a:p>
        </p:txBody>
      </p:sp>
      <p:sp>
        <p:nvSpPr>
          <p:cNvPr id="5" name="Footer Placeholder 4"/>
          <p:cNvSpPr>
            <a:spLocks noGrp="1"/>
          </p:cNvSpPr>
          <p:nvPr>
            <p:ph type="ftr" sz="quarter" idx="3"/>
          </p:nvPr>
        </p:nvSpPr>
        <p:spPr bwMode="gray">
          <a:xfrm>
            <a:off x="5163504" y="6141614"/>
            <a:ext cx="5776436" cy="345685"/>
          </a:xfrm>
          <a:prstGeom prst="rect">
            <a:avLst/>
          </a:prstGeom>
        </p:spPr>
        <p:txBody>
          <a:bodyPr vert="horz" lIns="0" tIns="0" rIns="0" bIns="0" rtlCol="0" anchor="ctr"/>
          <a:lstStyle>
            <a:lvl1pPr algn="ctr">
              <a:defRPr sz="900">
                <a:solidFill>
                  <a:schemeClr val="tx1">
                    <a:tint val="75000"/>
                  </a:schemeClr>
                </a:solidFill>
              </a:defRPr>
            </a:lvl1pPr>
          </a:lstStyle>
          <a:p>
            <a:pPr defTabSz="882069"/>
            <a:r>
              <a:rPr lang="en-US">
                <a:solidFill>
                  <a:srgbClr val="55565A">
                    <a:tint val="75000"/>
                  </a:srgbClr>
                </a:solidFill>
              </a:rPr>
              <a:t>Confidential property of Optum. Do not distribute or reproduce without express permission from Optum.</a:t>
            </a:r>
            <a:endParaRPr lang="en-US" dirty="0">
              <a:solidFill>
                <a:srgbClr val="55565A">
                  <a:tint val="75000"/>
                </a:srgbClr>
              </a:solidFill>
            </a:endParaRPr>
          </a:p>
        </p:txBody>
      </p:sp>
      <p:sp>
        <p:nvSpPr>
          <p:cNvPr id="6" name="Slide Number Placeholder 5"/>
          <p:cNvSpPr>
            <a:spLocks noGrp="1"/>
          </p:cNvSpPr>
          <p:nvPr>
            <p:ph type="sldNum" sz="quarter" idx="4"/>
          </p:nvPr>
        </p:nvSpPr>
        <p:spPr bwMode="gray">
          <a:xfrm>
            <a:off x="10983278" y="6141614"/>
            <a:ext cx="528910" cy="345685"/>
          </a:xfrm>
          <a:prstGeom prst="rect">
            <a:avLst/>
          </a:prstGeom>
        </p:spPr>
        <p:txBody>
          <a:bodyPr vert="horz" lIns="0" tIns="0" rIns="0" bIns="0" rtlCol="0" anchor="ctr"/>
          <a:lstStyle>
            <a:lvl1pPr algn="r">
              <a:defRPr sz="1200">
                <a:solidFill>
                  <a:schemeClr val="tx1">
                    <a:tint val="75000"/>
                  </a:schemeClr>
                </a:solidFill>
              </a:defRPr>
            </a:lvl1pPr>
          </a:lstStyle>
          <a:p>
            <a:pPr defTabSz="882069"/>
            <a:fld id="{3310D8EA-3107-4873-B9AB-DD7D3E79053A}" type="slidenum">
              <a:rPr lang="en-US" smtClean="0">
                <a:solidFill>
                  <a:srgbClr val="55565A">
                    <a:tint val="75000"/>
                  </a:srgbClr>
                </a:solidFill>
              </a:rPr>
              <a:pPr defTabSz="882069"/>
              <a:t>‹#›</a:t>
            </a:fld>
            <a:endParaRPr lang="en-US" dirty="0">
              <a:solidFill>
                <a:srgbClr val="55565A">
                  <a:tint val="75000"/>
                </a:srgbClr>
              </a:solidFill>
            </a:endParaRPr>
          </a:p>
        </p:txBody>
      </p:sp>
      <p:cxnSp>
        <p:nvCxnSpPr>
          <p:cNvPr id="8" name="Straight Connector 7"/>
          <p:cNvCxnSpPr>
            <a:cxnSpLocks/>
          </p:cNvCxnSpPr>
          <p:nvPr/>
        </p:nvCxnSpPr>
        <p:spPr bwMode="gray">
          <a:xfrm>
            <a:off x="445770" y="1042066"/>
            <a:ext cx="1106995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bwMode="gray">
          <a:xfrm>
            <a:off x="445770" y="1042066"/>
            <a:ext cx="1106995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bwMode="gray">
          <a:xfrm>
            <a:off x="445770" y="1042066"/>
            <a:ext cx="1106995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DB2CE75-020D-45A1-B141-8BC43E0F6356}"/>
              </a:ext>
            </a:extLst>
          </p:cNvPr>
          <p:cNvCxnSpPr>
            <a:cxnSpLocks/>
          </p:cNvCxnSpPr>
          <p:nvPr/>
        </p:nvCxnSpPr>
        <p:spPr bwMode="gray">
          <a:xfrm>
            <a:off x="445770" y="1042066"/>
            <a:ext cx="1106995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4E70631-2200-435E-8B78-C15380687CB2}"/>
              </a:ext>
            </a:extLst>
          </p:cNvPr>
          <p:cNvCxnSpPr>
            <a:cxnSpLocks/>
          </p:cNvCxnSpPr>
          <p:nvPr/>
        </p:nvCxnSpPr>
        <p:spPr bwMode="gray">
          <a:xfrm>
            <a:off x="445770" y="1042066"/>
            <a:ext cx="1106995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B69FDF-A621-430B-ADCC-6492A766DF3E}"/>
              </a:ext>
            </a:extLst>
          </p:cNvPr>
          <p:cNvCxnSpPr>
            <a:cxnSpLocks/>
          </p:cNvCxnSpPr>
          <p:nvPr userDrawn="1"/>
        </p:nvCxnSpPr>
        <p:spPr bwMode="gray">
          <a:xfrm>
            <a:off x="445770" y="1042066"/>
            <a:ext cx="1106995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48734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71" r:id="rId16"/>
    <p:sldLayoutId id="2147483802" r:id="rId17"/>
  </p:sldLayoutIdLst>
  <p:hf hdr="0" dt="0"/>
  <p:txStyles>
    <p:titleStyle>
      <a:lvl1pPr algn="l" defTabSz="882069" rtl="0" eaLnBrk="1" latinLnBrk="0" hangingPunct="1">
        <a:lnSpc>
          <a:spcPct val="90000"/>
        </a:lnSpc>
        <a:spcBef>
          <a:spcPct val="0"/>
        </a:spcBef>
        <a:buNone/>
        <a:defRPr sz="3000" kern="1200">
          <a:solidFill>
            <a:srgbClr val="55565A"/>
          </a:solidFill>
          <a:latin typeface="+mj-lt"/>
          <a:ea typeface="+mj-ea"/>
          <a:cs typeface="+mj-cs"/>
        </a:defRPr>
      </a:lvl1pPr>
    </p:titleStyle>
    <p:bodyStyle>
      <a:lvl1pPr marL="0" indent="0" algn="l" defTabSz="882069" rtl="0" eaLnBrk="1" latinLnBrk="0" hangingPunct="1">
        <a:lnSpc>
          <a:spcPct val="95000"/>
        </a:lnSpc>
        <a:spcBef>
          <a:spcPts val="772"/>
        </a:spcBef>
        <a:spcAft>
          <a:spcPts val="579"/>
        </a:spcAft>
        <a:buFont typeface="Arial" panose="020B0604020202020204" pitchFamily="34" charset="0"/>
        <a:buChar char="​"/>
        <a:defRPr sz="2100" kern="1200">
          <a:solidFill>
            <a:schemeClr val="tx2"/>
          </a:solidFill>
          <a:latin typeface="+mn-lt"/>
          <a:ea typeface="+mn-ea"/>
          <a:cs typeface="+mn-cs"/>
        </a:defRPr>
      </a:lvl1pPr>
      <a:lvl2pPr marL="222049" indent="-222049" algn="l" defTabSz="882069" rtl="0" eaLnBrk="1" latinLnBrk="0" hangingPunct="1">
        <a:lnSpc>
          <a:spcPct val="95000"/>
        </a:lnSpc>
        <a:spcBef>
          <a:spcPts val="0"/>
        </a:spcBef>
        <a:spcAft>
          <a:spcPts val="579"/>
        </a:spcAft>
        <a:buClr>
          <a:schemeClr val="accent1"/>
        </a:buClr>
        <a:buFont typeface="Arial" panose="020B0604020202020204" pitchFamily="34" charset="0"/>
        <a:buChar char="•"/>
        <a:defRPr sz="2100" kern="1200">
          <a:solidFill>
            <a:schemeClr val="tx1"/>
          </a:solidFill>
          <a:latin typeface="+mn-lt"/>
          <a:ea typeface="+mn-ea"/>
          <a:cs typeface="+mn-cs"/>
        </a:defRPr>
      </a:lvl2pPr>
      <a:lvl3pPr marL="220517" indent="-220517" algn="l" defTabSz="882069" rtl="0" eaLnBrk="1" latinLnBrk="0" hangingPunct="1">
        <a:lnSpc>
          <a:spcPct val="95000"/>
        </a:lnSpc>
        <a:spcBef>
          <a:spcPts val="0"/>
        </a:spcBef>
        <a:spcAft>
          <a:spcPts val="579"/>
        </a:spcAft>
        <a:buClr>
          <a:schemeClr val="accent1"/>
        </a:buClr>
        <a:buFont typeface="Arial" panose="020B0604020202020204" pitchFamily="34" charset="0"/>
        <a:buChar char="​"/>
        <a:defRPr sz="2100" kern="1200">
          <a:solidFill>
            <a:schemeClr val="tx1"/>
          </a:solidFill>
          <a:latin typeface="+mn-lt"/>
          <a:ea typeface="+mn-ea"/>
          <a:cs typeface="+mn-cs"/>
        </a:defRPr>
      </a:lvl3pPr>
      <a:lvl4pPr marL="442567" indent="-222049" algn="l" defTabSz="882069" rtl="0" eaLnBrk="1" latinLnBrk="0" hangingPunct="1">
        <a:lnSpc>
          <a:spcPct val="95000"/>
        </a:lnSpc>
        <a:spcBef>
          <a:spcPts val="0"/>
        </a:spcBef>
        <a:spcAft>
          <a:spcPts val="579"/>
        </a:spcAft>
        <a:buFont typeface="Arial" panose="020B0604020202020204" pitchFamily="34" charset="0"/>
        <a:buChar char="−"/>
        <a:defRPr sz="1900" kern="1200">
          <a:solidFill>
            <a:schemeClr val="tx1"/>
          </a:solidFill>
          <a:latin typeface="+mn-lt"/>
          <a:ea typeface="+mn-ea"/>
          <a:cs typeface="+mn-cs"/>
        </a:defRPr>
      </a:lvl4pPr>
      <a:lvl5pPr marL="661552" indent="-220517" algn="l" defTabSz="882069" rtl="0" eaLnBrk="1" latinLnBrk="0" hangingPunct="1">
        <a:lnSpc>
          <a:spcPct val="95000"/>
        </a:lnSpc>
        <a:spcBef>
          <a:spcPts val="0"/>
        </a:spcBef>
        <a:spcAft>
          <a:spcPts val="579"/>
        </a:spcAft>
        <a:buFont typeface="Arial" panose="020B0604020202020204" pitchFamily="34" charset="0"/>
        <a:buChar char="•"/>
        <a:defRPr sz="1700" kern="1200">
          <a:solidFill>
            <a:schemeClr val="tx1"/>
          </a:solidFill>
          <a:latin typeface="+mn-lt"/>
          <a:ea typeface="+mn-ea"/>
          <a:cs typeface="+mn-cs"/>
        </a:defRPr>
      </a:lvl5pPr>
      <a:lvl6pPr marL="882069" indent="-220517" algn="l" defTabSz="882069" rtl="0" eaLnBrk="1" latinLnBrk="0" hangingPunct="1">
        <a:lnSpc>
          <a:spcPct val="95000"/>
        </a:lnSpc>
        <a:spcBef>
          <a:spcPts val="0"/>
        </a:spcBef>
        <a:spcAft>
          <a:spcPts val="579"/>
        </a:spcAft>
        <a:buFont typeface="Arial" panose="020B0604020202020204" pitchFamily="34" charset="0"/>
        <a:buChar char="−"/>
        <a:defRPr sz="1500" kern="1200">
          <a:solidFill>
            <a:schemeClr val="tx1"/>
          </a:solidFill>
          <a:latin typeface="+mn-lt"/>
          <a:ea typeface="+mn-ea"/>
          <a:cs typeface="+mn-cs"/>
        </a:defRPr>
      </a:lvl6pPr>
      <a:lvl7pPr marL="882069" indent="-220517" algn="l" defTabSz="882069" rtl="0" eaLnBrk="1" latinLnBrk="0" hangingPunct="1">
        <a:lnSpc>
          <a:spcPct val="95000"/>
        </a:lnSpc>
        <a:spcBef>
          <a:spcPts val="0"/>
        </a:spcBef>
        <a:spcAft>
          <a:spcPts val="579"/>
        </a:spcAft>
        <a:buFont typeface="Arial" panose="020B0604020202020204" pitchFamily="34" charset="0"/>
        <a:buChar char="−"/>
        <a:defRPr sz="1500" kern="1200">
          <a:solidFill>
            <a:schemeClr val="tx1"/>
          </a:solidFill>
          <a:latin typeface="+mn-lt"/>
          <a:ea typeface="+mn-ea"/>
          <a:cs typeface="+mn-cs"/>
        </a:defRPr>
      </a:lvl7pPr>
      <a:lvl8pPr marL="882069" indent="-220517" algn="l" defTabSz="882069" rtl="0" eaLnBrk="1" latinLnBrk="0" hangingPunct="1">
        <a:lnSpc>
          <a:spcPct val="95000"/>
        </a:lnSpc>
        <a:spcBef>
          <a:spcPts val="0"/>
        </a:spcBef>
        <a:spcAft>
          <a:spcPts val="579"/>
        </a:spcAft>
        <a:buFont typeface="Arial" panose="020B0604020202020204" pitchFamily="34" charset="0"/>
        <a:buChar char="−"/>
        <a:defRPr sz="1500" kern="1200">
          <a:solidFill>
            <a:schemeClr val="tx1"/>
          </a:solidFill>
          <a:latin typeface="+mn-lt"/>
          <a:ea typeface="+mn-ea"/>
          <a:cs typeface="+mn-cs"/>
        </a:defRPr>
      </a:lvl8pPr>
      <a:lvl9pPr marL="882069" indent="-220517" algn="l" defTabSz="882069" rtl="0" eaLnBrk="1" latinLnBrk="0" hangingPunct="1">
        <a:lnSpc>
          <a:spcPct val="95000"/>
        </a:lnSpc>
        <a:spcBef>
          <a:spcPts val="0"/>
        </a:spcBef>
        <a:spcAft>
          <a:spcPts val="579"/>
        </a:spcAft>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882069" rtl="0" eaLnBrk="1" latinLnBrk="0" hangingPunct="1">
        <a:defRPr sz="1700" kern="1200">
          <a:solidFill>
            <a:schemeClr val="tx1"/>
          </a:solidFill>
          <a:latin typeface="+mn-lt"/>
          <a:ea typeface="+mn-ea"/>
          <a:cs typeface="+mn-cs"/>
        </a:defRPr>
      </a:lvl1pPr>
      <a:lvl2pPr marL="441035" algn="l" defTabSz="882069" rtl="0" eaLnBrk="1" latinLnBrk="0" hangingPunct="1">
        <a:defRPr sz="1700" kern="1200">
          <a:solidFill>
            <a:schemeClr val="tx1"/>
          </a:solidFill>
          <a:latin typeface="+mn-lt"/>
          <a:ea typeface="+mn-ea"/>
          <a:cs typeface="+mn-cs"/>
        </a:defRPr>
      </a:lvl2pPr>
      <a:lvl3pPr marL="882069" algn="l" defTabSz="882069" rtl="0" eaLnBrk="1" latinLnBrk="0" hangingPunct="1">
        <a:defRPr sz="1700" kern="1200">
          <a:solidFill>
            <a:schemeClr val="tx1"/>
          </a:solidFill>
          <a:latin typeface="+mn-lt"/>
          <a:ea typeface="+mn-ea"/>
          <a:cs typeface="+mn-cs"/>
        </a:defRPr>
      </a:lvl3pPr>
      <a:lvl4pPr marL="1323105" algn="l" defTabSz="882069" rtl="0" eaLnBrk="1" latinLnBrk="0" hangingPunct="1">
        <a:defRPr sz="1700" kern="1200">
          <a:solidFill>
            <a:schemeClr val="tx1"/>
          </a:solidFill>
          <a:latin typeface="+mn-lt"/>
          <a:ea typeface="+mn-ea"/>
          <a:cs typeface="+mn-cs"/>
        </a:defRPr>
      </a:lvl4pPr>
      <a:lvl5pPr marL="1764138" algn="l" defTabSz="882069" rtl="0" eaLnBrk="1" latinLnBrk="0" hangingPunct="1">
        <a:defRPr sz="1700" kern="1200">
          <a:solidFill>
            <a:schemeClr val="tx1"/>
          </a:solidFill>
          <a:latin typeface="+mn-lt"/>
          <a:ea typeface="+mn-ea"/>
          <a:cs typeface="+mn-cs"/>
        </a:defRPr>
      </a:lvl5pPr>
      <a:lvl6pPr marL="2205175" algn="l" defTabSz="882069" rtl="0" eaLnBrk="1" latinLnBrk="0" hangingPunct="1">
        <a:defRPr sz="1700" kern="1200">
          <a:solidFill>
            <a:schemeClr val="tx1"/>
          </a:solidFill>
          <a:latin typeface="+mn-lt"/>
          <a:ea typeface="+mn-ea"/>
          <a:cs typeface="+mn-cs"/>
        </a:defRPr>
      </a:lvl6pPr>
      <a:lvl7pPr marL="2646208" algn="l" defTabSz="882069" rtl="0" eaLnBrk="1" latinLnBrk="0" hangingPunct="1">
        <a:defRPr sz="1700" kern="1200">
          <a:solidFill>
            <a:schemeClr val="tx1"/>
          </a:solidFill>
          <a:latin typeface="+mn-lt"/>
          <a:ea typeface="+mn-ea"/>
          <a:cs typeface="+mn-cs"/>
        </a:defRPr>
      </a:lvl7pPr>
      <a:lvl8pPr marL="3087244" algn="l" defTabSz="882069" rtl="0" eaLnBrk="1" latinLnBrk="0" hangingPunct="1">
        <a:defRPr sz="1700" kern="1200">
          <a:solidFill>
            <a:schemeClr val="tx1"/>
          </a:solidFill>
          <a:latin typeface="+mn-lt"/>
          <a:ea typeface="+mn-ea"/>
          <a:cs typeface="+mn-cs"/>
        </a:defRPr>
      </a:lvl8pPr>
      <a:lvl9pPr marL="3528279" algn="l" defTabSz="882069"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72" pos="3816" userDrawn="1">
          <p15:clr>
            <a:srgbClr val="FDE53C"/>
          </p15:clr>
        </p15:guide>
        <p15:guide id="73" orient="horz" pos="3720" userDrawn="1">
          <p15:clr>
            <a:srgbClr val="F26B43"/>
          </p15:clr>
        </p15:guide>
        <p15:guide id="74" userDrawn="1">
          <p15:clr>
            <a:srgbClr val="F26B43"/>
          </p15:clr>
        </p15:guide>
        <p15:guide id="75" pos="7440" userDrawn="1">
          <p15:clr>
            <a:srgbClr val="F26B43"/>
          </p15:clr>
        </p15:guide>
        <p15:guide id="76" pos="264" userDrawn="1">
          <p15:clr>
            <a:srgbClr val="F26B43"/>
          </p15:clr>
        </p15:guide>
        <p15:guide id="77" orient="horz" pos="4080" userDrawn="1">
          <p15:clr>
            <a:srgbClr val="F26B43"/>
          </p15:clr>
        </p15:guide>
        <p15:guide id="78" pos="312" userDrawn="1">
          <p15:clr>
            <a:srgbClr val="F26B43"/>
          </p15:clr>
        </p15:guide>
        <p15:guide id="79" orient="horz" pos="240" userDrawn="1">
          <p15:clr>
            <a:srgbClr val="F26B43"/>
          </p15:clr>
        </p15:guide>
        <p15:guide id="80" orient="horz" pos="360" userDrawn="1">
          <p15:clr>
            <a:srgbClr val="F26B43"/>
          </p15:clr>
        </p15:guide>
        <p15:guide id="81" orient="horz" pos="696" userDrawn="1">
          <p15:clr>
            <a:srgbClr val="F26B43"/>
          </p15:clr>
        </p15:guide>
        <p15:guide id="82" orient="horz" pos="2472" userDrawn="1">
          <p15:clr>
            <a:srgbClr val="F26B43"/>
          </p15:clr>
        </p15:guide>
        <p15:guide id="83" orient="horz" pos="4224" userDrawn="1">
          <p15:clr>
            <a:srgbClr val="F26B43"/>
          </p15:clr>
        </p15:guide>
        <p15:guide id="84" pos="7392" userDrawn="1">
          <p15:clr>
            <a:srgbClr val="F26B43"/>
          </p15:clr>
        </p15:guide>
        <p15:guide id="85" pos="3864" userDrawn="1">
          <p15:clr>
            <a:srgbClr val="FDE53C"/>
          </p15:clr>
        </p15:guide>
        <p15:guide id="86" pos="2688" userDrawn="1">
          <p15:clr>
            <a:srgbClr val="F26B43"/>
          </p15:clr>
        </p15:guide>
        <p15:guide id="87" pos="4992" userDrawn="1">
          <p15:clr>
            <a:srgbClr val="F26B43"/>
          </p15:clr>
        </p15:guide>
        <p15:guide id="88" pos="2640" userDrawn="1">
          <p15:clr>
            <a:srgbClr val="F26B43"/>
          </p15:clr>
        </p15:guide>
        <p15:guide id="89" pos="5040" userDrawn="1">
          <p15:clr>
            <a:srgbClr val="F26B43"/>
          </p15:clr>
        </p15:guide>
        <p15:guide id="90" orient="horz" pos="2424" userDrawn="1">
          <p15:clr>
            <a:srgbClr val="F26B43"/>
          </p15:clr>
        </p15:guide>
        <p15:guide id="91" orient="horz" pos="1152"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95308" y="5824054"/>
            <a:ext cx="2090581" cy="47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592308" y="144286"/>
            <a:ext cx="10694353" cy="578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594360" y="937870"/>
            <a:ext cx="10696418" cy="4776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8886508" y="6195286"/>
            <a:ext cx="396240" cy="1442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1000" b="0">
                <a:solidFill>
                  <a:schemeClr val="tx1"/>
                </a:solidFill>
              </a:defRPr>
            </a:lvl1pPr>
          </a:lstStyle>
          <a:p>
            <a:pPr defTabSz="1176054" eaLnBrk="0" fontAlgn="base" hangingPunct="0">
              <a:spcBef>
                <a:spcPct val="0"/>
              </a:spcBef>
              <a:spcAft>
                <a:spcPct val="0"/>
              </a:spcAft>
              <a:defRPr/>
            </a:pPr>
            <a:fld id="{6D858A2C-82C6-45D3-806F-913C3593391F}" type="slidenum">
              <a:rPr lang="en-US" smtClean="0">
                <a:solidFill>
                  <a:srgbClr val="63666A"/>
                </a:solidFill>
              </a:rPr>
              <a:pPr defTabSz="1176054" eaLnBrk="0" fontAlgn="base" hangingPunct="0">
                <a:spcBef>
                  <a:spcPct val="0"/>
                </a:spcBef>
                <a:spcAft>
                  <a:spcPct val="0"/>
                </a:spcAft>
                <a:defRPr/>
              </a:pPr>
              <a:t>‹#›</a:t>
            </a:fld>
            <a:endParaRPr lang="en-US" dirty="0">
              <a:solidFill>
                <a:srgbClr val="63666A"/>
              </a:solidFill>
            </a:endParaRPr>
          </a:p>
        </p:txBody>
      </p:sp>
      <p:sp>
        <p:nvSpPr>
          <p:cNvPr id="2" name="Line 9"/>
          <p:cNvSpPr>
            <a:spLocks noChangeShapeType="1"/>
          </p:cNvSpPr>
          <p:nvPr userDrawn="1"/>
        </p:nvSpPr>
        <p:spPr bwMode="auto">
          <a:xfrm>
            <a:off x="594360" y="793574"/>
            <a:ext cx="1069848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lIns="117604" tIns="58803" rIns="117604" bIns="58803" anchor="ctr"/>
          <a:lstStyle/>
          <a:p>
            <a:pPr algn="ctr" defTabSz="1176054" eaLnBrk="0" fontAlgn="base" hangingPunct="0">
              <a:lnSpc>
                <a:spcPct val="95000"/>
              </a:lnSpc>
              <a:spcBef>
                <a:spcPct val="0"/>
              </a:spcBef>
              <a:spcAft>
                <a:spcPct val="0"/>
              </a:spcAft>
            </a:pPr>
            <a:endParaRPr lang="en-US" sz="1800" b="1" dirty="0">
              <a:solidFill>
                <a:srgbClr val="FFFFFF"/>
              </a:solidFill>
            </a:endParaRPr>
          </a:p>
        </p:txBody>
      </p:sp>
      <p:pic>
        <p:nvPicPr>
          <p:cNvPr id="1031" name="Picture 12" descr="Optum_ColorBand-02"/>
          <p:cNvPicPr preferRelativeResize="0">
            <a:picLocks noChangeAspect="1" noChangeArrowheads="1"/>
          </p:cNvPicPr>
          <p:nvPr userDrawn="1"/>
        </p:nvPicPr>
        <p:blipFill>
          <a:blip r:embed="rId20" cstate="print">
            <a:extLst>
              <a:ext uri="{28A0092B-C50C-407E-A947-70E740481C1C}">
                <a14:useLocalDpi xmlns:a14="http://schemas.microsoft.com/office/drawing/2010/main" val="0"/>
              </a:ext>
            </a:extLst>
          </a:blip>
          <a:srcRect t="6000"/>
          <a:stretch>
            <a:fillRect/>
          </a:stretch>
        </p:blipFill>
        <p:spPr bwMode="auto">
          <a:xfrm>
            <a:off x="2724150" y="6087074"/>
            <a:ext cx="8568690" cy="45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8"/>
          <p:cNvPicPr>
            <a:picLocks noChangeAspect="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9390065" y="6210316"/>
            <a:ext cx="1890395" cy="13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0778328"/>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ransition>
    <p:fade/>
  </p:transition>
  <p:hf sldNum="0" hd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588028" algn="l" rtl="0" fontAlgn="base">
        <a:spcBef>
          <a:spcPct val="0"/>
        </a:spcBef>
        <a:spcAft>
          <a:spcPct val="0"/>
        </a:spcAft>
        <a:defRPr>
          <a:solidFill>
            <a:schemeClr val="tx1"/>
          </a:solidFill>
          <a:latin typeface="Arial" charset="0"/>
          <a:ea typeface="Arial Unicode MS" charset="0"/>
          <a:cs typeface="Arial Unicode MS" charset="0"/>
        </a:defRPr>
      </a:lvl6pPr>
      <a:lvl7pPr marL="1176054" algn="l" rtl="0" fontAlgn="base">
        <a:spcBef>
          <a:spcPct val="0"/>
        </a:spcBef>
        <a:spcAft>
          <a:spcPct val="0"/>
        </a:spcAft>
        <a:defRPr>
          <a:solidFill>
            <a:schemeClr val="tx1"/>
          </a:solidFill>
          <a:latin typeface="Arial" charset="0"/>
          <a:ea typeface="Arial Unicode MS" charset="0"/>
          <a:cs typeface="Arial Unicode MS" charset="0"/>
        </a:defRPr>
      </a:lvl7pPr>
      <a:lvl8pPr marL="1764083" algn="l" rtl="0" fontAlgn="base">
        <a:spcBef>
          <a:spcPct val="0"/>
        </a:spcBef>
        <a:spcAft>
          <a:spcPct val="0"/>
        </a:spcAft>
        <a:defRPr>
          <a:solidFill>
            <a:schemeClr val="tx1"/>
          </a:solidFill>
          <a:latin typeface="Arial" charset="0"/>
          <a:ea typeface="Arial Unicode MS" charset="0"/>
          <a:cs typeface="Arial Unicode MS" charset="0"/>
        </a:defRPr>
      </a:lvl8pPr>
      <a:lvl9pPr marL="235211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441020" indent="-441020" algn="l" rtl="0" eaLnBrk="0" fontAlgn="base" hangingPunct="0">
        <a:lnSpc>
          <a:spcPct val="95000"/>
        </a:lnSpc>
        <a:spcBef>
          <a:spcPct val="0"/>
        </a:spcBef>
        <a:spcAft>
          <a:spcPct val="35000"/>
        </a:spcAft>
        <a:buClr>
          <a:schemeClr val="accent1"/>
        </a:buClr>
        <a:defRPr sz="1800">
          <a:solidFill>
            <a:schemeClr val="tx1"/>
          </a:solidFill>
          <a:latin typeface="+mn-lt"/>
          <a:ea typeface="Geneva" charset="0"/>
          <a:cs typeface="+mn-cs"/>
        </a:defRPr>
      </a:lvl1pPr>
      <a:lvl2pPr marL="196007" indent="-193970" algn="l" rtl="0" eaLnBrk="0" fontAlgn="base" hangingPunct="0">
        <a:lnSpc>
          <a:spcPct val="95000"/>
        </a:lnSpc>
        <a:spcBef>
          <a:spcPct val="0"/>
        </a:spcBef>
        <a:spcAft>
          <a:spcPct val="35000"/>
        </a:spcAft>
        <a:buClr>
          <a:schemeClr val="accent1"/>
        </a:buClr>
        <a:buSzPct val="90000"/>
        <a:buFont typeface="Arial" pitchFamily="34" charset="0"/>
        <a:buChar char="•"/>
        <a:defRPr sz="1800">
          <a:solidFill>
            <a:schemeClr val="tx1"/>
          </a:solidFill>
          <a:latin typeface="+mn-lt"/>
          <a:ea typeface="+mn-ea"/>
          <a:cs typeface="+mn-cs"/>
        </a:defRPr>
      </a:lvl2pPr>
      <a:lvl3pPr marL="457354" indent="-228677" algn="l" rtl="0" eaLnBrk="0" fontAlgn="base" hangingPunct="0">
        <a:lnSpc>
          <a:spcPct val="95000"/>
        </a:lnSpc>
        <a:spcBef>
          <a:spcPct val="0"/>
        </a:spcBef>
        <a:spcAft>
          <a:spcPct val="35000"/>
        </a:spcAft>
        <a:buChar char="–"/>
        <a:defRPr sz="1800">
          <a:solidFill>
            <a:schemeClr val="tx1"/>
          </a:solidFill>
          <a:latin typeface="+mn-lt"/>
          <a:ea typeface="+mn-ea"/>
          <a:cs typeface="+mn-cs"/>
        </a:defRPr>
      </a:lvl3pPr>
      <a:lvl4pPr marL="824872" indent="-220511" algn="l" rtl="0" eaLnBrk="0" fontAlgn="base" hangingPunct="0">
        <a:lnSpc>
          <a:spcPct val="95000"/>
        </a:lnSpc>
        <a:spcBef>
          <a:spcPct val="0"/>
        </a:spcBef>
        <a:spcAft>
          <a:spcPct val="35000"/>
        </a:spcAft>
        <a:buChar char="–"/>
        <a:defRPr sz="1800">
          <a:solidFill>
            <a:schemeClr val="tx1"/>
          </a:solidFill>
          <a:latin typeface="+mn-lt"/>
          <a:ea typeface="+mn-ea"/>
          <a:cs typeface="+mn-cs"/>
        </a:defRPr>
      </a:lvl4pPr>
      <a:lvl5pPr marL="1192389" indent="-220511" algn="l" rtl="0" eaLnBrk="0" fontAlgn="base" hangingPunct="0">
        <a:lnSpc>
          <a:spcPct val="95000"/>
        </a:lnSpc>
        <a:spcBef>
          <a:spcPct val="0"/>
        </a:spcBef>
        <a:spcAft>
          <a:spcPct val="35000"/>
        </a:spcAft>
        <a:buChar char="»"/>
        <a:defRPr sz="1800">
          <a:solidFill>
            <a:schemeClr val="tx1"/>
          </a:solidFill>
          <a:latin typeface="+mn-lt"/>
          <a:ea typeface="+mn-ea"/>
          <a:cs typeface="+mn-cs"/>
        </a:defRPr>
      </a:lvl5pPr>
      <a:lvl6pPr marL="1780417" indent="-220511" algn="l" rtl="0" fontAlgn="base">
        <a:lnSpc>
          <a:spcPct val="95000"/>
        </a:lnSpc>
        <a:spcBef>
          <a:spcPct val="0"/>
        </a:spcBef>
        <a:spcAft>
          <a:spcPct val="35000"/>
        </a:spcAft>
        <a:buChar char="»"/>
        <a:defRPr sz="1800">
          <a:solidFill>
            <a:schemeClr val="tx1"/>
          </a:solidFill>
          <a:latin typeface="+mn-lt"/>
          <a:ea typeface="+mn-ea"/>
          <a:cs typeface="+mn-cs"/>
        </a:defRPr>
      </a:lvl6pPr>
      <a:lvl7pPr marL="2368442" indent="-220511" algn="l" rtl="0" fontAlgn="base">
        <a:lnSpc>
          <a:spcPct val="95000"/>
        </a:lnSpc>
        <a:spcBef>
          <a:spcPct val="0"/>
        </a:spcBef>
        <a:spcAft>
          <a:spcPct val="35000"/>
        </a:spcAft>
        <a:buChar char="»"/>
        <a:defRPr sz="1800">
          <a:solidFill>
            <a:schemeClr val="tx1"/>
          </a:solidFill>
          <a:latin typeface="+mn-lt"/>
          <a:ea typeface="+mn-ea"/>
          <a:cs typeface="+mn-cs"/>
        </a:defRPr>
      </a:lvl7pPr>
      <a:lvl8pPr marL="2956470" indent="-220511" algn="l" rtl="0" fontAlgn="base">
        <a:lnSpc>
          <a:spcPct val="95000"/>
        </a:lnSpc>
        <a:spcBef>
          <a:spcPct val="0"/>
        </a:spcBef>
        <a:spcAft>
          <a:spcPct val="35000"/>
        </a:spcAft>
        <a:buChar char="»"/>
        <a:defRPr sz="1800">
          <a:solidFill>
            <a:schemeClr val="tx1"/>
          </a:solidFill>
          <a:latin typeface="+mn-lt"/>
          <a:ea typeface="+mn-ea"/>
          <a:cs typeface="+mn-cs"/>
        </a:defRPr>
      </a:lvl8pPr>
      <a:lvl9pPr marL="3544498" indent="-220511" algn="l" rtl="0" fontAlgn="base">
        <a:lnSpc>
          <a:spcPct val="95000"/>
        </a:lnSpc>
        <a:spcBef>
          <a:spcPct val="0"/>
        </a:spcBef>
        <a:spcAft>
          <a:spcPct val="35000"/>
        </a:spcAft>
        <a:buChar char="»"/>
        <a:defRPr sz="1800">
          <a:solidFill>
            <a:schemeClr val="tx1"/>
          </a:solidFill>
          <a:latin typeface="+mn-lt"/>
          <a:ea typeface="+mn-ea"/>
          <a:cs typeface="+mn-cs"/>
        </a:defRPr>
      </a:lvl9pPr>
    </p:bodyStyle>
    <p:otherStyle>
      <a:defPPr>
        <a:defRPr lang="en-US"/>
      </a:defPPr>
      <a:lvl1pPr marL="0" algn="l" defTabSz="588028" rtl="0" eaLnBrk="1" latinLnBrk="0" hangingPunct="1">
        <a:defRPr sz="2300" kern="1200">
          <a:solidFill>
            <a:schemeClr val="tx1"/>
          </a:solidFill>
          <a:latin typeface="+mn-lt"/>
          <a:ea typeface="+mn-ea"/>
          <a:cs typeface="+mn-cs"/>
        </a:defRPr>
      </a:lvl1pPr>
      <a:lvl2pPr marL="588028" algn="l" defTabSz="588028" rtl="0" eaLnBrk="1" latinLnBrk="0" hangingPunct="1">
        <a:defRPr sz="2300" kern="1200">
          <a:solidFill>
            <a:schemeClr val="tx1"/>
          </a:solidFill>
          <a:latin typeface="+mn-lt"/>
          <a:ea typeface="+mn-ea"/>
          <a:cs typeface="+mn-cs"/>
        </a:defRPr>
      </a:lvl2pPr>
      <a:lvl3pPr marL="1176054" algn="l" defTabSz="588028" rtl="0" eaLnBrk="1" latinLnBrk="0" hangingPunct="1">
        <a:defRPr sz="2300" kern="1200">
          <a:solidFill>
            <a:schemeClr val="tx1"/>
          </a:solidFill>
          <a:latin typeface="+mn-lt"/>
          <a:ea typeface="+mn-ea"/>
          <a:cs typeface="+mn-cs"/>
        </a:defRPr>
      </a:lvl3pPr>
      <a:lvl4pPr marL="1764083" algn="l" defTabSz="588028" rtl="0" eaLnBrk="1" latinLnBrk="0" hangingPunct="1">
        <a:defRPr sz="2300" kern="1200">
          <a:solidFill>
            <a:schemeClr val="tx1"/>
          </a:solidFill>
          <a:latin typeface="+mn-lt"/>
          <a:ea typeface="+mn-ea"/>
          <a:cs typeface="+mn-cs"/>
        </a:defRPr>
      </a:lvl4pPr>
      <a:lvl5pPr marL="2352110" algn="l" defTabSz="588028" rtl="0" eaLnBrk="1" latinLnBrk="0" hangingPunct="1">
        <a:defRPr sz="2300" kern="1200">
          <a:solidFill>
            <a:schemeClr val="tx1"/>
          </a:solidFill>
          <a:latin typeface="+mn-lt"/>
          <a:ea typeface="+mn-ea"/>
          <a:cs typeface="+mn-cs"/>
        </a:defRPr>
      </a:lvl5pPr>
      <a:lvl6pPr marL="2940135" algn="l" defTabSz="588028" rtl="0" eaLnBrk="1" latinLnBrk="0" hangingPunct="1">
        <a:defRPr sz="2300" kern="1200">
          <a:solidFill>
            <a:schemeClr val="tx1"/>
          </a:solidFill>
          <a:latin typeface="+mn-lt"/>
          <a:ea typeface="+mn-ea"/>
          <a:cs typeface="+mn-cs"/>
        </a:defRPr>
      </a:lvl6pPr>
      <a:lvl7pPr marL="3528163" algn="l" defTabSz="588028" rtl="0" eaLnBrk="1" latinLnBrk="0" hangingPunct="1">
        <a:defRPr sz="2300" kern="1200">
          <a:solidFill>
            <a:schemeClr val="tx1"/>
          </a:solidFill>
          <a:latin typeface="+mn-lt"/>
          <a:ea typeface="+mn-ea"/>
          <a:cs typeface="+mn-cs"/>
        </a:defRPr>
      </a:lvl7pPr>
      <a:lvl8pPr marL="4116191" algn="l" defTabSz="588028" rtl="0" eaLnBrk="1" latinLnBrk="0" hangingPunct="1">
        <a:defRPr sz="2300" kern="1200">
          <a:solidFill>
            <a:schemeClr val="tx1"/>
          </a:solidFill>
          <a:latin typeface="+mn-lt"/>
          <a:ea typeface="+mn-ea"/>
          <a:cs typeface="+mn-cs"/>
        </a:defRPr>
      </a:lvl8pPr>
      <a:lvl9pPr marL="4704218" algn="l" defTabSz="588028"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5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43941"/>
            <a:ext cx="184698" cy="369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4" tIns="45712" rIns="91424" bIns="45712" numCol="1" anchor="ctr" anchorCtr="0" compatLnSpc="1">
            <a:prstTxWarp prst="textNoShape">
              <a:avLst/>
            </a:prstTxWarp>
            <a:spAutoFit/>
          </a:bodyPr>
          <a:lstStyle/>
          <a:p>
            <a:pPr defTabSz="914252" fontAlgn="base">
              <a:spcBef>
                <a:spcPct val="0"/>
              </a:spcBef>
              <a:spcAft>
                <a:spcPct val="0"/>
              </a:spcAft>
            </a:pPr>
            <a:endParaRPr lang="en-US" altLang="en-US" sz="1800" dirty="0">
              <a:latin typeface="Arial" pitchFamily="34" charset="0"/>
              <a:cs typeface="Arial" pitchFamily="34" charset="0"/>
            </a:endParaRPr>
          </a:p>
        </p:txBody>
      </p:sp>
      <p:sp>
        <p:nvSpPr>
          <p:cNvPr id="3" name="Rectangle 3"/>
          <p:cNvSpPr>
            <a:spLocks noChangeArrowheads="1"/>
          </p:cNvSpPr>
          <p:nvPr/>
        </p:nvSpPr>
        <p:spPr bwMode="auto">
          <a:xfrm>
            <a:off x="1" y="4031742"/>
            <a:ext cx="184698" cy="369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4" tIns="45712" rIns="91424" bIns="45712" numCol="1" anchor="ctr" anchorCtr="0" compatLnSpc="1">
            <a:prstTxWarp prst="textNoShape">
              <a:avLst/>
            </a:prstTxWarp>
            <a:spAutoFit/>
          </a:bodyPr>
          <a:lstStyle/>
          <a:p>
            <a:pPr defTabSz="914252" fontAlgn="base">
              <a:spcBef>
                <a:spcPct val="0"/>
              </a:spcBef>
              <a:spcAft>
                <a:spcPct val="0"/>
              </a:spcAft>
            </a:pPr>
            <a:endParaRPr lang="en-US" altLang="en-US" sz="1800" dirty="0">
              <a:latin typeface="Arial" pitchFamily="34" charset="0"/>
              <a:cs typeface="Arial" pitchFamily="34" charset="0"/>
            </a:endParaRPr>
          </a:p>
        </p:txBody>
      </p:sp>
      <p:sp>
        <p:nvSpPr>
          <p:cNvPr id="10" name="Content Placeholder 9">
            <a:extLst>
              <a:ext uri="{FF2B5EF4-FFF2-40B4-BE49-F238E27FC236}">
                <a16:creationId xmlns:a16="http://schemas.microsoft.com/office/drawing/2014/main" id="{AB9118DF-2C49-4AAC-88A5-B2D0836E599C}"/>
              </a:ext>
            </a:extLst>
          </p:cNvPr>
          <p:cNvSpPr>
            <a:spLocks noGrp="1"/>
          </p:cNvSpPr>
          <p:nvPr>
            <p:ph idx="1"/>
          </p:nvPr>
        </p:nvSpPr>
        <p:spPr>
          <a:xfrm>
            <a:off x="594375" y="2255837"/>
            <a:ext cx="10696417" cy="3458505"/>
          </a:xfrm>
        </p:spPr>
        <p:txBody>
          <a:bodyPr/>
          <a:lstStyle/>
          <a:p>
            <a:pPr algn="ctr"/>
            <a:r>
              <a:rPr lang="en-IN" sz="4400" b="1" dirty="0"/>
              <a:t>PL/SQL</a:t>
            </a:r>
          </a:p>
        </p:txBody>
      </p:sp>
      <p:pic>
        <p:nvPicPr>
          <p:cNvPr id="5" name="Picture 4" descr="Text&#10;&#10;Description automatically generated">
            <a:extLst>
              <a:ext uri="{FF2B5EF4-FFF2-40B4-BE49-F238E27FC236}">
                <a16:creationId xmlns:a16="http://schemas.microsoft.com/office/drawing/2014/main" id="{EEF3B5AD-E466-4589-9FEF-A6F15172E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410969"/>
            <a:ext cx="6669405" cy="3511868"/>
          </a:xfrm>
          <a:prstGeom prst="rect">
            <a:avLst/>
          </a:prstGeom>
        </p:spPr>
      </p:pic>
    </p:spTree>
    <p:extLst>
      <p:ext uri="{BB962C8B-B14F-4D97-AF65-F5344CB8AC3E}">
        <p14:creationId xmlns:p14="http://schemas.microsoft.com/office/powerpoint/2010/main" val="9940360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6775-3E24-4881-B9B8-EC1345991F27}"/>
              </a:ext>
            </a:extLst>
          </p:cNvPr>
          <p:cNvSpPr>
            <a:spLocks noGrp="1"/>
          </p:cNvSpPr>
          <p:nvPr>
            <p:ph type="title"/>
          </p:nvPr>
        </p:nvSpPr>
        <p:spPr/>
        <p:txBody>
          <a:bodyPr/>
          <a:lstStyle/>
          <a:p>
            <a:r>
              <a:rPr lang="en-IN" dirty="0"/>
              <a:t>		</a:t>
            </a:r>
            <a:r>
              <a:rPr lang="en-IN" sz="2400" b="1" dirty="0"/>
              <a:t>                               </a:t>
            </a:r>
            <a:r>
              <a:rPr lang="en-IN" sz="2400" b="1" dirty="0">
                <a:solidFill>
                  <a:schemeClr val="tx1">
                    <a:lumMod val="50000"/>
                  </a:schemeClr>
                </a:solidFill>
              </a:rPr>
              <a:t>Variables</a:t>
            </a:r>
          </a:p>
        </p:txBody>
      </p:sp>
      <p:sp>
        <p:nvSpPr>
          <p:cNvPr id="3" name="Content Placeholder 2">
            <a:extLst>
              <a:ext uri="{FF2B5EF4-FFF2-40B4-BE49-F238E27FC236}">
                <a16:creationId xmlns:a16="http://schemas.microsoft.com/office/drawing/2014/main" id="{059EF564-0D6E-4698-838C-84A56EB31FDF}"/>
              </a:ext>
            </a:extLst>
          </p:cNvPr>
          <p:cNvSpPr>
            <a:spLocks noGrp="1"/>
          </p:cNvSpPr>
          <p:nvPr>
            <p:ph idx="1"/>
          </p:nvPr>
        </p:nvSpPr>
        <p:spPr/>
        <p:txBody>
          <a:bodyPr/>
          <a:lstStyle/>
          <a:p>
            <a:pPr algn="just"/>
            <a:r>
              <a:rPr lang="en-US" sz="2000" b="0" i="0" dirty="0">
                <a:solidFill>
                  <a:schemeClr val="tx1">
                    <a:lumMod val="50000"/>
                  </a:schemeClr>
                </a:solidFill>
                <a:effectLst/>
                <a:latin typeface="Arial" panose="020B0604020202020204" pitchFamily="34" charset="0"/>
              </a:rPr>
              <a:t>A variable is nothing but a name given to a storage area that our programs can manipulate. Each variable in PL/SQL has a specific data type, which determines the size and the layout of the variable's memory; the range of values that can be stored within that memory and the set of operations that can be applied to the variable.</a:t>
            </a:r>
          </a:p>
          <a:p>
            <a:pPr algn="just"/>
            <a:r>
              <a:rPr lang="en-US" sz="2000" b="0" i="0" dirty="0">
                <a:solidFill>
                  <a:schemeClr val="tx1">
                    <a:lumMod val="50000"/>
                  </a:schemeClr>
                </a:solidFill>
                <a:effectLst/>
                <a:latin typeface="Arial" panose="020B0604020202020204" pitchFamily="34" charset="0"/>
              </a:rPr>
              <a:t>The name of a PL/SQL variable consists of a letter optionally followed by more letters, numerals, dollar signs, underscores, and number signs and should not exceed 30 characters. By default, variable names are not case-sensitive. You cannot use a reserved PL/SQL keyword as a variable name.</a:t>
            </a:r>
          </a:p>
          <a:p>
            <a:endParaRPr lang="en-IN" sz="2000" dirty="0">
              <a:solidFill>
                <a:schemeClr val="tx1">
                  <a:lumMod val="50000"/>
                </a:schemeClr>
              </a:solidFill>
            </a:endParaRPr>
          </a:p>
        </p:txBody>
      </p:sp>
      <p:sp>
        <p:nvSpPr>
          <p:cNvPr id="4" name="Slide Number Placeholder 3">
            <a:extLst>
              <a:ext uri="{FF2B5EF4-FFF2-40B4-BE49-F238E27FC236}">
                <a16:creationId xmlns:a16="http://schemas.microsoft.com/office/drawing/2014/main" id="{6EDEECE3-3906-4F98-84ED-C0BA59EA8E1E}"/>
              </a:ext>
            </a:extLst>
          </p:cNvPr>
          <p:cNvSpPr>
            <a:spLocks noGrp="1"/>
          </p:cNvSpPr>
          <p:nvPr>
            <p:ph type="sldNum" sz="quarter" idx="10"/>
          </p:nvPr>
        </p:nvSpPr>
        <p:spPr/>
        <p:txBody>
          <a:bodyPr/>
          <a:lstStyle/>
          <a:p>
            <a:pPr>
              <a:defRPr/>
            </a:pPr>
            <a:fld id="{1DF506FE-98FD-40F5-939E-C219A74EF5ED}" type="slidenum">
              <a:rPr lang="en-US" smtClean="0"/>
              <a:pPr>
                <a:defRPr/>
              </a:pPr>
              <a:t>10</a:t>
            </a:fld>
            <a:endParaRPr lang="en-US" dirty="0"/>
          </a:p>
        </p:txBody>
      </p:sp>
    </p:spTree>
    <p:extLst>
      <p:ext uri="{BB962C8B-B14F-4D97-AF65-F5344CB8AC3E}">
        <p14:creationId xmlns:p14="http://schemas.microsoft.com/office/powerpoint/2010/main" val="40122323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B7E7-D1F3-4401-8ABB-05953391D189}"/>
              </a:ext>
            </a:extLst>
          </p:cNvPr>
          <p:cNvSpPr>
            <a:spLocks noGrp="1"/>
          </p:cNvSpPr>
          <p:nvPr>
            <p:ph type="title"/>
          </p:nvPr>
        </p:nvSpPr>
        <p:spPr/>
        <p:txBody>
          <a:bodyPr/>
          <a:lstStyle/>
          <a:p>
            <a:r>
              <a:rPr lang="en-IN" dirty="0"/>
              <a:t>					</a:t>
            </a:r>
            <a:r>
              <a:rPr lang="en-IN" sz="2400" b="1" dirty="0">
                <a:solidFill>
                  <a:schemeClr val="tx1">
                    <a:lumMod val="50000"/>
                  </a:schemeClr>
                </a:solidFill>
              </a:rPr>
              <a:t>Example</a:t>
            </a:r>
          </a:p>
        </p:txBody>
      </p:sp>
      <p:sp>
        <p:nvSpPr>
          <p:cNvPr id="3" name="Content Placeholder 2">
            <a:extLst>
              <a:ext uri="{FF2B5EF4-FFF2-40B4-BE49-F238E27FC236}">
                <a16:creationId xmlns:a16="http://schemas.microsoft.com/office/drawing/2014/main" id="{9FE9A859-FBBB-4BAB-A8E0-53BEC589584F}"/>
              </a:ext>
            </a:extLst>
          </p:cNvPr>
          <p:cNvSpPr>
            <a:spLocks noGrp="1"/>
          </p:cNvSpPr>
          <p:nvPr>
            <p:ph sz="half" idx="1"/>
          </p:nvPr>
        </p:nvSpPr>
        <p:spPr/>
        <p:txBody>
          <a:bodyPr/>
          <a:lstStyle/>
          <a:p>
            <a:r>
              <a:rPr lang="en-IN" sz="1600" dirty="0">
                <a:solidFill>
                  <a:schemeClr val="tx1">
                    <a:lumMod val="50000"/>
                  </a:schemeClr>
                </a:solidFill>
              </a:rPr>
              <a:t>DECLARE </a:t>
            </a:r>
          </a:p>
          <a:p>
            <a:r>
              <a:rPr lang="en-IN" sz="1600" dirty="0">
                <a:solidFill>
                  <a:schemeClr val="tx1">
                    <a:lumMod val="50000"/>
                  </a:schemeClr>
                </a:solidFill>
              </a:rPr>
              <a:t>   a integer := 10; </a:t>
            </a:r>
          </a:p>
          <a:p>
            <a:r>
              <a:rPr lang="en-IN" sz="1600" dirty="0">
                <a:solidFill>
                  <a:schemeClr val="tx1">
                    <a:lumMod val="50000"/>
                  </a:schemeClr>
                </a:solidFill>
              </a:rPr>
              <a:t>   b integer := 20; </a:t>
            </a:r>
          </a:p>
          <a:p>
            <a:r>
              <a:rPr lang="en-IN" sz="1600" dirty="0">
                <a:solidFill>
                  <a:schemeClr val="tx1">
                    <a:lumMod val="50000"/>
                  </a:schemeClr>
                </a:solidFill>
              </a:rPr>
              <a:t>   c integer; </a:t>
            </a:r>
          </a:p>
          <a:p>
            <a:r>
              <a:rPr lang="en-IN" sz="1600" dirty="0">
                <a:solidFill>
                  <a:schemeClr val="tx1">
                    <a:lumMod val="50000"/>
                  </a:schemeClr>
                </a:solidFill>
              </a:rPr>
              <a:t>   f real; </a:t>
            </a:r>
          </a:p>
          <a:p>
            <a:r>
              <a:rPr lang="en-IN" sz="1600" dirty="0">
                <a:solidFill>
                  <a:schemeClr val="tx1">
                    <a:lumMod val="50000"/>
                  </a:schemeClr>
                </a:solidFill>
              </a:rPr>
              <a:t>BEGIN </a:t>
            </a:r>
          </a:p>
          <a:p>
            <a:r>
              <a:rPr lang="en-IN" sz="1600" dirty="0">
                <a:solidFill>
                  <a:schemeClr val="tx1">
                    <a:lumMod val="50000"/>
                  </a:schemeClr>
                </a:solidFill>
              </a:rPr>
              <a:t>   c := a + b;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('Value of c: ' || c); </a:t>
            </a:r>
          </a:p>
          <a:p>
            <a:r>
              <a:rPr lang="en-IN" sz="1600" dirty="0">
                <a:solidFill>
                  <a:schemeClr val="tx1">
                    <a:lumMod val="50000"/>
                  </a:schemeClr>
                </a:solidFill>
              </a:rPr>
              <a:t>   f := 70.0/3.0;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('Value of f: ' || f); </a:t>
            </a:r>
          </a:p>
          <a:p>
            <a:r>
              <a:rPr lang="en-IN" sz="1600" dirty="0">
                <a:solidFill>
                  <a:schemeClr val="tx1">
                    <a:lumMod val="50000"/>
                  </a:schemeClr>
                </a:solidFill>
              </a:rPr>
              <a:t>END; </a:t>
            </a:r>
          </a:p>
          <a:p>
            <a:r>
              <a:rPr lang="en-IN" sz="1600" dirty="0">
                <a:solidFill>
                  <a:schemeClr val="tx1">
                    <a:lumMod val="50000"/>
                  </a:schemeClr>
                </a:solidFill>
              </a:rPr>
              <a:t>/ </a:t>
            </a:r>
          </a:p>
        </p:txBody>
      </p:sp>
      <p:sp>
        <p:nvSpPr>
          <p:cNvPr id="5" name="Content Placeholder 4">
            <a:extLst>
              <a:ext uri="{FF2B5EF4-FFF2-40B4-BE49-F238E27FC236}">
                <a16:creationId xmlns:a16="http://schemas.microsoft.com/office/drawing/2014/main" id="{BB774A26-EA8F-4263-9C18-EF559B40C165}"/>
              </a:ext>
            </a:extLst>
          </p:cNvPr>
          <p:cNvSpPr>
            <a:spLocks noGrp="1"/>
          </p:cNvSpPr>
          <p:nvPr>
            <p:ph sz="half" idx="2"/>
          </p:nvPr>
        </p:nvSpPr>
        <p:spPr/>
        <p:txBody>
          <a:bodyPr/>
          <a:lstStyle/>
          <a:p>
            <a:r>
              <a:rPr lang="en-IN" sz="1600" dirty="0">
                <a:solidFill>
                  <a:schemeClr val="tx1">
                    <a:lumMod val="50000"/>
                  </a:schemeClr>
                </a:solidFill>
              </a:rPr>
              <a:t>DECLARE </a:t>
            </a:r>
          </a:p>
          <a:p>
            <a:r>
              <a:rPr lang="en-IN" sz="1600" dirty="0">
                <a:solidFill>
                  <a:schemeClr val="tx1">
                    <a:lumMod val="50000"/>
                  </a:schemeClr>
                </a:solidFill>
              </a:rPr>
              <a:t>   -- Global variables  </a:t>
            </a:r>
          </a:p>
          <a:p>
            <a:r>
              <a:rPr lang="en-IN" sz="1600" dirty="0">
                <a:solidFill>
                  <a:schemeClr val="tx1">
                    <a:lumMod val="50000"/>
                  </a:schemeClr>
                </a:solidFill>
              </a:rPr>
              <a:t>   num1 number := 95;  </a:t>
            </a:r>
          </a:p>
          <a:p>
            <a:r>
              <a:rPr lang="en-IN" sz="1600" dirty="0">
                <a:solidFill>
                  <a:schemeClr val="tx1">
                    <a:lumMod val="50000"/>
                  </a:schemeClr>
                </a:solidFill>
              </a:rPr>
              <a:t>   num2 number := 85;  </a:t>
            </a:r>
          </a:p>
          <a:p>
            <a:r>
              <a:rPr lang="en-IN" sz="1600" dirty="0">
                <a:solidFill>
                  <a:schemeClr val="tx1">
                    <a:lumMod val="50000"/>
                  </a:schemeClr>
                </a:solidFill>
              </a:rPr>
              <a:t>BEGIN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('Outer Variable num1: ' || num1);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('Outer Variable num2: ' || num2); </a:t>
            </a:r>
          </a:p>
          <a:p>
            <a:r>
              <a:rPr lang="en-IN" sz="1600" dirty="0">
                <a:solidFill>
                  <a:schemeClr val="tx1">
                    <a:lumMod val="50000"/>
                  </a:schemeClr>
                </a:solidFill>
              </a:rPr>
              <a:t>   DECLARE  </a:t>
            </a:r>
          </a:p>
          <a:p>
            <a:r>
              <a:rPr lang="en-IN" sz="1600" dirty="0">
                <a:solidFill>
                  <a:schemeClr val="tx1">
                    <a:lumMod val="50000"/>
                  </a:schemeClr>
                </a:solidFill>
              </a:rPr>
              <a:t>      -- Local variables </a:t>
            </a:r>
          </a:p>
          <a:p>
            <a:r>
              <a:rPr lang="en-IN" sz="1600" dirty="0">
                <a:solidFill>
                  <a:schemeClr val="tx1">
                    <a:lumMod val="50000"/>
                  </a:schemeClr>
                </a:solidFill>
              </a:rPr>
              <a:t>      num1 number := 195;  </a:t>
            </a:r>
          </a:p>
          <a:p>
            <a:r>
              <a:rPr lang="en-IN" sz="1600" dirty="0">
                <a:solidFill>
                  <a:schemeClr val="tx1">
                    <a:lumMod val="50000"/>
                  </a:schemeClr>
                </a:solidFill>
              </a:rPr>
              <a:t>      num2 number := 185;  </a:t>
            </a:r>
          </a:p>
          <a:p>
            <a:r>
              <a:rPr lang="en-IN" sz="1600" dirty="0">
                <a:solidFill>
                  <a:schemeClr val="tx1">
                    <a:lumMod val="50000"/>
                  </a:schemeClr>
                </a:solidFill>
              </a:rPr>
              <a:t>   BEGIN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('Inner Variable num1: ' || num1);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('Inner Variable num2: ' || num2); </a:t>
            </a:r>
          </a:p>
          <a:p>
            <a:r>
              <a:rPr lang="en-IN" sz="1600" dirty="0">
                <a:solidFill>
                  <a:schemeClr val="tx1">
                    <a:lumMod val="50000"/>
                  </a:schemeClr>
                </a:solidFill>
              </a:rPr>
              <a:t>   END;  </a:t>
            </a:r>
          </a:p>
          <a:p>
            <a:r>
              <a:rPr lang="en-IN" sz="1600" dirty="0">
                <a:solidFill>
                  <a:schemeClr val="tx1">
                    <a:lumMod val="50000"/>
                  </a:schemeClr>
                </a:solidFill>
              </a:rPr>
              <a:t>END; </a:t>
            </a:r>
          </a:p>
          <a:p>
            <a:r>
              <a:rPr lang="en-IN" sz="1600" dirty="0">
                <a:solidFill>
                  <a:schemeClr val="tx1">
                    <a:lumMod val="50000"/>
                  </a:schemeClr>
                </a:solidFill>
              </a:rPr>
              <a:t>/ </a:t>
            </a:r>
          </a:p>
        </p:txBody>
      </p:sp>
      <p:sp>
        <p:nvSpPr>
          <p:cNvPr id="4" name="Slide Number Placeholder 3">
            <a:extLst>
              <a:ext uri="{FF2B5EF4-FFF2-40B4-BE49-F238E27FC236}">
                <a16:creationId xmlns:a16="http://schemas.microsoft.com/office/drawing/2014/main" id="{25BCB27B-0D54-42B3-94ED-2E8E50A5A472}"/>
              </a:ext>
            </a:extLst>
          </p:cNvPr>
          <p:cNvSpPr>
            <a:spLocks noGrp="1"/>
          </p:cNvSpPr>
          <p:nvPr>
            <p:ph type="sldNum" sz="quarter" idx="10"/>
          </p:nvPr>
        </p:nvSpPr>
        <p:spPr/>
        <p:txBody>
          <a:bodyPr/>
          <a:lstStyle/>
          <a:p>
            <a:pPr>
              <a:defRPr/>
            </a:pPr>
            <a:fld id="{1DF506FE-98FD-40F5-939E-C219A74EF5ED}" type="slidenum">
              <a:rPr lang="en-US" smtClean="0"/>
              <a:pPr>
                <a:defRPr/>
              </a:pPr>
              <a:t>11</a:t>
            </a:fld>
            <a:endParaRPr lang="en-US" dirty="0"/>
          </a:p>
        </p:txBody>
      </p:sp>
    </p:spTree>
    <p:extLst>
      <p:ext uri="{BB962C8B-B14F-4D97-AF65-F5344CB8AC3E}">
        <p14:creationId xmlns:p14="http://schemas.microsoft.com/office/powerpoint/2010/main" val="402505806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1DBF488-9984-4DF7-896C-2988F9E107DE}"/>
              </a:ext>
            </a:extLst>
          </p:cNvPr>
          <p:cNvSpPr>
            <a:spLocks noGrp="1"/>
          </p:cNvSpPr>
          <p:nvPr>
            <p:ph type="title"/>
          </p:nvPr>
        </p:nvSpPr>
        <p:spPr/>
        <p:txBody>
          <a:bodyPr/>
          <a:lstStyle/>
          <a:p>
            <a:r>
              <a:rPr lang="en-IN" dirty="0"/>
              <a:t>			</a:t>
            </a:r>
            <a:r>
              <a:rPr lang="en-IN" dirty="0">
                <a:solidFill>
                  <a:schemeClr val="tx1">
                    <a:lumMod val="50000"/>
                  </a:schemeClr>
                </a:solidFill>
              </a:rPr>
              <a:t>	</a:t>
            </a:r>
            <a:r>
              <a:rPr lang="en-IN" sz="2400" b="1" dirty="0">
                <a:solidFill>
                  <a:schemeClr val="tx1">
                    <a:lumMod val="50000"/>
                  </a:schemeClr>
                </a:solidFill>
              </a:rPr>
              <a:t>Literal &amp; Constant</a:t>
            </a:r>
          </a:p>
        </p:txBody>
      </p:sp>
      <p:sp>
        <p:nvSpPr>
          <p:cNvPr id="2" name="Content Placeholder 1">
            <a:extLst>
              <a:ext uri="{FF2B5EF4-FFF2-40B4-BE49-F238E27FC236}">
                <a16:creationId xmlns:a16="http://schemas.microsoft.com/office/drawing/2014/main" id="{06C258A2-0633-4B73-8E06-FA2890ABC86F}"/>
              </a:ext>
            </a:extLst>
          </p:cNvPr>
          <p:cNvSpPr>
            <a:spLocks noGrp="1"/>
          </p:cNvSpPr>
          <p:nvPr>
            <p:ph sz="half" idx="1"/>
          </p:nvPr>
        </p:nvSpPr>
        <p:spPr/>
        <p:txBody>
          <a:bodyPr/>
          <a:lstStyle/>
          <a:p>
            <a:r>
              <a:rPr lang="en-US" sz="1600" b="0" i="0" dirty="0">
                <a:solidFill>
                  <a:schemeClr val="tx1">
                    <a:lumMod val="50000"/>
                  </a:schemeClr>
                </a:solidFill>
                <a:effectLst/>
                <a:latin typeface="Arial" panose="020B0604020202020204" pitchFamily="34" charset="0"/>
              </a:rPr>
              <a:t>A constant holds a value that once declared, does not change in the program. A constant declaration specifies its name, data type, and value, and allocates storage for it. The declaration can also impose the </a:t>
            </a:r>
            <a:r>
              <a:rPr lang="en-US" sz="1600" b="1" i="0" dirty="0">
                <a:solidFill>
                  <a:schemeClr val="tx1">
                    <a:lumMod val="50000"/>
                  </a:schemeClr>
                </a:solidFill>
                <a:effectLst/>
                <a:latin typeface="Arial" panose="020B0604020202020204" pitchFamily="34" charset="0"/>
              </a:rPr>
              <a:t>NOT NULL constraint</a:t>
            </a:r>
            <a:r>
              <a:rPr lang="en-US" sz="1600" b="0" i="0" dirty="0">
                <a:solidFill>
                  <a:schemeClr val="tx1">
                    <a:lumMod val="50000"/>
                  </a:schemeClr>
                </a:solidFill>
                <a:effectLst/>
                <a:latin typeface="Arial" panose="020B0604020202020204" pitchFamily="34" charset="0"/>
              </a:rPr>
              <a:t>.</a:t>
            </a:r>
          </a:p>
          <a:p>
            <a:endParaRPr lang="en-US" sz="1600" dirty="0">
              <a:solidFill>
                <a:schemeClr val="tx1">
                  <a:lumMod val="50000"/>
                </a:schemeClr>
              </a:solidFill>
              <a:latin typeface="Arial" panose="020B0604020202020204" pitchFamily="34" charset="0"/>
            </a:endParaRPr>
          </a:p>
          <a:p>
            <a:r>
              <a:rPr lang="en-IN" sz="1600" dirty="0">
                <a:solidFill>
                  <a:schemeClr val="tx1">
                    <a:lumMod val="50000"/>
                  </a:schemeClr>
                </a:solidFill>
              </a:rPr>
              <a:t>-- output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('Radius: ' || radius);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('Diameter: ' || </a:t>
            </a:r>
            <a:r>
              <a:rPr lang="en-IN" sz="1600" dirty="0" err="1">
                <a:solidFill>
                  <a:schemeClr val="tx1">
                    <a:lumMod val="50000"/>
                  </a:schemeClr>
                </a:solidFill>
              </a:rPr>
              <a:t>dia</a:t>
            </a:r>
            <a:r>
              <a:rPr lang="en-IN" sz="1600" dirty="0">
                <a:solidFill>
                  <a:schemeClr val="tx1">
                    <a:lumMod val="50000"/>
                  </a:schemeClr>
                </a:solidFill>
              </a:rPr>
              <a:t>);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('Circumference: ' || circumference);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('Area: ' || area); </a:t>
            </a:r>
          </a:p>
          <a:p>
            <a:r>
              <a:rPr lang="en-IN" sz="1600" dirty="0">
                <a:solidFill>
                  <a:schemeClr val="tx1">
                    <a:lumMod val="50000"/>
                  </a:schemeClr>
                </a:solidFill>
              </a:rPr>
              <a:t>END; </a:t>
            </a:r>
          </a:p>
          <a:p>
            <a:r>
              <a:rPr lang="en-IN" sz="1600" dirty="0">
                <a:solidFill>
                  <a:schemeClr val="tx1">
                    <a:lumMod val="50000"/>
                  </a:schemeClr>
                </a:solidFill>
              </a:rPr>
              <a:t>/</a:t>
            </a:r>
          </a:p>
        </p:txBody>
      </p:sp>
      <p:sp>
        <p:nvSpPr>
          <p:cNvPr id="3" name="Content Placeholder 2">
            <a:extLst>
              <a:ext uri="{FF2B5EF4-FFF2-40B4-BE49-F238E27FC236}">
                <a16:creationId xmlns:a16="http://schemas.microsoft.com/office/drawing/2014/main" id="{7DD208BF-6276-4009-8278-E36CEC5CF677}"/>
              </a:ext>
            </a:extLst>
          </p:cNvPr>
          <p:cNvSpPr>
            <a:spLocks noGrp="1"/>
          </p:cNvSpPr>
          <p:nvPr>
            <p:ph sz="half" idx="2"/>
          </p:nvPr>
        </p:nvSpPr>
        <p:spPr/>
        <p:txBody>
          <a:bodyPr/>
          <a:lstStyle/>
          <a:p>
            <a:r>
              <a:rPr lang="en-IN" sz="1600" dirty="0">
                <a:solidFill>
                  <a:schemeClr val="tx1">
                    <a:lumMod val="50000"/>
                  </a:schemeClr>
                </a:solidFill>
              </a:rPr>
              <a:t>PI CONSTANT NUMBER := 3.141592654; </a:t>
            </a:r>
          </a:p>
          <a:p>
            <a:r>
              <a:rPr lang="en-IN" sz="1600" dirty="0">
                <a:solidFill>
                  <a:schemeClr val="tx1">
                    <a:lumMod val="50000"/>
                  </a:schemeClr>
                </a:solidFill>
              </a:rPr>
              <a:t>DECLARE </a:t>
            </a:r>
          </a:p>
          <a:p>
            <a:r>
              <a:rPr lang="en-IN" sz="1600" dirty="0">
                <a:solidFill>
                  <a:schemeClr val="tx1">
                    <a:lumMod val="50000"/>
                  </a:schemeClr>
                </a:solidFill>
              </a:rPr>
              <a:t>   -- constant declaration </a:t>
            </a:r>
          </a:p>
          <a:p>
            <a:r>
              <a:rPr lang="en-IN" sz="1600" dirty="0">
                <a:solidFill>
                  <a:schemeClr val="tx1">
                    <a:lumMod val="50000"/>
                  </a:schemeClr>
                </a:solidFill>
              </a:rPr>
              <a:t>   pi constant number := 3.141592654; </a:t>
            </a:r>
          </a:p>
          <a:p>
            <a:r>
              <a:rPr lang="en-IN" sz="1600" dirty="0">
                <a:solidFill>
                  <a:schemeClr val="tx1">
                    <a:lumMod val="50000"/>
                  </a:schemeClr>
                </a:solidFill>
              </a:rPr>
              <a:t>   -- other declarations </a:t>
            </a:r>
          </a:p>
          <a:p>
            <a:r>
              <a:rPr lang="en-IN" sz="1600" dirty="0">
                <a:solidFill>
                  <a:schemeClr val="tx1">
                    <a:lumMod val="50000"/>
                  </a:schemeClr>
                </a:solidFill>
              </a:rPr>
              <a:t>   radius number(5,2);  </a:t>
            </a:r>
          </a:p>
          <a:p>
            <a:r>
              <a:rPr lang="en-IN" sz="1600" dirty="0">
                <a:solidFill>
                  <a:schemeClr val="tx1">
                    <a:lumMod val="50000"/>
                  </a:schemeClr>
                </a:solidFill>
              </a:rPr>
              <a:t>   </a:t>
            </a:r>
            <a:r>
              <a:rPr lang="en-IN" sz="1600" dirty="0" err="1">
                <a:solidFill>
                  <a:schemeClr val="tx1">
                    <a:lumMod val="50000"/>
                  </a:schemeClr>
                </a:solidFill>
              </a:rPr>
              <a:t>dia</a:t>
            </a:r>
            <a:r>
              <a:rPr lang="en-IN" sz="1600" dirty="0">
                <a:solidFill>
                  <a:schemeClr val="tx1">
                    <a:lumMod val="50000"/>
                  </a:schemeClr>
                </a:solidFill>
              </a:rPr>
              <a:t> number(5,2);  </a:t>
            </a:r>
          </a:p>
          <a:p>
            <a:r>
              <a:rPr lang="en-IN" sz="1600" dirty="0">
                <a:solidFill>
                  <a:schemeClr val="tx1">
                    <a:lumMod val="50000"/>
                  </a:schemeClr>
                </a:solidFill>
              </a:rPr>
              <a:t>   circumference number(7, 2); </a:t>
            </a:r>
          </a:p>
          <a:p>
            <a:r>
              <a:rPr lang="en-IN" sz="1600" dirty="0">
                <a:solidFill>
                  <a:schemeClr val="tx1">
                    <a:lumMod val="50000"/>
                  </a:schemeClr>
                </a:solidFill>
              </a:rPr>
              <a:t>   area number (10, 2); </a:t>
            </a:r>
          </a:p>
          <a:p>
            <a:r>
              <a:rPr lang="en-IN" sz="1600" dirty="0">
                <a:solidFill>
                  <a:schemeClr val="tx1">
                    <a:lumMod val="50000"/>
                  </a:schemeClr>
                </a:solidFill>
              </a:rPr>
              <a:t>BEGIN  </a:t>
            </a:r>
          </a:p>
          <a:p>
            <a:r>
              <a:rPr lang="en-IN" sz="1600" dirty="0">
                <a:solidFill>
                  <a:schemeClr val="tx1">
                    <a:lumMod val="50000"/>
                  </a:schemeClr>
                </a:solidFill>
              </a:rPr>
              <a:t>   -- processing </a:t>
            </a:r>
          </a:p>
          <a:p>
            <a:r>
              <a:rPr lang="en-IN" sz="1600" dirty="0">
                <a:solidFill>
                  <a:schemeClr val="tx1">
                    <a:lumMod val="50000"/>
                  </a:schemeClr>
                </a:solidFill>
              </a:rPr>
              <a:t>   radius := 9.5;  </a:t>
            </a:r>
          </a:p>
          <a:p>
            <a:r>
              <a:rPr lang="en-IN" sz="1600" dirty="0">
                <a:solidFill>
                  <a:schemeClr val="tx1">
                    <a:lumMod val="50000"/>
                  </a:schemeClr>
                </a:solidFill>
              </a:rPr>
              <a:t>   </a:t>
            </a:r>
            <a:r>
              <a:rPr lang="en-IN" sz="1600" dirty="0" err="1">
                <a:solidFill>
                  <a:schemeClr val="tx1">
                    <a:lumMod val="50000"/>
                  </a:schemeClr>
                </a:solidFill>
              </a:rPr>
              <a:t>dia</a:t>
            </a:r>
            <a:r>
              <a:rPr lang="en-IN" sz="1600" dirty="0">
                <a:solidFill>
                  <a:schemeClr val="tx1">
                    <a:lumMod val="50000"/>
                  </a:schemeClr>
                </a:solidFill>
              </a:rPr>
              <a:t> := radius * 2;  </a:t>
            </a:r>
          </a:p>
          <a:p>
            <a:r>
              <a:rPr lang="en-IN" sz="1600" dirty="0">
                <a:solidFill>
                  <a:schemeClr val="tx1">
                    <a:lumMod val="50000"/>
                  </a:schemeClr>
                </a:solidFill>
              </a:rPr>
              <a:t>   circumference := 2.0 * pi * radius; </a:t>
            </a:r>
          </a:p>
          <a:p>
            <a:r>
              <a:rPr lang="en-IN" sz="1600" dirty="0">
                <a:solidFill>
                  <a:schemeClr val="tx1">
                    <a:lumMod val="50000"/>
                  </a:schemeClr>
                </a:solidFill>
              </a:rPr>
              <a:t>   area := pi * radius * radius; </a:t>
            </a:r>
          </a:p>
        </p:txBody>
      </p:sp>
      <p:sp>
        <p:nvSpPr>
          <p:cNvPr id="4" name="Slide Number Placeholder 3">
            <a:extLst>
              <a:ext uri="{FF2B5EF4-FFF2-40B4-BE49-F238E27FC236}">
                <a16:creationId xmlns:a16="http://schemas.microsoft.com/office/drawing/2014/main" id="{091FA354-615D-45F8-8676-172DE850BC3A}"/>
              </a:ext>
            </a:extLst>
          </p:cNvPr>
          <p:cNvSpPr>
            <a:spLocks noGrp="1"/>
          </p:cNvSpPr>
          <p:nvPr>
            <p:ph type="sldNum" sz="quarter" idx="10"/>
          </p:nvPr>
        </p:nvSpPr>
        <p:spPr/>
        <p:txBody>
          <a:bodyPr/>
          <a:lstStyle/>
          <a:p>
            <a:pPr>
              <a:defRPr/>
            </a:pPr>
            <a:fld id="{1DF506FE-98FD-40F5-939E-C219A74EF5ED}" type="slidenum">
              <a:rPr lang="en-US" smtClean="0"/>
              <a:pPr>
                <a:defRPr/>
              </a:pPr>
              <a:t>12</a:t>
            </a:fld>
            <a:endParaRPr lang="en-US" dirty="0"/>
          </a:p>
        </p:txBody>
      </p:sp>
    </p:spTree>
    <p:extLst>
      <p:ext uri="{BB962C8B-B14F-4D97-AF65-F5344CB8AC3E}">
        <p14:creationId xmlns:p14="http://schemas.microsoft.com/office/powerpoint/2010/main" val="14836640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42A5-B098-4EDC-8184-A3682453C83B}"/>
              </a:ext>
            </a:extLst>
          </p:cNvPr>
          <p:cNvSpPr>
            <a:spLocks noGrp="1"/>
          </p:cNvSpPr>
          <p:nvPr>
            <p:ph type="title"/>
          </p:nvPr>
        </p:nvSpPr>
        <p:spPr/>
        <p:txBody>
          <a:bodyPr/>
          <a:lstStyle/>
          <a:p>
            <a:r>
              <a:rPr lang="en-IN" dirty="0"/>
              <a:t>				</a:t>
            </a:r>
            <a:r>
              <a:rPr lang="en-IN" sz="2400" b="1" dirty="0">
                <a:solidFill>
                  <a:schemeClr val="tx1">
                    <a:lumMod val="50000"/>
                  </a:schemeClr>
                </a:solidFill>
              </a:rPr>
              <a:t>Conditional Statements</a:t>
            </a:r>
          </a:p>
        </p:txBody>
      </p:sp>
      <p:sp>
        <p:nvSpPr>
          <p:cNvPr id="3" name="Content Placeholder 2">
            <a:extLst>
              <a:ext uri="{FF2B5EF4-FFF2-40B4-BE49-F238E27FC236}">
                <a16:creationId xmlns:a16="http://schemas.microsoft.com/office/drawing/2014/main" id="{4209C767-4717-4786-8592-0817DCEF58AD}"/>
              </a:ext>
            </a:extLst>
          </p:cNvPr>
          <p:cNvSpPr>
            <a:spLocks noGrp="1"/>
          </p:cNvSpPr>
          <p:nvPr>
            <p:ph sz="half" idx="1"/>
          </p:nvPr>
        </p:nvSpPr>
        <p:spPr/>
        <p:txBody>
          <a:bodyPr/>
          <a:lstStyle/>
          <a:p>
            <a:r>
              <a:rPr lang="en-US" sz="1600" dirty="0">
                <a:solidFill>
                  <a:schemeClr val="tx1">
                    <a:lumMod val="50000"/>
                  </a:schemeClr>
                </a:solidFill>
              </a:rPr>
              <a:t>DECLARE  </a:t>
            </a:r>
          </a:p>
          <a:p>
            <a:r>
              <a:rPr lang="en-US" sz="1600" dirty="0">
                <a:solidFill>
                  <a:schemeClr val="tx1">
                    <a:lumMod val="50000"/>
                  </a:schemeClr>
                </a:solidFill>
              </a:rPr>
              <a:t>   a number(3) := 500;  </a:t>
            </a:r>
          </a:p>
          <a:p>
            <a:r>
              <a:rPr lang="en-US" sz="1600" dirty="0">
                <a:solidFill>
                  <a:schemeClr val="tx1">
                    <a:lumMod val="50000"/>
                  </a:schemeClr>
                </a:solidFill>
              </a:rPr>
              <a:t>BEGIN  </a:t>
            </a:r>
          </a:p>
          <a:p>
            <a:r>
              <a:rPr lang="en-US" sz="1600" dirty="0">
                <a:solidFill>
                  <a:schemeClr val="tx1">
                    <a:lumMod val="50000"/>
                  </a:schemeClr>
                </a:solidFill>
              </a:rPr>
              <a:t>   -- check the </a:t>
            </a:r>
            <a:r>
              <a:rPr lang="en-US" sz="1600" dirty="0" err="1">
                <a:solidFill>
                  <a:schemeClr val="tx1">
                    <a:lumMod val="50000"/>
                  </a:schemeClr>
                </a:solidFill>
              </a:rPr>
              <a:t>boolean</a:t>
            </a:r>
            <a:r>
              <a:rPr lang="en-US" sz="1600" dirty="0">
                <a:solidFill>
                  <a:schemeClr val="tx1">
                    <a:lumMod val="50000"/>
                  </a:schemeClr>
                </a:solidFill>
              </a:rPr>
              <a:t> condition using if statement   </a:t>
            </a:r>
          </a:p>
          <a:p>
            <a:r>
              <a:rPr lang="en-US" sz="1600" dirty="0">
                <a:solidFill>
                  <a:schemeClr val="tx1">
                    <a:lumMod val="50000"/>
                  </a:schemeClr>
                </a:solidFill>
              </a:rPr>
              <a:t>   IF( a &lt; 20 ) THEN  </a:t>
            </a:r>
          </a:p>
          <a:p>
            <a:r>
              <a:rPr lang="en-US" sz="1600" dirty="0">
                <a:solidFill>
                  <a:schemeClr val="tx1">
                    <a:lumMod val="50000"/>
                  </a:schemeClr>
                </a:solidFill>
              </a:rPr>
              <a:t>      -- if condition is true then print the following    </a:t>
            </a:r>
          </a:p>
          <a:p>
            <a:r>
              <a:rPr lang="en-US" sz="1600" dirty="0">
                <a:solidFill>
                  <a:schemeClr val="tx1">
                    <a:lumMod val="50000"/>
                  </a:schemeClr>
                </a:solidFill>
              </a:rPr>
              <a:t>      </a:t>
            </a:r>
            <a:r>
              <a:rPr lang="en-US" sz="1600" dirty="0" err="1">
                <a:solidFill>
                  <a:schemeClr val="tx1">
                    <a:lumMod val="50000"/>
                  </a:schemeClr>
                </a:solidFill>
              </a:rPr>
              <a:t>dbms_output.put_line</a:t>
            </a:r>
            <a:r>
              <a:rPr lang="en-US" sz="1600" dirty="0">
                <a:solidFill>
                  <a:schemeClr val="tx1">
                    <a:lumMod val="50000"/>
                  </a:schemeClr>
                </a:solidFill>
              </a:rPr>
              <a:t>('a is less than 20 ' );  </a:t>
            </a:r>
          </a:p>
          <a:p>
            <a:r>
              <a:rPr lang="en-US" sz="1600" dirty="0">
                <a:solidFill>
                  <a:schemeClr val="tx1">
                    <a:lumMod val="50000"/>
                  </a:schemeClr>
                </a:solidFill>
              </a:rPr>
              <a:t>   ELSE  </a:t>
            </a:r>
          </a:p>
          <a:p>
            <a:r>
              <a:rPr lang="en-US" sz="1600" dirty="0">
                <a:solidFill>
                  <a:schemeClr val="tx1">
                    <a:lumMod val="50000"/>
                  </a:schemeClr>
                </a:solidFill>
              </a:rPr>
              <a:t>      </a:t>
            </a:r>
            <a:r>
              <a:rPr lang="en-US" sz="1600" dirty="0" err="1">
                <a:solidFill>
                  <a:schemeClr val="tx1">
                    <a:lumMod val="50000"/>
                  </a:schemeClr>
                </a:solidFill>
              </a:rPr>
              <a:t>dbms_output.put_line</a:t>
            </a:r>
            <a:r>
              <a:rPr lang="en-US" sz="1600" dirty="0">
                <a:solidFill>
                  <a:schemeClr val="tx1">
                    <a:lumMod val="50000"/>
                  </a:schemeClr>
                </a:solidFill>
              </a:rPr>
              <a:t>('a is not less than 20 ' );  </a:t>
            </a:r>
          </a:p>
          <a:p>
            <a:r>
              <a:rPr lang="en-US" sz="1600" dirty="0">
                <a:solidFill>
                  <a:schemeClr val="tx1">
                    <a:lumMod val="50000"/>
                  </a:schemeClr>
                </a:solidFill>
              </a:rPr>
              <a:t>   END IF;  </a:t>
            </a:r>
          </a:p>
          <a:p>
            <a:r>
              <a:rPr lang="en-US" sz="1600" dirty="0">
                <a:solidFill>
                  <a:schemeClr val="tx1">
                    <a:lumMod val="50000"/>
                  </a:schemeClr>
                </a:solidFill>
              </a:rPr>
              <a:t>   </a:t>
            </a:r>
            <a:r>
              <a:rPr lang="en-US" sz="1600" dirty="0" err="1">
                <a:solidFill>
                  <a:schemeClr val="tx1">
                    <a:lumMod val="50000"/>
                  </a:schemeClr>
                </a:solidFill>
              </a:rPr>
              <a:t>dbms_output.put_line</a:t>
            </a:r>
            <a:r>
              <a:rPr lang="en-US" sz="1600" dirty="0">
                <a:solidFill>
                  <a:schemeClr val="tx1">
                    <a:lumMod val="50000"/>
                  </a:schemeClr>
                </a:solidFill>
              </a:rPr>
              <a:t>('value of a is : ' || a);  </a:t>
            </a:r>
          </a:p>
          <a:p>
            <a:r>
              <a:rPr lang="en-US" sz="1600" dirty="0">
                <a:solidFill>
                  <a:schemeClr val="tx1">
                    <a:lumMod val="50000"/>
                  </a:schemeClr>
                </a:solidFill>
              </a:rPr>
              <a:t>END;</a:t>
            </a:r>
          </a:p>
          <a:p>
            <a:r>
              <a:rPr lang="en-US" sz="1600" dirty="0">
                <a:solidFill>
                  <a:schemeClr val="tx1">
                    <a:lumMod val="50000"/>
                  </a:schemeClr>
                </a:solidFill>
              </a:rPr>
              <a:t>/</a:t>
            </a:r>
            <a:endParaRPr lang="en-IN" sz="1600" dirty="0">
              <a:solidFill>
                <a:schemeClr val="tx1">
                  <a:lumMod val="50000"/>
                </a:schemeClr>
              </a:solidFill>
            </a:endParaRPr>
          </a:p>
        </p:txBody>
      </p:sp>
      <p:sp>
        <p:nvSpPr>
          <p:cNvPr id="5" name="Content Placeholder 4">
            <a:extLst>
              <a:ext uri="{FF2B5EF4-FFF2-40B4-BE49-F238E27FC236}">
                <a16:creationId xmlns:a16="http://schemas.microsoft.com/office/drawing/2014/main" id="{2E4A94D4-A559-408E-B644-EAA210338972}"/>
              </a:ext>
            </a:extLst>
          </p:cNvPr>
          <p:cNvSpPr>
            <a:spLocks noGrp="1"/>
          </p:cNvSpPr>
          <p:nvPr>
            <p:ph sz="half" idx="2"/>
          </p:nvPr>
        </p:nvSpPr>
        <p:spPr/>
        <p:txBody>
          <a:bodyPr/>
          <a:lstStyle/>
          <a:p>
            <a:r>
              <a:rPr lang="en-IN" sz="1600" dirty="0">
                <a:solidFill>
                  <a:schemeClr val="tx1">
                    <a:lumMod val="50000"/>
                  </a:schemeClr>
                </a:solidFill>
              </a:rPr>
              <a:t>DECLARE  </a:t>
            </a:r>
          </a:p>
          <a:p>
            <a:r>
              <a:rPr lang="en-IN" sz="1600" dirty="0">
                <a:solidFill>
                  <a:schemeClr val="tx1">
                    <a:lumMod val="50000"/>
                  </a:schemeClr>
                </a:solidFill>
              </a:rPr>
              <a:t>   grade char(1) := 'A';  </a:t>
            </a:r>
          </a:p>
          <a:p>
            <a:r>
              <a:rPr lang="en-IN" sz="1600" dirty="0">
                <a:solidFill>
                  <a:schemeClr val="tx1">
                    <a:lumMod val="50000"/>
                  </a:schemeClr>
                </a:solidFill>
              </a:rPr>
              <a:t>BEGIN  </a:t>
            </a:r>
          </a:p>
          <a:p>
            <a:r>
              <a:rPr lang="en-IN" sz="1600" dirty="0">
                <a:solidFill>
                  <a:schemeClr val="tx1">
                    <a:lumMod val="50000"/>
                  </a:schemeClr>
                </a:solidFill>
              </a:rPr>
              <a:t>   CASE grade  </a:t>
            </a:r>
          </a:p>
          <a:p>
            <a:r>
              <a:rPr lang="en-IN" sz="1600" dirty="0">
                <a:solidFill>
                  <a:schemeClr val="tx1">
                    <a:lumMod val="50000"/>
                  </a:schemeClr>
                </a:solidFill>
              </a:rPr>
              <a:t>      when 'A' then </a:t>
            </a:r>
            <a:r>
              <a:rPr lang="en-IN" sz="1600" dirty="0" err="1">
                <a:solidFill>
                  <a:schemeClr val="tx1">
                    <a:lumMod val="50000"/>
                  </a:schemeClr>
                </a:solidFill>
              </a:rPr>
              <a:t>dbms_output.put_line</a:t>
            </a:r>
            <a:r>
              <a:rPr lang="en-IN" sz="1600" dirty="0">
                <a:solidFill>
                  <a:schemeClr val="tx1">
                    <a:lumMod val="50000"/>
                  </a:schemeClr>
                </a:solidFill>
              </a:rPr>
              <a:t>('Excellent');  </a:t>
            </a:r>
          </a:p>
          <a:p>
            <a:r>
              <a:rPr lang="en-IN" sz="1600" dirty="0">
                <a:solidFill>
                  <a:schemeClr val="tx1">
                    <a:lumMod val="50000"/>
                  </a:schemeClr>
                </a:solidFill>
              </a:rPr>
              <a:t>      when 'B' then </a:t>
            </a:r>
            <a:r>
              <a:rPr lang="en-IN" sz="1600" dirty="0" err="1">
                <a:solidFill>
                  <a:schemeClr val="tx1">
                    <a:lumMod val="50000"/>
                  </a:schemeClr>
                </a:solidFill>
              </a:rPr>
              <a:t>dbms_output.put_line</a:t>
            </a:r>
            <a:r>
              <a:rPr lang="en-IN" sz="1600" dirty="0">
                <a:solidFill>
                  <a:schemeClr val="tx1">
                    <a:lumMod val="50000"/>
                  </a:schemeClr>
                </a:solidFill>
              </a:rPr>
              <a:t>('Very good');  </a:t>
            </a:r>
          </a:p>
          <a:p>
            <a:r>
              <a:rPr lang="en-IN" sz="1600" dirty="0">
                <a:solidFill>
                  <a:schemeClr val="tx1">
                    <a:lumMod val="50000"/>
                  </a:schemeClr>
                </a:solidFill>
              </a:rPr>
              <a:t>      when 'C' then </a:t>
            </a:r>
            <a:r>
              <a:rPr lang="en-IN" sz="1600" dirty="0" err="1">
                <a:solidFill>
                  <a:schemeClr val="tx1">
                    <a:lumMod val="50000"/>
                  </a:schemeClr>
                </a:solidFill>
              </a:rPr>
              <a:t>dbms_output.put_line</a:t>
            </a:r>
            <a:r>
              <a:rPr lang="en-IN" sz="1600" dirty="0">
                <a:solidFill>
                  <a:schemeClr val="tx1">
                    <a:lumMod val="50000"/>
                  </a:schemeClr>
                </a:solidFill>
              </a:rPr>
              <a:t>('Good');  </a:t>
            </a:r>
          </a:p>
          <a:p>
            <a:r>
              <a:rPr lang="en-IN" sz="1600" dirty="0">
                <a:solidFill>
                  <a:schemeClr val="tx1">
                    <a:lumMod val="50000"/>
                  </a:schemeClr>
                </a:solidFill>
              </a:rPr>
              <a:t>      when 'D' then </a:t>
            </a:r>
            <a:r>
              <a:rPr lang="en-IN" sz="1600" dirty="0" err="1">
                <a:solidFill>
                  <a:schemeClr val="tx1">
                    <a:lumMod val="50000"/>
                  </a:schemeClr>
                </a:solidFill>
              </a:rPr>
              <a:t>dbms_output.put_line</a:t>
            </a:r>
            <a:r>
              <a:rPr lang="en-IN" sz="1600" dirty="0">
                <a:solidFill>
                  <a:schemeClr val="tx1">
                    <a:lumMod val="50000"/>
                  </a:schemeClr>
                </a:solidFill>
              </a:rPr>
              <a:t>('Average');  </a:t>
            </a:r>
          </a:p>
          <a:p>
            <a:r>
              <a:rPr lang="en-IN" sz="1600" dirty="0">
                <a:solidFill>
                  <a:schemeClr val="tx1">
                    <a:lumMod val="50000"/>
                  </a:schemeClr>
                </a:solidFill>
              </a:rPr>
              <a:t>      when 'F' then </a:t>
            </a:r>
            <a:r>
              <a:rPr lang="en-IN" sz="1600" dirty="0" err="1">
                <a:solidFill>
                  <a:schemeClr val="tx1">
                    <a:lumMod val="50000"/>
                  </a:schemeClr>
                </a:solidFill>
              </a:rPr>
              <a:t>dbms_output.put_line</a:t>
            </a:r>
            <a:r>
              <a:rPr lang="en-IN" sz="1600" dirty="0">
                <a:solidFill>
                  <a:schemeClr val="tx1">
                    <a:lumMod val="50000"/>
                  </a:schemeClr>
                </a:solidFill>
              </a:rPr>
              <a:t>('Passed with Grace');  </a:t>
            </a:r>
          </a:p>
          <a:p>
            <a:r>
              <a:rPr lang="en-IN" sz="1600" dirty="0">
                <a:solidFill>
                  <a:schemeClr val="tx1">
                    <a:lumMod val="50000"/>
                  </a:schemeClr>
                </a:solidFill>
              </a:rPr>
              <a:t>      else </a:t>
            </a:r>
            <a:r>
              <a:rPr lang="en-IN" sz="1600" dirty="0" err="1">
                <a:solidFill>
                  <a:schemeClr val="tx1">
                    <a:lumMod val="50000"/>
                  </a:schemeClr>
                </a:solidFill>
              </a:rPr>
              <a:t>dbms_output.put_line</a:t>
            </a:r>
            <a:r>
              <a:rPr lang="en-IN" sz="1600" dirty="0">
                <a:solidFill>
                  <a:schemeClr val="tx1">
                    <a:lumMod val="50000"/>
                  </a:schemeClr>
                </a:solidFill>
              </a:rPr>
              <a:t>('Failed');  </a:t>
            </a:r>
          </a:p>
          <a:p>
            <a:r>
              <a:rPr lang="en-IN" sz="1600" dirty="0">
                <a:solidFill>
                  <a:schemeClr val="tx1">
                    <a:lumMod val="50000"/>
                  </a:schemeClr>
                </a:solidFill>
              </a:rPr>
              <a:t>   END CASE;  </a:t>
            </a:r>
          </a:p>
          <a:p>
            <a:r>
              <a:rPr lang="en-IN" sz="1600" dirty="0">
                <a:solidFill>
                  <a:schemeClr val="tx1">
                    <a:lumMod val="50000"/>
                  </a:schemeClr>
                </a:solidFill>
              </a:rPr>
              <a:t>END;</a:t>
            </a:r>
          </a:p>
        </p:txBody>
      </p:sp>
      <p:sp>
        <p:nvSpPr>
          <p:cNvPr id="4" name="Slide Number Placeholder 3">
            <a:extLst>
              <a:ext uri="{FF2B5EF4-FFF2-40B4-BE49-F238E27FC236}">
                <a16:creationId xmlns:a16="http://schemas.microsoft.com/office/drawing/2014/main" id="{46233C97-D22F-440D-BDA3-FA419D2D328B}"/>
              </a:ext>
            </a:extLst>
          </p:cNvPr>
          <p:cNvSpPr>
            <a:spLocks noGrp="1"/>
          </p:cNvSpPr>
          <p:nvPr>
            <p:ph type="sldNum" sz="quarter" idx="10"/>
          </p:nvPr>
        </p:nvSpPr>
        <p:spPr/>
        <p:txBody>
          <a:bodyPr/>
          <a:lstStyle/>
          <a:p>
            <a:pPr>
              <a:defRPr/>
            </a:pPr>
            <a:fld id="{1DF506FE-98FD-40F5-939E-C219A74EF5ED}" type="slidenum">
              <a:rPr lang="en-US" smtClean="0"/>
              <a:pPr>
                <a:defRPr/>
              </a:pPr>
              <a:t>13</a:t>
            </a:fld>
            <a:endParaRPr lang="en-US" dirty="0"/>
          </a:p>
        </p:txBody>
      </p:sp>
    </p:spTree>
    <p:extLst>
      <p:ext uri="{BB962C8B-B14F-4D97-AF65-F5344CB8AC3E}">
        <p14:creationId xmlns:p14="http://schemas.microsoft.com/office/powerpoint/2010/main" val="22795789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B6E7-C8AD-429E-9995-280BEC51A0D8}"/>
              </a:ext>
            </a:extLst>
          </p:cNvPr>
          <p:cNvSpPr>
            <a:spLocks noGrp="1"/>
          </p:cNvSpPr>
          <p:nvPr>
            <p:ph type="title"/>
          </p:nvPr>
        </p:nvSpPr>
        <p:spPr>
          <a:xfrm>
            <a:off x="592308" y="89422"/>
            <a:ext cx="10694353" cy="689112"/>
          </a:xfrm>
        </p:spPr>
        <p:txBody>
          <a:bodyPr/>
          <a:lstStyle/>
          <a:p>
            <a:r>
              <a:rPr lang="en-IN" dirty="0"/>
              <a:t>				</a:t>
            </a:r>
            <a:r>
              <a:rPr lang="en-IN" dirty="0">
                <a:solidFill>
                  <a:schemeClr val="tx1">
                    <a:lumMod val="50000"/>
                  </a:schemeClr>
                </a:solidFill>
              </a:rPr>
              <a:t>	</a:t>
            </a:r>
            <a:r>
              <a:rPr lang="en-IN" sz="2400" b="1" dirty="0">
                <a:solidFill>
                  <a:schemeClr val="tx1">
                    <a:lumMod val="50000"/>
                  </a:schemeClr>
                </a:solidFill>
              </a:rPr>
              <a:t>Exit Loop</a:t>
            </a:r>
          </a:p>
        </p:txBody>
      </p:sp>
      <p:sp>
        <p:nvSpPr>
          <p:cNvPr id="3" name="Content Placeholder 2">
            <a:extLst>
              <a:ext uri="{FF2B5EF4-FFF2-40B4-BE49-F238E27FC236}">
                <a16:creationId xmlns:a16="http://schemas.microsoft.com/office/drawing/2014/main" id="{CEE2D294-0ED9-4D23-A63A-7267198098A1}"/>
              </a:ext>
            </a:extLst>
          </p:cNvPr>
          <p:cNvSpPr>
            <a:spLocks noGrp="1"/>
          </p:cNvSpPr>
          <p:nvPr>
            <p:ph sz="half" idx="1"/>
          </p:nvPr>
        </p:nvSpPr>
        <p:spPr/>
        <p:txBody>
          <a:bodyPr/>
          <a:lstStyle/>
          <a:p>
            <a:pPr algn="l"/>
            <a:r>
              <a:rPr lang="en-US" sz="1800" dirty="0">
                <a:solidFill>
                  <a:schemeClr val="tx1">
                    <a:lumMod val="50000"/>
                  </a:schemeClr>
                </a:solidFill>
              </a:rPr>
              <a:t>DECLARE  </a:t>
            </a:r>
          </a:p>
          <a:p>
            <a:pPr algn="l"/>
            <a:r>
              <a:rPr lang="en-US" sz="1800" dirty="0" err="1">
                <a:solidFill>
                  <a:schemeClr val="tx1">
                    <a:lumMod val="50000"/>
                  </a:schemeClr>
                </a:solidFill>
              </a:rPr>
              <a:t>i</a:t>
            </a:r>
            <a:r>
              <a:rPr lang="en-US" sz="1800" dirty="0">
                <a:solidFill>
                  <a:schemeClr val="tx1">
                    <a:lumMod val="50000"/>
                  </a:schemeClr>
                </a:solidFill>
              </a:rPr>
              <a:t> NUMBER := 1;  </a:t>
            </a:r>
          </a:p>
          <a:p>
            <a:pPr algn="l"/>
            <a:r>
              <a:rPr lang="en-US" sz="1800" dirty="0">
                <a:solidFill>
                  <a:schemeClr val="tx1">
                    <a:lumMod val="50000"/>
                  </a:schemeClr>
                </a:solidFill>
              </a:rPr>
              <a:t>BEGIN  </a:t>
            </a:r>
          </a:p>
          <a:p>
            <a:pPr algn="l"/>
            <a:r>
              <a:rPr lang="en-US" sz="1800" dirty="0">
                <a:solidFill>
                  <a:schemeClr val="tx1">
                    <a:lumMod val="50000"/>
                  </a:schemeClr>
                </a:solidFill>
              </a:rPr>
              <a:t>LOOP  </a:t>
            </a:r>
          </a:p>
          <a:p>
            <a:pPr algn="l"/>
            <a:r>
              <a:rPr lang="en-US" sz="1800" dirty="0">
                <a:solidFill>
                  <a:schemeClr val="tx1">
                    <a:lumMod val="50000"/>
                  </a:schemeClr>
                </a:solidFill>
              </a:rPr>
              <a:t>EXIT WHEN </a:t>
            </a:r>
            <a:r>
              <a:rPr lang="en-US" sz="1800" dirty="0" err="1">
                <a:solidFill>
                  <a:schemeClr val="tx1">
                    <a:lumMod val="50000"/>
                  </a:schemeClr>
                </a:solidFill>
              </a:rPr>
              <a:t>i</a:t>
            </a:r>
            <a:r>
              <a:rPr lang="en-US" sz="1800" dirty="0">
                <a:solidFill>
                  <a:schemeClr val="tx1">
                    <a:lumMod val="50000"/>
                  </a:schemeClr>
                </a:solidFill>
              </a:rPr>
              <a:t>&gt;10;  </a:t>
            </a:r>
          </a:p>
          <a:p>
            <a:pPr algn="l"/>
            <a:r>
              <a:rPr lang="en-US" sz="1800" dirty="0">
                <a:solidFill>
                  <a:schemeClr val="tx1">
                    <a:lumMod val="50000"/>
                  </a:schemeClr>
                </a:solidFill>
              </a:rPr>
              <a:t>DBMS_OUTPUT.PUT_LINE(</a:t>
            </a:r>
            <a:r>
              <a:rPr lang="en-US" sz="1800" dirty="0" err="1">
                <a:solidFill>
                  <a:schemeClr val="tx1">
                    <a:lumMod val="50000"/>
                  </a:schemeClr>
                </a:solidFill>
              </a:rPr>
              <a:t>i</a:t>
            </a:r>
            <a:r>
              <a:rPr lang="en-US" sz="1800" dirty="0">
                <a:solidFill>
                  <a:schemeClr val="tx1">
                    <a:lumMod val="50000"/>
                  </a:schemeClr>
                </a:solidFill>
              </a:rPr>
              <a:t>);  </a:t>
            </a:r>
          </a:p>
          <a:p>
            <a:pPr algn="l"/>
            <a:r>
              <a:rPr lang="en-US" sz="1800" dirty="0" err="1">
                <a:solidFill>
                  <a:schemeClr val="tx1">
                    <a:lumMod val="50000"/>
                  </a:schemeClr>
                </a:solidFill>
              </a:rPr>
              <a:t>i</a:t>
            </a:r>
            <a:r>
              <a:rPr lang="en-US" sz="1800" dirty="0">
                <a:solidFill>
                  <a:schemeClr val="tx1">
                    <a:lumMod val="50000"/>
                  </a:schemeClr>
                </a:solidFill>
              </a:rPr>
              <a:t> := i+1;  </a:t>
            </a:r>
          </a:p>
          <a:p>
            <a:pPr algn="l"/>
            <a:r>
              <a:rPr lang="en-US" sz="1800" dirty="0">
                <a:solidFill>
                  <a:schemeClr val="tx1">
                    <a:lumMod val="50000"/>
                  </a:schemeClr>
                </a:solidFill>
              </a:rPr>
              <a:t>END LOOP;  </a:t>
            </a:r>
          </a:p>
          <a:p>
            <a:pPr algn="l"/>
            <a:r>
              <a:rPr lang="en-US" sz="1800" dirty="0">
                <a:solidFill>
                  <a:schemeClr val="tx1">
                    <a:lumMod val="50000"/>
                  </a:schemeClr>
                </a:solidFill>
              </a:rPr>
              <a:t>END;</a:t>
            </a:r>
            <a:endParaRPr lang="en-IN" sz="1800" dirty="0">
              <a:solidFill>
                <a:schemeClr val="tx1">
                  <a:lumMod val="50000"/>
                </a:schemeClr>
              </a:solidFill>
            </a:endParaRPr>
          </a:p>
        </p:txBody>
      </p:sp>
      <p:sp>
        <p:nvSpPr>
          <p:cNvPr id="5" name="Content Placeholder 4">
            <a:extLst>
              <a:ext uri="{FF2B5EF4-FFF2-40B4-BE49-F238E27FC236}">
                <a16:creationId xmlns:a16="http://schemas.microsoft.com/office/drawing/2014/main" id="{F30858F6-8A27-4CB5-A547-3B2842E6E565}"/>
              </a:ext>
            </a:extLst>
          </p:cNvPr>
          <p:cNvSpPr>
            <a:spLocks noGrp="1"/>
          </p:cNvSpPr>
          <p:nvPr>
            <p:ph sz="half" idx="2"/>
          </p:nvPr>
        </p:nvSpPr>
        <p:spPr/>
        <p:txBody>
          <a:bodyPr/>
          <a:lstStyle/>
          <a:p>
            <a:r>
              <a:rPr lang="da-DK" sz="1600" dirty="0">
                <a:solidFill>
                  <a:schemeClr val="tx1">
                    <a:lumMod val="50000"/>
                  </a:schemeClr>
                </a:solidFill>
              </a:rPr>
              <a:t>DECLARE   </a:t>
            </a:r>
          </a:p>
          <a:p>
            <a:r>
              <a:rPr lang="da-DK" sz="1600" dirty="0">
                <a:solidFill>
                  <a:schemeClr val="tx1">
                    <a:lumMod val="50000"/>
                  </a:schemeClr>
                </a:solidFill>
              </a:rPr>
              <a:t>VAR1 NUMBER;  </a:t>
            </a:r>
          </a:p>
          <a:p>
            <a:r>
              <a:rPr lang="da-DK" sz="1600" dirty="0">
                <a:solidFill>
                  <a:schemeClr val="tx1">
                    <a:lumMod val="50000"/>
                  </a:schemeClr>
                </a:solidFill>
              </a:rPr>
              <a:t>VAR2 NUMBER;  </a:t>
            </a:r>
          </a:p>
          <a:p>
            <a:r>
              <a:rPr lang="da-DK" sz="1600" dirty="0">
                <a:solidFill>
                  <a:schemeClr val="tx1">
                    <a:lumMod val="50000"/>
                  </a:schemeClr>
                </a:solidFill>
              </a:rPr>
              <a:t>BEGIN   </a:t>
            </a:r>
          </a:p>
          <a:p>
            <a:r>
              <a:rPr lang="da-DK" sz="1600" dirty="0">
                <a:solidFill>
                  <a:schemeClr val="tx1">
                    <a:lumMod val="50000"/>
                  </a:schemeClr>
                </a:solidFill>
              </a:rPr>
              <a:t>VAR1:=100;  </a:t>
            </a:r>
          </a:p>
          <a:p>
            <a:r>
              <a:rPr lang="da-DK" sz="1600" dirty="0">
                <a:solidFill>
                  <a:schemeClr val="tx1">
                    <a:lumMod val="50000"/>
                  </a:schemeClr>
                </a:solidFill>
              </a:rPr>
              <a:t>VAR2:=1;  </a:t>
            </a:r>
          </a:p>
          <a:p>
            <a:r>
              <a:rPr lang="da-DK" sz="1600" dirty="0">
                <a:solidFill>
                  <a:schemeClr val="tx1">
                    <a:lumMod val="50000"/>
                  </a:schemeClr>
                </a:solidFill>
              </a:rPr>
              <a:t>LOOP  </a:t>
            </a:r>
          </a:p>
          <a:p>
            <a:r>
              <a:rPr lang="da-DK" sz="1600" dirty="0">
                <a:solidFill>
                  <a:schemeClr val="tx1">
                    <a:lumMod val="50000"/>
                  </a:schemeClr>
                </a:solidFill>
              </a:rPr>
              <a:t>DBMS_OUTPUT.PUT_LINE (VAR1*VAR2);  </a:t>
            </a:r>
          </a:p>
          <a:p>
            <a:r>
              <a:rPr lang="da-DK" sz="1600" dirty="0">
                <a:solidFill>
                  <a:schemeClr val="tx1">
                    <a:lumMod val="50000"/>
                  </a:schemeClr>
                </a:solidFill>
              </a:rPr>
              <a:t>IF (VAR2=10) THEN  </a:t>
            </a:r>
          </a:p>
          <a:p>
            <a:r>
              <a:rPr lang="da-DK" sz="1600" dirty="0">
                <a:solidFill>
                  <a:schemeClr val="tx1">
                    <a:lumMod val="50000"/>
                  </a:schemeClr>
                </a:solidFill>
              </a:rPr>
              <a:t>EXIT;  </a:t>
            </a:r>
          </a:p>
          <a:p>
            <a:r>
              <a:rPr lang="da-DK" sz="1600" dirty="0">
                <a:solidFill>
                  <a:schemeClr val="tx1">
                    <a:lumMod val="50000"/>
                  </a:schemeClr>
                </a:solidFill>
              </a:rPr>
              <a:t>END IF;  </a:t>
            </a:r>
          </a:p>
          <a:p>
            <a:r>
              <a:rPr lang="da-DK" sz="1600" dirty="0">
                <a:solidFill>
                  <a:schemeClr val="tx1">
                    <a:lumMod val="50000"/>
                  </a:schemeClr>
                </a:solidFill>
              </a:rPr>
              <a:t>VAR2:=VAR2+1;  </a:t>
            </a:r>
          </a:p>
          <a:p>
            <a:r>
              <a:rPr lang="da-DK" sz="1600" dirty="0">
                <a:solidFill>
                  <a:schemeClr val="tx1">
                    <a:lumMod val="50000"/>
                  </a:schemeClr>
                </a:solidFill>
              </a:rPr>
              <a:t>END LOOP;  </a:t>
            </a:r>
          </a:p>
          <a:p>
            <a:r>
              <a:rPr lang="da-DK" sz="1600" dirty="0">
                <a:solidFill>
                  <a:schemeClr val="tx1">
                    <a:lumMod val="50000"/>
                  </a:schemeClr>
                </a:solidFill>
              </a:rPr>
              <a:t>END;</a:t>
            </a:r>
            <a:endParaRPr lang="en-IN" sz="1600" dirty="0">
              <a:solidFill>
                <a:schemeClr val="tx1">
                  <a:lumMod val="50000"/>
                </a:schemeClr>
              </a:solidFill>
            </a:endParaRPr>
          </a:p>
        </p:txBody>
      </p:sp>
      <p:sp>
        <p:nvSpPr>
          <p:cNvPr id="4" name="Slide Number Placeholder 3">
            <a:extLst>
              <a:ext uri="{FF2B5EF4-FFF2-40B4-BE49-F238E27FC236}">
                <a16:creationId xmlns:a16="http://schemas.microsoft.com/office/drawing/2014/main" id="{3F92E8D9-8AF8-4DAA-90DC-FAAE2930259C}"/>
              </a:ext>
            </a:extLst>
          </p:cNvPr>
          <p:cNvSpPr>
            <a:spLocks noGrp="1"/>
          </p:cNvSpPr>
          <p:nvPr>
            <p:ph type="sldNum" sz="quarter" idx="10"/>
          </p:nvPr>
        </p:nvSpPr>
        <p:spPr/>
        <p:txBody>
          <a:bodyPr/>
          <a:lstStyle/>
          <a:p>
            <a:pPr>
              <a:defRPr/>
            </a:pPr>
            <a:fld id="{1DF506FE-98FD-40F5-939E-C219A74EF5ED}" type="slidenum">
              <a:rPr lang="en-US" smtClean="0"/>
              <a:pPr>
                <a:defRPr/>
              </a:pPr>
              <a:t>14</a:t>
            </a:fld>
            <a:endParaRPr lang="en-US" dirty="0"/>
          </a:p>
        </p:txBody>
      </p:sp>
    </p:spTree>
    <p:extLst>
      <p:ext uri="{BB962C8B-B14F-4D97-AF65-F5344CB8AC3E}">
        <p14:creationId xmlns:p14="http://schemas.microsoft.com/office/powerpoint/2010/main" val="24625056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8D5B-214A-41BB-A6B8-8ADCB16C7B4C}"/>
              </a:ext>
            </a:extLst>
          </p:cNvPr>
          <p:cNvSpPr>
            <a:spLocks noGrp="1"/>
          </p:cNvSpPr>
          <p:nvPr>
            <p:ph type="title"/>
          </p:nvPr>
        </p:nvSpPr>
        <p:spPr/>
        <p:txBody>
          <a:bodyPr/>
          <a:lstStyle/>
          <a:p>
            <a:r>
              <a:rPr lang="en-IN" dirty="0"/>
              <a:t>				</a:t>
            </a:r>
            <a:r>
              <a:rPr lang="en-IN" dirty="0">
                <a:solidFill>
                  <a:schemeClr val="tx1">
                    <a:lumMod val="50000"/>
                  </a:schemeClr>
                </a:solidFill>
              </a:rPr>
              <a:t>              </a:t>
            </a:r>
            <a:r>
              <a:rPr lang="en-IN" sz="2400" b="1" dirty="0">
                <a:solidFill>
                  <a:schemeClr val="tx1">
                    <a:lumMod val="50000"/>
                  </a:schemeClr>
                </a:solidFill>
              </a:rPr>
              <a:t>While Loop</a:t>
            </a:r>
          </a:p>
        </p:txBody>
      </p:sp>
      <p:sp>
        <p:nvSpPr>
          <p:cNvPr id="8" name="Content Placeholder 7">
            <a:extLst>
              <a:ext uri="{FF2B5EF4-FFF2-40B4-BE49-F238E27FC236}">
                <a16:creationId xmlns:a16="http://schemas.microsoft.com/office/drawing/2014/main" id="{90D7B1C5-B364-48EF-9496-83237107F08C}"/>
              </a:ext>
            </a:extLst>
          </p:cNvPr>
          <p:cNvSpPr>
            <a:spLocks noGrp="1"/>
          </p:cNvSpPr>
          <p:nvPr>
            <p:ph sz="half" idx="1"/>
          </p:nvPr>
        </p:nvSpPr>
        <p:spPr/>
        <p:txBody>
          <a:bodyPr/>
          <a:lstStyle/>
          <a:p>
            <a:pPr marL="0" indent="0" algn="l"/>
            <a:r>
              <a:rPr lang="da-DK" sz="1600" b="0" i="0" dirty="0">
                <a:solidFill>
                  <a:schemeClr val="tx1">
                    <a:lumMod val="50000"/>
                  </a:schemeClr>
                </a:solidFill>
                <a:effectLst/>
                <a:latin typeface="+mj-lt"/>
              </a:rPr>
              <a:t>DECLARE   </a:t>
            </a:r>
          </a:p>
          <a:p>
            <a:pPr marL="0" indent="0" algn="l"/>
            <a:r>
              <a:rPr lang="da-DK" sz="1600" b="0" i="0" dirty="0">
                <a:solidFill>
                  <a:schemeClr val="tx1">
                    <a:lumMod val="50000"/>
                  </a:schemeClr>
                </a:solidFill>
                <a:effectLst/>
                <a:latin typeface="+mj-lt"/>
              </a:rPr>
              <a:t>VAR1 NUMBER;  </a:t>
            </a:r>
          </a:p>
          <a:p>
            <a:pPr marL="0" indent="0" algn="l"/>
            <a:r>
              <a:rPr lang="da-DK" sz="1600" b="0" i="0" dirty="0">
                <a:solidFill>
                  <a:schemeClr val="tx1">
                    <a:lumMod val="50000"/>
                  </a:schemeClr>
                </a:solidFill>
                <a:effectLst/>
                <a:latin typeface="+mj-lt"/>
              </a:rPr>
              <a:t>VAR2 NUMBER;  </a:t>
            </a:r>
          </a:p>
          <a:p>
            <a:pPr marL="0" indent="0" algn="l"/>
            <a:r>
              <a:rPr lang="da-DK" sz="1600" b="0" i="0" dirty="0">
                <a:solidFill>
                  <a:schemeClr val="tx1">
                    <a:lumMod val="50000"/>
                  </a:schemeClr>
                </a:solidFill>
                <a:effectLst/>
                <a:latin typeface="+mj-lt"/>
              </a:rPr>
              <a:t>BEGIN   </a:t>
            </a:r>
          </a:p>
          <a:p>
            <a:pPr marL="0" indent="0" algn="l"/>
            <a:r>
              <a:rPr lang="da-DK" sz="1600" b="0" i="0" dirty="0">
                <a:solidFill>
                  <a:schemeClr val="tx1">
                    <a:lumMod val="50000"/>
                  </a:schemeClr>
                </a:solidFill>
                <a:effectLst/>
                <a:latin typeface="+mj-lt"/>
              </a:rPr>
              <a:t>VAR1:=200;  </a:t>
            </a:r>
          </a:p>
          <a:p>
            <a:pPr marL="0" indent="0" algn="l"/>
            <a:r>
              <a:rPr lang="da-DK" sz="1600" b="0" i="0" dirty="0">
                <a:solidFill>
                  <a:schemeClr val="tx1">
                    <a:lumMod val="50000"/>
                  </a:schemeClr>
                </a:solidFill>
                <a:effectLst/>
                <a:latin typeface="+mj-lt"/>
              </a:rPr>
              <a:t>VAR2:=1;  </a:t>
            </a:r>
          </a:p>
          <a:p>
            <a:pPr marL="0" indent="0" algn="l"/>
            <a:r>
              <a:rPr lang="da-DK" sz="1600" b="0" i="0" dirty="0">
                <a:solidFill>
                  <a:schemeClr val="tx1">
                    <a:lumMod val="50000"/>
                  </a:schemeClr>
                </a:solidFill>
                <a:effectLst/>
                <a:latin typeface="+mj-lt"/>
              </a:rPr>
              <a:t>WHILE (VAR2&lt;=10)  </a:t>
            </a:r>
          </a:p>
          <a:p>
            <a:pPr marL="0" indent="0" algn="l"/>
            <a:r>
              <a:rPr lang="da-DK" sz="1600" b="0" i="0" dirty="0">
                <a:solidFill>
                  <a:schemeClr val="tx1">
                    <a:lumMod val="50000"/>
                  </a:schemeClr>
                </a:solidFill>
                <a:effectLst/>
                <a:latin typeface="+mj-lt"/>
              </a:rPr>
              <a:t>LOOP  </a:t>
            </a:r>
          </a:p>
          <a:p>
            <a:pPr marL="0" indent="0" algn="l"/>
            <a:r>
              <a:rPr lang="da-DK" sz="1600" b="0" i="0" dirty="0">
                <a:solidFill>
                  <a:schemeClr val="tx1">
                    <a:lumMod val="50000"/>
                  </a:schemeClr>
                </a:solidFill>
                <a:effectLst/>
                <a:latin typeface="+mj-lt"/>
              </a:rPr>
              <a:t>DBMS_OUTPUT.PUT_LINE (VAR1*VAR2);  </a:t>
            </a:r>
          </a:p>
          <a:p>
            <a:pPr marL="0" indent="0" algn="l"/>
            <a:r>
              <a:rPr lang="da-DK" sz="1600" b="0" i="0" dirty="0">
                <a:solidFill>
                  <a:schemeClr val="tx1">
                    <a:lumMod val="50000"/>
                  </a:schemeClr>
                </a:solidFill>
                <a:effectLst/>
                <a:latin typeface="+mj-lt"/>
              </a:rPr>
              <a:t>VAR2:=VAR2+1;  </a:t>
            </a:r>
          </a:p>
          <a:p>
            <a:pPr marL="0" indent="0" algn="l"/>
            <a:r>
              <a:rPr lang="da-DK" sz="1600" b="0" i="0" dirty="0">
                <a:solidFill>
                  <a:schemeClr val="tx1">
                    <a:lumMod val="50000"/>
                  </a:schemeClr>
                </a:solidFill>
                <a:effectLst/>
                <a:latin typeface="+mj-lt"/>
              </a:rPr>
              <a:t>END LOOP;  </a:t>
            </a:r>
          </a:p>
          <a:p>
            <a:pPr marL="0" indent="0" algn="l"/>
            <a:r>
              <a:rPr lang="da-DK" sz="1600" b="0" i="0" dirty="0">
                <a:solidFill>
                  <a:schemeClr val="tx1">
                    <a:lumMod val="50000"/>
                  </a:schemeClr>
                </a:solidFill>
                <a:effectLst/>
                <a:latin typeface="+mj-lt"/>
              </a:rPr>
              <a:t>END;</a:t>
            </a:r>
          </a:p>
        </p:txBody>
      </p:sp>
      <p:sp>
        <p:nvSpPr>
          <p:cNvPr id="9" name="Content Placeholder 8">
            <a:extLst>
              <a:ext uri="{FF2B5EF4-FFF2-40B4-BE49-F238E27FC236}">
                <a16:creationId xmlns:a16="http://schemas.microsoft.com/office/drawing/2014/main" id="{3010B084-533B-4EC4-9886-42998A6D598F}"/>
              </a:ext>
            </a:extLst>
          </p:cNvPr>
          <p:cNvSpPr>
            <a:spLocks noGrp="1"/>
          </p:cNvSpPr>
          <p:nvPr>
            <p:ph sz="half" idx="2"/>
          </p:nvPr>
        </p:nvSpPr>
        <p:spPr/>
        <p:txBody>
          <a:bodyPr/>
          <a:lstStyle/>
          <a:p>
            <a:r>
              <a:rPr lang="en-US" sz="1600" dirty="0">
                <a:solidFill>
                  <a:schemeClr val="tx1">
                    <a:lumMod val="50000"/>
                  </a:schemeClr>
                </a:solidFill>
              </a:rPr>
              <a:t>DECLARE  </a:t>
            </a:r>
          </a:p>
          <a:p>
            <a:r>
              <a:rPr lang="en-US" sz="1600" dirty="0" err="1">
                <a:solidFill>
                  <a:schemeClr val="tx1">
                    <a:lumMod val="50000"/>
                  </a:schemeClr>
                </a:solidFill>
              </a:rPr>
              <a:t>i</a:t>
            </a:r>
            <a:r>
              <a:rPr lang="en-US" sz="1600" dirty="0">
                <a:solidFill>
                  <a:schemeClr val="tx1">
                    <a:lumMod val="50000"/>
                  </a:schemeClr>
                </a:solidFill>
              </a:rPr>
              <a:t> INTEGER := 1;  </a:t>
            </a:r>
          </a:p>
          <a:p>
            <a:r>
              <a:rPr lang="en-US" sz="1600" dirty="0">
                <a:solidFill>
                  <a:schemeClr val="tx1">
                    <a:lumMod val="50000"/>
                  </a:schemeClr>
                </a:solidFill>
              </a:rPr>
              <a:t>BEGIN  </a:t>
            </a:r>
          </a:p>
          <a:p>
            <a:r>
              <a:rPr lang="en-US" sz="1600" dirty="0">
                <a:solidFill>
                  <a:schemeClr val="tx1">
                    <a:lumMod val="50000"/>
                  </a:schemeClr>
                </a:solidFill>
              </a:rPr>
              <a:t>WHILE </a:t>
            </a:r>
            <a:r>
              <a:rPr lang="en-US" sz="1600" dirty="0" err="1">
                <a:solidFill>
                  <a:schemeClr val="tx1">
                    <a:lumMod val="50000"/>
                  </a:schemeClr>
                </a:solidFill>
              </a:rPr>
              <a:t>i</a:t>
            </a:r>
            <a:r>
              <a:rPr lang="en-US" sz="1600" dirty="0">
                <a:solidFill>
                  <a:schemeClr val="tx1">
                    <a:lumMod val="50000"/>
                  </a:schemeClr>
                </a:solidFill>
              </a:rPr>
              <a:t> &lt;= 10 LOOP  </a:t>
            </a:r>
          </a:p>
          <a:p>
            <a:r>
              <a:rPr lang="en-US" sz="1600" dirty="0">
                <a:solidFill>
                  <a:schemeClr val="tx1">
                    <a:lumMod val="50000"/>
                  </a:schemeClr>
                </a:solidFill>
              </a:rPr>
              <a:t>DBMS_OUTPUT.PUT_LINE(</a:t>
            </a:r>
            <a:r>
              <a:rPr lang="en-US" sz="1600" dirty="0" err="1">
                <a:solidFill>
                  <a:schemeClr val="tx1">
                    <a:lumMod val="50000"/>
                  </a:schemeClr>
                </a:solidFill>
              </a:rPr>
              <a:t>i</a:t>
            </a:r>
            <a:r>
              <a:rPr lang="en-US" sz="1600" dirty="0">
                <a:solidFill>
                  <a:schemeClr val="tx1">
                    <a:lumMod val="50000"/>
                  </a:schemeClr>
                </a:solidFill>
              </a:rPr>
              <a:t>);  </a:t>
            </a:r>
          </a:p>
          <a:p>
            <a:r>
              <a:rPr lang="en-US" sz="1600" dirty="0" err="1">
                <a:solidFill>
                  <a:schemeClr val="tx1">
                    <a:lumMod val="50000"/>
                  </a:schemeClr>
                </a:solidFill>
              </a:rPr>
              <a:t>i</a:t>
            </a:r>
            <a:r>
              <a:rPr lang="en-US" sz="1600" dirty="0">
                <a:solidFill>
                  <a:schemeClr val="tx1">
                    <a:lumMod val="50000"/>
                  </a:schemeClr>
                </a:solidFill>
              </a:rPr>
              <a:t> := i+1;  </a:t>
            </a:r>
          </a:p>
          <a:p>
            <a:r>
              <a:rPr lang="en-US" sz="1600" dirty="0">
                <a:solidFill>
                  <a:schemeClr val="tx1">
                    <a:lumMod val="50000"/>
                  </a:schemeClr>
                </a:solidFill>
              </a:rPr>
              <a:t>END LOOP;  </a:t>
            </a:r>
          </a:p>
          <a:p>
            <a:r>
              <a:rPr lang="en-US" sz="1600" dirty="0">
                <a:solidFill>
                  <a:schemeClr val="tx1">
                    <a:lumMod val="50000"/>
                  </a:schemeClr>
                </a:solidFill>
              </a:rPr>
              <a:t>END;</a:t>
            </a:r>
            <a:endParaRPr lang="en-IN" sz="1600" dirty="0">
              <a:solidFill>
                <a:schemeClr val="tx1">
                  <a:lumMod val="50000"/>
                </a:schemeClr>
              </a:solidFill>
            </a:endParaRPr>
          </a:p>
        </p:txBody>
      </p:sp>
      <p:sp>
        <p:nvSpPr>
          <p:cNvPr id="4" name="Slide Number Placeholder 3">
            <a:extLst>
              <a:ext uri="{FF2B5EF4-FFF2-40B4-BE49-F238E27FC236}">
                <a16:creationId xmlns:a16="http://schemas.microsoft.com/office/drawing/2014/main" id="{75F6972E-7F4E-42DB-ADBB-3A70DF2B5CE0}"/>
              </a:ext>
            </a:extLst>
          </p:cNvPr>
          <p:cNvSpPr>
            <a:spLocks noGrp="1"/>
          </p:cNvSpPr>
          <p:nvPr>
            <p:ph type="sldNum" sz="quarter" idx="10"/>
          </p:nvPr>
        </p:nvSpPr>
        <p:spPr>
          <a:prstGeom prst="rect">
            <a:avLst/>
          </a:prstGeom>
        </p:spPr>
        <p:txBody>
          <a:bodyPr/>
          <a:lstStyle/>
          <a:p>
            <a:pPr>
              <a:defRPr/>
            </a:pPr>
            <a:fld id="{1DF506FE-98FD-40F5-939E-C219A74EF5ED}" type="slidenum">
              <a:rPr lang="en-US" smtClean="0"/>
              <a:pPr>
                <a:defRPr/>
              </a:pPr>
              <a:t>15</a:t>
            </a:fld>
            <a:endParaRPr lang="en-US" dirty="0"/>
          </a:p>
        </p:txBody>
      </p:sp>
    </p:spTree>
    <p:extLst>
      <p:ext uri="{BB962C8B-B14F-4D97-AF65-F5344CB8AC3E}">
        <p14:creationId xmlns:p14="http://schemas.microsoft.com/office/powerpoint/2010/main" val="10450623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91F8-ABE5-4342-B1BC-C08B313EB733}"/>
              </a:ext>
            </a:extLst>
          </p:cNvPr>
          <p:cNvSpPr>
            <a:spLocks noGrp="1"/>
          </p:cNvSpPr>
          <p:nvPr>
            <p:ph type="title"/>
          </p:nvPr>
        </p:nvSpPr>
        <p:spPr/>
        <p:txBody>
          <a:bodyPr/>
          <a:lstStyle/>
          <a:p>
            <a:r>
              <a:rPr lang="en-IN" dirty="0"/>
              <a:t>	          			</a:t>
            </a:r>
            <a:r>
              <a:rPr lang="en-IN" sz="2400" b="1" dirty="0">
                <a:solidFill>
                  <a:schemeClr val="tx1">
                    <a:lumMod val="50000"/>
                  </a:schemeClr>
                </a:solidFill>
              </a:rPr>
              <a:t>     For Loop </a:t>
            </a:r>
          </a:p>
        </p:txBody>
      </p:sp>
      <p:sp>
        <p:nvSpPr>
          <p:cNvPr id="5" name="Content Placeholder 4">
            <a:extLst>
              <a:ext uri="{FF2B5EF4-FFF2-40B4-BE49-F238E27FC236}">
                <a16:creationId xmlns:a16="http://schemas.microsoft.com/office/drawing/2014/main" id="{57964407-A6DD-4850-B0F5-4C579CBFC8A8}"/>
              </a:ext>
            </a:extLst>
          </p:cNvPr>
          <p:cNvSpPr>
            <a:spLocks noGrp="1"/>
          </p:cNvSpPr>
          <p:nvPr>
            <p:ph sz="half" idx="1"/>
          </p:nvPr>
        </p:nvSpPr>
        <p:spPr/>
        <p:txBody>
          <a:bodyPr/>
          <a:lstStyle/>
          <a:p>
            <a:r>
              <a:rPr lang="da-DK" sz="1600" dirty="0">
                <a:solidFill>
                  <a:schemeClr val="tx1">
                    <a:lumMod val="50000"/>
                  </a:schemeClr>
                </a:solidFill>
              </a:rPr>
              <a:t>DECLARE   </a:t>
            </a:r>
          </a:p>
          <a:p>
            <a:r>
              <a:rPr lang="da-DK" sz="1600" dirty="0">
                <a:solidFill>
                  <a:schemeClr val="tx1">
                    <a:lumMod val="50000"/>
                  </a:schemeClr>
                </a:solidFill>
              </a:rPr>
              <a:t>VAR1 NUMBER;  </a:t>
            </a:r>
          </a:p>
          <a:p>
            <a:r>
              <a:rPr lang="da-DK" sz="1600" dirty="0">
                <a:solidFill>
                  <a:schemeClr val="tx1">
                    <a:lumMod val="50000"/>
                  </a:schemeClr>
                </a:solidFill>
              </a:rPr>
              <a:t>BEGIN   </a:t>
            </a:r>
          </a:p>
          <a:p>
            <a:r>
              <a:rPr lang="da-DK" sz="1600" dirty="0">
                <a:solidFill>
                  <a:schemeClr val="tx1">
                    <a:lumMod val="50000"/>
                  </a:schemeClr>
                </a:solidFill>
              </a:rPr>
              <a:t>VAR1:=10;  </a:t>
            </a:r>
          </a:p>
          <a:p>
            <a:r>
              <a:rPr lang="da-DK" sz="1600" dirty="0">
                <a:solidFill>
                  <a:schemeClr val="tx1">
                    <a:lumMod val="50000"/>
                  </a:schemeClr>
                </a:solidFill>
              </a:rPr>
              <a:t>FOR VAR2 IN REVERSE 1..10  </a:t>
            </a:r>
          </a:p>
          <a:p>
            <a:r>
              <a:rPr lang="da-DK" sz="1600" dirty="0">
                <a:solidFill>
                  <a:schemeClr val="tx1">
                    <a:lumMod val="50000"/>
                  </a:schemeClr>
                </a:solidFill>
              </a:rPr>
              <a:t>LOOP  </a:t>
            </a:r>
          </a:p>
          <a:p>
            <a:r>
              <a:rPr lang="da-DK" sz="1600" dirty="0">
                <a:solidFill>
                  <a:schemeClr val="tx1">
                    <a:lumMod val="50000"/>
                  </a:schemeClr>
                </a:solidFill>
              </a:rPr>
              <a:t>DBMS_OUTPUT.PUT_LINE (VAR1*VAR2);  </a:t>
            </a:r>
          </a:p>
          <a:p>
            <a:r>
              <a:rPr lang="da-DK" sz="1600" dirty="0">
                <a:solidFill>
                  <a:schemeClr val="tx1">
                    <a:lumMod val="50000"/>
                  </a:schemeClr>
                </a:solidFill>
              </a:rPr>
              <a:t>END LOOP;  </a:t>
            </a:r>
          </a:p>
          <a:p>
            <a:r>
              <a:rPr lang="da-DK" sz="1600" dirty="0">
                <a:solidFill>
                  <a:schemeClr val="tx1">
                    <a:lumMod val="50000"/>
                  </a:schemeClr>
                </a:solidFill>
              </a:rPr>
              <a:t>END;</a:t>
            </a:r>
            <a:endParaRPr lang="en-IN" sz="1600" dirty="0">
              <a:solidFill>
                <a:schemeClr val="tx1">
                  <a:lumMod val="50000"/>
                </a:schemeClr>
              </a:solidFill>
            </a:endParaRPr>
          </a:p>
        </p:txBody>
      </p:sp>
      <p:sp>
        <p:nvSpPr>
          <p:cNvPr id="6" name="Content Placeholder 5">
            <a:extLst>
              <a:ext uri="{FF2B5EF4-FFF2-40B4-BE49-F238E27FC236}">
                <a16:creationId xmlns:a16="http://schemas.microsoft.com/office/drawing/2014/main" id="{3E483B6E-1C9E-47FE-95F9-3DA0D4F13651}"/>
              </a:ext>
            </a:extLst>
          </p:cNvPr>
          <p:cNvSpPr>
            <a:spLocks noGrp="1"/>
          </p:cNvSpPr>
          <p:nvPr>
            <p:ph sz="half" idx="2"/>
          </p:nvPr>
        </p:nvSpPr>
        <p:spPr/>
        <p:txBody>
          <a:bodyPr/>
          <a:lstStyle/>
          <a:p>
            <a:r>
              <a:rPr lang="da-DK" sz="1600" dirty="0">
                <a:solidFill>
                  <a:schemeClr val="tx1">
                    <a:lumMod val="50000"/>
                  </a:schemeClr>
                </a:solidFill>
              </a:rPr>
              <a:t>DECLARE   </a:t>
            </a:r>
          </a:p>
          <a:p>
            <a:r>
              <a:rPr lang="da-DK" sz="1600" dirty="0">
                <a:solidFill>
                  <a:schemeClr val="tx1">
                    <a:lumMod val="50000"/>
                  </a:schemeClr>
                </a:solidFill>
              </a:rPr>
              <a:t>VAR1 NUMBER;  </a:t>
            </a:r>
          </a:p>
          <a:p>
            <a:r>
              <a:rPr lang="da-DK" sz="1600" dirty="0">
                <a:solidFill>
                  <a:schemeClr val="tx1">
                    <a:lumMod val="50000"/>
                  </a:schemeClr>
                </a:solidFill>
              </a:rPr>
              <a:t>BEGIN   </a:t>
            </a:r>
          </a:p>
          <a:p>
            <a:r>
              <a:rPr lang="da-DK" sz="1600" dirty="0">
                <a:solidFill>
                  <a:schemeClr val="tx1">
                    <a:lumMod val="50000"/>
                  </a:schemeClr>
                </a:solidFill>
              </a:rPr>
              <a:t>VAR1:=10;  </a:t>
            </a:r>
          </a:p>
          <a:p>
            <a:r>
              <a:rPr lang="da-DK" sz="1600" dirty="0">
                <a:solidFill>
                  <a:schemeClr val="tx1">
                    <a:lumMod val="50000"/>
                  </a:schemeClr>
                </a:solidFill>
              </a:rPr>
              <a:t>FOR VAR2 IN 1..10  </a:t>
            </a:r>
          </a:p>
          <a:p>
            <a:r>
              <a:rPr lang="da-DK" sz="1600" dirty="0">
                <a:solidFill>
                  <a:schemeClr val="tx1">
                    <a:lumMod val="50000"/>
                  </a:schemeClr>
                </a:solidFill>
              </a:rPr>
              <a:t>LOOP  </a:t>
            </a:r>
          </a:p>
          <a:p>
            <a:r>
              <a:rPr lang="da-DK" sz="1600" dirty="0">
                <a:solidFill>
                  <a:schemeClr val="tx1">
                    <a:lumMod val="50000"/>
                  </a:schemeClr>
                </a:solidFill>
              </a:rPr>
              <a:t>DBMS_OUTPUT.PUT_LINE (VAR1*VAR2);  </a:t>
            </a:r>
          </a:p>
          <a:p>
            <a:r>
              <a:rPr lang="da-DK" sz="1600" dirty="0">
                <a:solidFill>
                  <a:schemeClr val="tx1">
                    <a:lumMod val="50000"/>
                  </a:schemeClr>
                </a:solidFill>
              </a:rPr>
              <a:t>END LOOP;  </a:t>
            </a:r>
          </a:p>
          <a:p>
            <a:r>
              <a:rPr lang="da-DK" sz="1600" dirty="0">
                <a:solidFill>
                  <a:schemeClr val="tx1">
                    <a:lumMod val="50000"/>
                  </a:schemeClr>
                </a:solidFill>
              </a:rPr>
              <a:t>END;</a:t>
            </a:r>
            <a:endParaRPr lang="en-IN" sz="1600" dirty="0">
              <a:solidFill>
                <a:schemeClr val="tx1">
                  <a:lumMod val="50000"/>
                </a:schemeClr>
              </a:solidFill>
            </a:endParaRPr>
          </a:p>
        </p:txBody>
      </p:sp>
      <p:sp>
        <p:nvSpPr>
          <p:cNvPr id="4" name="Slide Number Placeholder 3">
            <a:extLst>
              <a:ext uri="{FF2B5EF4-FFF2-40B4-BE49-F238E27FC236}">
                <a16:creationId xmlns:a16="http://schemas.microsoft.com/office/drawing/2014/main" id="{B38F47E6-C46D-4BA9-94C1-2A83C1127026}"/>
              </a:ext>
            </a:extLst>
          </p:cNvPr>
          <p:cNvSpPr>
            <a:spLocks noGrp="1"/>
          </p:cNvSpPr>
          <p:nvPr>
            <p:ph type="sldNum" sz="quarter" idx="10"/>
          </p:nvPr>
        </p:nvSpPr>
        <p:spPr/>
        <p:txBody>
          <a:bodyPr/>
          <a:lstStyle/>
          <a:p>
            <a:pPr>
              <a:defRPr/>
            </a:pPr>
            <a:fld id="{1DF506FE-98FD-40F5-939E-C219A74EF5ED}" type="slidenum">
              <a:rPr lang="en-US" smtClean="0"/>
              <a:pPr>
                <a:defRPr/>
              </a:pPr>
              <a:t>16</a:t>
            </a:fld>
            <a:endParaRPr lang="en-US" dirty="0"/>
          </a:p>
        </p:txBody>
      </p:sp>
    </p:spTree>
    <p:extLst>
      <p:ext uri="{BB962C8B-B14F-4D97-AF65-F5344CB8AC3E}">
        <p14:creationId xmlns:p14="http://schemas.microsoft.com/office/powerpoint/2010/main" val="157644104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3A97-8DB0-4D16-88BC-CFAB09025FFC}"/>
              </a:ext>
            </a:extLst>
          </p:cNvPr>
          <p:cNvSpPr>
            <a:spLocks noGrp="1"/>
          </p:cNvSpPr>
          <p:nvPr>
            <p:ph type="title"/>
          </p:nvPr>
        </p:nvSpPr>
        <p:spPr>
          <a:xfrm>
            <a:off x="594370" y="153304"/>
            <a:ext cx="10694353" cy="578647"/>
          </a:xfrm>
        </p:spPr>
        <p:txBody>
          <a:bodyPr/>
          <a:lstStyle/>
          <a:p>
            <a:r>
              <a:rPr lang="en-IN" dirty="0"/>
              <a:t>					</a:t>
            </a:r>
            <a:r>
              <a:rPr lang="en-IN" sz="2400" b="1" dirty="0">
                <a:solidFill>
                  <a:schemeClr val="tx1">
                    <a:lumMod val="50000"/>
                  </a:schemeClr>
                </a:solidFill>
              </a:rPr>
              <a:t>Continue</a:t>
            </a:r>
          </a:p>
        </p:txBody>
      </p:sp>
      <p:sp>
        <p:nvSpPr>
          <p:cNvPr id="3" name="Content Placeholder 2">
            <a:extLst>
              <a:ext uri="{FF2B5EF4-FFF2-40B4-BE49-F238E27FC236}">
                <a16:creationId xmlns:a16="http://schemas.microsoft.com/office/drawing/2014/main" id="{0457CE21-C2F1-4333-8692-7C4D9F415B5B}"/>
              </a:ext>
            </a:extLst>
          </p:cNvPr>
          <p:cNvSpPr>
            <a:spLocks noGrp="1"/>
          </p:cNvSpPr>
          <p:nvPr>
            <p:ph idx="1"/>
          </p:nvPr>
        </p:nvSpPr>
        <p:spPr/>
        <p:txBody>
          <a:bodyPr/>
          <a:lstStyle/>
          <a:p>
            <a:r>
              <a:rPr lang="en-IN" sz="1600" dirty="0">
                <a:solidFill>
                  <a:schemeClr val="tx1">
                    <a:lumMod val="50000"/>
                  </a:schemeClr>
                </a:solidFill>
              </a:rPr>
              <a:t>DECLARE  </a:t>
            </a:r>
          </a:p>
          <a:p>
            <a:r>
              <a:rPr lang="en-IN" sz="1600" dirty="0">
                <a:solidFill>
                  <a:schemeClr val="tx1">
                    <a:lumMod val="50000"/>
                  </a:schemeClr>
                </a:solidFill>
              </a:rPr>
              <a:t>  x NUMBER := 0;  </a:t>
            </a:r>
          </a:p>
          <a:p>
            <a:r>
              <a:rPr lang="en-IN" sz="1600" dirty="0">
                <a:solidFill>
                  <a:schemeClr val="tx1">
                    <a:lumMod val="50000"/>
                  </a:schemeClr>
                </a:solidFill>
              </a:rPr>
              <a:t>BEGIN  </a:t>
            </a:r>
          </a:p>
          <a:p>
            <a:r>
              <a:rPr lang="en-IN" sz="1600" dirty="0">
                <a:solidFill>
                  <a:schemeClr val="tx1">
                    <a:lumMod val="50000"/>
                  </a:schemeClr>
                </a:solidFill>
              </a:rPr>
              <a:t>  LOOP -- After CONTINUE statement, control resumes here  </a:t>
            </a:r>
          </a:p>
          <a:p>
            <a:r>
              <a:rPr lang="en-IN" sz="1600" dirty="0">
                <a:solidFill>
                  <a:schemeClr val="tx1">
                    <a:lumMod val="50000"/>
                  </a:schemeClr>
                </a:solidFill>
              </a:rPr>
              <a:t>    DBMS_OUTPUT.PUT_LINE ('Inside loop:  x = ' || TO_CHAR(x));  </a:t>
            </a:r>
          </a:p>
          <a:p>
            <a:r>
              <a:rPr lang="en-IN" sz="1600" dirty="0">
                <a:solidFill>
                  <a:schemeClr val="tx1">
                    <a:lumMod val="50000"/>
                  </a:schemeClr>
                </a:solidFill>
              </a:rPr>
              <a:t>    x := x + 1;  </a:t>
            </a:r>
          </a:p>
          <a:p>
            <a:r>
              <a:rPr lang="en-IN" sz="1600" dirty="0">
                <a:solidFill>
                  <a:schemeClr val="tx1">
                    <a:lumMod val="50000"/>
                  </a:schemeClr>
                </a:solidFill>
              </a:rPr>
              <a:t>    IF x &lt; 3 THEN  </a:t>
            </a:r>
          </a:p>
          <a:p>
            <a:r>
              <a:rPr lang="en-IN" sz="1600" dirty="0">
                <a:solidFill>
                  <a:schemeClr val="tx1">
                    <a:lumMod val="50000"/>
                  </a:schemeClr>
                </a:solidFill>
              </a:rPr>
              <a:t>      CONTINUE;  </a:t>
            </a:r>
          </a:p>
          <a:p>
            <a:r>
              <a:rPr lang="en-IN" sz="1600" dirty="0">
                <a:solidFill>
                  <a:schemeClr val="tx1">
                    <a:lumMod val="50000"/>
                  </a:schemeClr>
                </a:solidFill>
              </a:rPr>
              <a:t>    END IF;  </a:t>
            </a:r>
          </a:p>
          <a:p>
            <a:r>
              <a:rPr lang="en-IN" sz="1600" dirty="0">
                <a:solidFill>
                  <a:schemeClr val="tx1">
                    <a:lumMod val="50000"/>
                  </a:schemeClr>
                </a:solidFill>
              </a:rPr>
              <a:t>    DBMS_OUTPUT.PUT_LINE  </a:t>
            </a:r>
          </a:p>
          <a:p>
            <a:r>
              <a:rPr lang="en-IN" sz="1600" dirty="0">
                <a:solidFill>
                  <a:schemeClr val="tx1">
                    <a:lumMod val="50000"/>
                  </a:schemeClr>
                </a:solidFill>
              </a:rPr>
              <a:t>      ('Inside loop, after CONTINUE:  x = ' || TO_CHAR(x));  </a:t>
            </a:r>
          </a:p>
          <a:p>
            <a:r>
              <a:rPr lang="en-IN" sz="1600" dirty="0">
                <a:solidFill>
                  <a:schemeClr val="tx1">
                    <a:lumMod val="50000"/>
                  </a:schemeClr>
                </a:solidFill>
              </a:rPr>
              <a:t>    EXIT WHEN x = 5;  </a:t>
            </a:r>
          </a:p>
          <a:p>
            <a:r>
              <a:rPr lang="en-IN" sz="1600" dirty="0">
                <a:solidFill>
                  <a:schemeClr val="tx1">
                    <a:lumMod val="50000"/>
                  </a:schemeClr>
                </a:solidFill>
              </a:rPr>
              <a:t>  END LOOP;  </a:t>
            </a:r>
          </a:p>
          <a:p>
            <a:r>
              <a:rPr lang="en-IN" sz="1600" dirty="0">
                <a:solidFill>
                  <a:schemeClr val="tx1">
                    <a:lumMod val="50000"/>
                  </a:schemeClr>
                </a:solidFill>
              </a:rPr>
              <a:t>   </a:t>
            </a:r>
          </a:p>
          <a:p>
            <a:r>
              <a:rPr lang="en-IN" sz="1600" dirty="0">
                <a:solidFill>
                  <a:schemeClr val="tx1">
                    <a:lumMod val="50000"/>
                  </a:schemeClr>
                </a:solidFill>
              </a:rPr>
              <a:t>  DBMS_OUTPUT.PUT_LINE (' After loop:  x = ' || TO_CHAR(x));  </a:t>
            </a:r>
          </a:p>
          <a:p>
            <a:r>
              <a:rPr lang="en-IN" sz="1600" dirty="0">
                <a:solidFill>
                  <a:schemeClr val="tx1">
                    <a:lumMod val="50000"/>
                  </a:schemeClr>
                </a:solidFill>
              </a:rPr>
              <a:t>END;  </a:t>
            </a:r>
          </a:p>
          <a:p>
            <a:r>
              <a:rPr lang="en-IN" sz="1600" dirty="0">
                <a:solidFill>
                  <a:schemeClr val="tx1">
                    <a:lumMod val="50000"/>
                  </a:schemeClr>
                </a:solidFill>
              </a:rPr>
              <a:t>/</a:t>
            </a:r>
          </a:p>
        </p:txBody>
      </p:sp>
      <p:sp>
        <p:nvSpPr>
          <p:cNvPr id="4" name="Slide Number Placeholder 3">
            <a:extLst>
              <a:ext uri="{FF2B5EF4-FFF2-40B4-BE49-F238E27FC236}">
                <a16:creationId xmlns:a16="http://schemas.microsoft.com/office/drawing/2014/main" id="{A8ADE1B6-B9DA-4E00-BF96-33ADC3CD1703}"/>
              </a:ext>
            </a:extLst>
          </p:cNvPr>
          <p:cNvSpPr>
            <a:spLocks noGrp="1"/>
          </p:cNvSpPr>
          <p:nvPr>
            <p:ph type="sldNum" sz="quarter" idx="10"/>
          </p:nvPr>
        </p:nvSpPr>
        <p:spPr/>
        <p:txBody>
          <a:bodyPr/>
          <a:lstStyle/>
          <a:p>
            <a:pPr>
              <a:defRPr/>
            </a:pPr>
            <a:fld id="{1DF506FE-98FD-40F5-939E-C219A74EF5ED}" type="slidenum">
              <a:rPr lang="en-US" smtClean="0"/>
              <a:pPr>
                <a:defRPr/>
              </a:pPr>
              <a:t>17</a:t>
            </a:fld>
            <a:endParaRPr lang="en-US" dirty="0"/>
          </a:p>
        </p:txBody>
      </p:sp>
    </p:spTree>
    <p:extLst>
      <p:ext uri="{BB962C8B-B14F-4D97-AF65-F5344CB8AC3E}">
        <p14:creationId xmlns:p14="http://schemas.microsoft.com/office/powerpoint/2010/main" val="24174569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987BB2-CC07-4B40-B8D7-93C994D8862B}"/>
              </a:ext>
            </a:extLst>
          </p:cNvPr>
          <p:cNvSpPr>
            <a:spLocks noGrp="1"/>
          </p:cNvSpPr>
          <p:nvPr>
            <p:ph type="title"/>
          </p:nvPr>
        </p:nvSpPr>
        <p:spPr>
          <a:xfrm>
            <a:off x="592308" y="89427"/>
            <a:ext cx="10694353" cy="689107"/>
          </a:xfrm>
        </p:spPr>
        <p:txBody>
          <a:bodyPr/>
          <a:lstStyle/>
          <a:p>
            <a:r>
              <a:rPr lang="en-IN" sz="2400" b="1" dirty="0">
                <a:solidFill>
                  <a:schemeClr val="tx1">
                    <a:lumMod val="50000"/>
                  </a:schemeClr>
                </a:solidFill>
              </a:rPr>
              <a:t>                                                        </a:t>
            </a:r>
            <a:r>
              <a:rPr lang="en-IN" sz="2400" b="1" dirty="0" err="1">
                <a:solidFill>
                  <a:schemeClr val="tx1">
                    <a:lumMod val="50000"/>
                  </a:schemeClr>
                </a:solidFill>
              </a:rPr>
              <a:t>GoTo</a:t>
            </a:r>
            <a:endParaRPr lang="en-IN" sz="2400" b="1" dirty="0">
              <a:solidFill>
                <a:schemeClr val="tx1">
                  <a:lumMod val="50000"/>
                </a:schemeClr>
              </a:solidFill>
            </a:endParaRPr>
          </a:p>
        </p:txBody>
      </p:sp>
      <p:sp>
        <p:nvSpPr>
          <p:cNvPr id="6" name="Content Placeholder 5">
            <a:extLst>
              <a:ext uri="{FF2B5EF4-FFF2-40B4-BE49-F238E27FC236}">
                <a16:creationId xmlns:a16="http://schemas.microsoft.com/office/drawing/2014/main" id="{2E61DF36-2CE2-4F5A-868F-30FBD6D71E8A}"/>
              </a:ext>
            </a:extLst>
          </p:cNvPr>
          <p:cNvSpPr>
            <a:spLocks noGrp="1"/>
          </p:cNvSpPr>
          <p:nvPr>
            <p:ph idx="1"/>
          </p:nvPr>
        </p:nvSpPr>
        <p:spPr/>
        <p:txBody>
          <a:bodyPr/>
          <a:lstStyle/>
          <a:p>
            <a:r>
              <a:rPr lang="en-US" sz="1600" dirty="0">
                <a:solidFill>
                  <a:schemeClr val="tx1">
                    <a:lumMod val="50000"/>
                  </a:schemeClr>
                </a:solidFill>
              </a:rPr>
              <a:t>DECLARE  </a:t>
            </a:r>
          </a:p>
          <a:p>
            <a:r>
              <a:rPr lang="en-US" sz="1600" dirty="0">
                <a:solidFill>
                  <a:schemeClr val="tx1">
                    <a:lumMod val="50000"/>
                  </a:schemeClr>
                </a:solidFill>
              </a:rPr>
              <a:t>   a number(2) := 30;  </a:t>
            </a:r>
          </a:p>
          <a:p>
            <a:r>
              <a:rPr lang="en-US" sz="1600" dirty="0">
                <a:solidFill>
                  <a:schemeClr val="tx1">
                    <a:lumMod val="50000"/>
                  </a:schemeClr>
                </a:solidFill>
              </a:rPr>
              <a:t>BEGIN  </a:t>
            </a:r>
          </a:p>
          <a:p>
            <a:r>
              <a:rPr lang="en-US" sz="1600" dirty="0">
                <a:solidFill>
                  <a:schemeClr val="tx1">
                    <a:lumMod val="50000"/>
                  </a:schemeClr>
                </a:solidFill>
              </a:rPr>
              <a:t>   &lt;&lt;</a:t>
            </a:r>
            <a:r>
              <a:rPr lang="en-US" sz="1600" dirty="0" err="1">
                <a:solidFill>
                  <a:schemeClr val="tx1">
                    <a:lumMod val="50000"/>
                  </a:schemeClr>
                </a:solidFill>
              </a:rPr>
              <a:t>loopstart</a:t>
            </a:r>
            <a:r>
              <a:rPr lang="en-US" sz="1600" dirty="0">
                <a:solidFill>
                  <a:schemeClr val="tx1">
                    <a:lumMod val="50000"/>
                  </a:schemeClr>
                </a:solidFill>
              </a:rPr>
              <a:t>&gt;&gt;  </a:t>
            </a:r>
          </a:p>
          <a:p>
            <a:r>
              <a:rPr lang="en-US" sz="1600" dirty="0">
                <a:solidFill>
                  <a:schemeClr val="tx1">
                    <a:lumMod val="50000"/>
                  </a:schemeClr>
                </a:solidFill>
              </a:rPr>
              <a:t>   -- while loop execution   </a:t>
            </a:r>
          </a:p>
          <a:p>
            <a:r>
              <a:rPr lang="en-US" sz="1600" dirty="0">
                <a:solidFill>
                  <a:schemeClr val="tx1">
                    <a:lumMod val="50000"/>
                  </a:schemeClr>
                </a:solidFill>
              </a:rPr>
              <a:t>   WHILE a &lt; 50 LOOP  </a:t>
            </a:r>
          </a:p>
          <a:p>
            <a:r>
              <a:rPr lang="en-US" sz="1600" dirty="0">
                <a:solidFill>
                  <a:schemeClr val="tx1">
                    <a:lumMod val="50000"/>
                  </a:schemeClr>
                </a:solidFill>
              </a:rPr>
              <a:t>      </a:t>
            </a:r>
            <a:r>
              <a:rPr lang="en-US" sz="1600" dirty="0" err="1">
                <a:solidFill>
                  <a:schemeClr val="tx1">
                    <a:lumMod val="50000"/>
                  </a:schemeClr>
                </a:solidFill>
              </a:rPr>
              <a:t>dbms_output.put_line</a:t>
            </a:r>
            <a:r>
              <a:rPr lang="en-US" sz="1600" dirty="0">
                <a:solidFill>
                  <a:schemeClr val="tx1">
                    <a:lumMod val="50000"/>
                  </a:schemeClr>
                </a:solidFill>
              </a:rPr>
              <a:t> ('value of a: ' || a);  </a:t>
            </a:r>
          </a:p>
          <a:p>
            <a:r>
              <a:rPr lang="en-US" sz="1600" dirty="0">
                <a:solidFill>
                  <a:schemeClr val="tx1">
                    <a:lumMod val="50000"/>
                  </a:schemeClr>
                </a:solidFill>
              </a:rPr>
              <a:t>      a := a + 1;  </a:t>
            </a:r>
          </a:p>
          <a:p>
            <a:r>
              <a:rPr lang="en-US" sz="1600" dirty="0">
                <a:solidFill>
                  <a:schemeClr val="tx1">
                    <a:lumMod val="50000"/>
                  </a:schemeClr>
                </a:solidFill>
              </a:rPr>
              <a:t>      IF a = 35 THEN  </a:t>
            </a:r>
          </a:p>
          <a:p>
            <a:r>
              <a:rPr lang="en-US" sz="1600" dirty="0">
                <a:solidFill>
                  <a:schemeClr val="tx1">
                    <a:lumMod val="50000"/>
                  </a:schemeClr>
                </a:solidFill>
              </a:rPr>
              <a:t>         a := a + 1;  </a:t>
            </a:r>
          </a:p>
          <a:p>
            <a:r>
              <a:rPr lang="en-US" sz="1600" dirty="0">
                <a:solidFill>
                  <a:schemeClr val="tx1">
                    <a:lumMod val="50000"/>
                  </a:schemeClr>
                </a:solidFill>
              </a:rPr>
              <a:t>         GOTO </a:t>
            </a:r>
            <a:r>
              <a:rPr lang="en-US" sz="1600" dirty="0" err="1">
                <a:solidFill>
                  <a:schemeClr val="tx1">
                    <a:lumMod val="50000"/>
                  </a:schemeClr>
                </a:solidFill>
              </a:rPr>
              <a:t>loopstart</a:t>
            </a:r>
            <a:r>
              <a:rPr lang="en-US" sz="1600" dirty="0">
                <a:solidFill>
                  <a:schemeClr val="tx1">
                    <a:lumMod val="50000"/>
                  </a:schemeClr>
                </a:solidFill>
              </a:rPr>
              <a:t>;  </a:t>
            </a:r>
          </a:p>
          <a:p>
            <a:r>
              <a:rPr lang="en-US" sz="1600" dirty="0">
                <a:solidFill>
                  <a:schemeClr val="tx1">
                    <a:lumMod val="50000"/>
                  </a:schemeClr>
                </a:solidFill>
              </a:rPr>
              <a:t>      END IF;  </a:t>
            </a:r>
          </a:p>
          <a:p>
            <a:r>
              <a:rPr lang="en-US" sz="1600" dirty="0">
                <a:solidFill>
                  <a:schemeClr val="tx1">
                    <a:lumMod val="50000"/>
                  </a:schemeClr>
                </a:solidFill>
              </a:rPr>
              <a:t>   END LOOP;  </a:t>
            </a:r>
          </a:p>
          <a:p>
            <a:r>
              <a:rPr lang="en-US" sz="1600" dirty="0">
                <a:solidFill>
                  <a:schemeClr val="tx1">
                    <a:lumMod val="50000"/>
                  </a:schemeClr>
                </a:solidFill>
              </a:rPr>
              <a:t>END;  </a:t>
            </a:r>
          </a:p>
          <a:p>
            <a:r>
              <a:rPr lang="en-US" sz="1600" dirty="0">
                <a:solidFill>
                  <a:schemeClr val="tx1">
                    <a:lumMod val="50000"/>
                  </a:schemeClr>
                </a:solidFill>
              </a:rPr>
              <a:t>/</a:t>
            </a:r>
            <a:endParaRPr lang="en-IN" sz="1600" dirty="0">
              <a:solidFill>
                <a:schemeClr val="tx1">
                  <a:lumMod val="50000"/>
                </a:schemeClr>
              </a:solidFill>
            </a:endParaRPr>
          </a:p>
        </p:txBody>
      </p:sp>
      <p:sp>
        <p:nvSpPr>
          <p:cNvPr id="4" name="Slide Number Placeholder 3">
            <a:extLst>
              <a:ext uri="{FF2B5EF4-FFF2-40B4-BE49-F238E27FC236}">
                <a16:creationId xmlns:a16="http://schemas.microsoft.com/office/drawing/2014/main" id="{3A5D2706-5621-48AE-8120-EAD25DA31D25}"/>
              </a:ext>
            </a:extLst>
          </p:cNvPr>
          <p:cNvSpPr>
            <a:spLocks noGrp="1"/>
          </p:cNvSpPr>
          <p:nvPr>
            <p:ph type="sldNum" sz="quarter" idx="10"/>
          </p:nvPr>
        </p:nvSpPr>
        <p:spPr/>
        <p:txBody>
          <a:bodyPr>
            <a:normAutofit/>
          </a:bodyPr>
          <a:lstStyle/>
          <a:p>
            <a:pPr>
              <a:lnSpc>
                <a:spcPct val="90000"/>
              </a:lnSpc>
              <a:spcAft>
                <a:spcPts val="600"/>
              </a:spcAft>
              <a:defRPr/>
            </a:pPr>
            <a:fld id="{1DF506FE-98FD-40F5-939E-C219A74EF5ED}" type="slidenum">
              <a:rPr lang="en-US" sz="300" smtClean="0"/>
              <a:pPr>
                <a:lnSpc>
                  <a:spcPct val="90000"/>
                </a:lnSpc>
                <a:spcAft>
                  <a:spcPts val="600"/>
                </a:spcAft>
                <a:defRPr/>
              </a:pPr>
              <a:t>18</a:t>
            </a:fld>
            <a:endParaRPr lang="en-US" sz="300"/>
          </a:p>
        </p:txBody>
      </p:sp>
    </p:spTree>
    <p:extLst>
      <p:ext uri="{BB962C8B-B14F-4D97-AF65-F5344CB8AC3E}">
        <p14:creationId xmlns:p14="http://schemas.microsoft.com/office/powerpoint/2010/main" val="68177832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9F20-421D-4E66-8E98-F491DFAE56D6}"/>
              </a:ext>
            </a:extLst>
          </p:cNvPr>
          <p:cNvSpPr>
            <a:spLocks noGrp="1"/>
          </p:cNvSpPr>
          <p:nvPr>
            <p:ph type="title"/>
          </p:nvPr>
        </p:nvSpPr>
        <p:spPr/>
        <p:txBody>
          <a:bodyPr/>
          <a:lstStyle/>
          <a:p>
            <a:r>
              <a:rPr lang="en-IN" dirty="0"/>
              <a:t>				</a:t>
            </a:r>
            <a:r>
              <a:rPr lang="en-IN" dirty="0">
                <a:solidFill>
                  <a:schemeClr val="tx1">
                    <a:lumMod val="50000"/>
                  </a:schemeClr>
                </a:solidFill>
              </a:rPr>
              <a:t>                </a:t>
            </a:r>
            <a:r>
              <a:rPr lang="en-IN" sz="2400" b="1" dirty="0">
                <a:solidFill>
                  <a:schemeClr val="tx1">
                    <a:lumMod val="50000"/>
                  </a:schemeClr>
                </a:solidFill>
              </a:rPr>
              <a:t>String</a:t>
            </a:r>
          </a:p>
        </p:txBody>
      </p:sp>
      <p:sp>
        <p:nvSpPr>
          <p:cNvPr id="5" name="Content Placeholder 4">
            <a:extLst>
              <a:ext uri="{FF2B5EF4-FFF2-40B4-BE49-F238E27FC236}">
                <a16:creationId xmlns:a16="http://schemas.microsoft.com/office/drawing/2014/main" id="{B2741CBB-F6BB-4D54-AAC3-4BC56E2D4A72}"/>
              </a:ext>
            </a:extLst>
          </p:cNvPr>
          <p:cNvSpPr>
            <a:spLocks noGrp="1"/>
          </p:cNvSpPr>
          <p:nvPr>
            <p:ph sz="half" idx="1"/>
          </p:nvPr>
        </p:nvSpPr>
        <p:spPr/>
        <p:txBody>
          <a:bodyPr/>
          <a:lstStyle/>
          <a:p>
            <a:r>
              <a:rPr lang="en-IN" sz="1600" dirty="0">
                <a:solidFill>
                  <a:schemeClr val="tx1">
                    <a:lumMod val="50000"/>
                  </a:schemeClr>
                </a:solidFill>
              </a:rPr>
              <a:t>DECLARE </a:t>
            </a:r>
          </a:p>
          <a:p>
            <a:r>
              <a:rPr lang="en-IN" sz="1600" dirty="0">
                <a:solidFill>
                  <a:schemeClr val="tx1">
                    <a:lumMod val="50000"/>
                  </a:schemeClr>
                </a:solidFill>
              </a:rPr>
              <a:t>   name varchar2(20); </a:t>
            </a:r>
          </a:p>
          <a:p>
            <a:r>
              <a:rPr lang="en-IN" sz="1600" dirty="0">
                <a:solidFill>
                  <a:schemeClr val="tx1">
                    <a:lumMod val="50000"/>
                  </a:schemeClr>
                </a:solidFill>
              </a:rPr>
              <a:t>   company varchar2(30); </a:t>
            </a:r>
          </a:p>
          <a:p>
            <a:r>
              <a:rPr lang="en-IN" sz="1600" dirty="0">
                <a:solidFill>
                  <a:schemeClr val="tx1">
                    <a:lumMod val="50000"/>
                  </a:schemeClr>
                </a:solidFill>
              </a:rPr>
              <a:t>   introduction </a:t>
            </a:r>
            <a:r>
              <a:rPr lang="en-IN" sz="1600" dirty="0" err="1">
                <a:solidFill>
                  <a:schemeClr val="tx1">
                    <a:lumMod val="50000"/>
                  </a:schemeClr>
                </a:solidFill>
              </a:rPr>
              <a:t>clob</a:t>
            </a:r>
            <a:r>
              <a:rPr lang="en-IN" sz="1600" dirty="0">
                <a:solidFill>
                  <a:schemeClr val="tx1">
                    <a:lumMod val="50000"/>
                  </a:schemeClr>
                </a:solidFill>
              </a:rPr>
              <a:t>; </a:t>
            </a:r>
          </a:p>
          <a:p>
            <a:r>
              <a:rPr lang="en-IN" sz="1600" dirty="0">
                <a:solidFill>
                  <a:schemeClr val="tx1">
                    <a:lumMod val="50000"/>
                  </a:schemeClr>
                </a:solidFill>
              </a:rPr>
              <a:t>   choice char(1); </a:t>
            </a:r>
          </a:p>
          <a:p>
            <a:r>
              <a:rPr lang="en-IN" sz="1600" dirty="0">
                <a:solidFill>
                  <a:schemeClr val="tx1">
                    <a:lumMod val="50000"/>
                  </a:schemeClr>
                </a:solidFill>
              </a:rPr>
              <a:t>BEGIN </a:t>
            </a:r>
          </a:p>
          <a:p>
            <a:r>
              <a:rPr lang="en-IN" sz="1600" dirty="0">
                <a:solidFill>
                  <a:schemeClr val="tx1">
                    <a:lumMod val="50000"/>
                  </a:schemeClr>
                </a:solidFill>
              </a:rPr>
              <a:t>   name := 'John Smith'; </a:t>
            </a:r>
          </a:p>
          <a:p>
            <a:r>
              <a:rPr lang="en-IN" sz="1600" dirty="0">
                <a:solidFill>
                  <a:schemeClr val="tx1">
                    <a:lumMod val="50000"/>
                  </a:schemeClr>
                </a:solidFill>
              </a:rPr>
              <a:t>   company := 'Infotech'; </a:t>
            </a:r>
          </a:p>
          <a:p>
            <a:r>
              <a:rPr lang="en-IN" sz="1600" dirty="0">
                <a:solidFill>
                  <a:schemeClr val="tx1">
                    <a:lumMod val="50000"/>
                  </a:schemeClr>
                </a:solidFill>
              </a:rPr>
              <a:t>   introduction := ' Hello! </a:t>
            </a:r>
            <a:r>
              <a:rPr lang="en-IN" sz="1600" dirty="0" err="1">
                <a:solidFill>
                  <a:schemeClr val="tx1">
                    <a:lumMod val="50000"/>
                  </a:schemeClr>
                </a:solidFill>
              </a:rPr>
              <a:t>I''m</a:t>
            </a:r>
            <a:r>
              <a:rPr lang="en-IN" sz="1600" dirty="0">
                <a:solidFill>
                  <a:schemeClr val="tx1">
                    <a:lumMod val="50000"/>
                  </a:schemeClr>
                </a:solidFill>
              </a:rPr>
              <a:t> John Smith from Infotech.'; </a:t>
            </a:r>
          </a:p>
          <a:p>
            <a:r>
              <a:rPr lang="en-IN" sz="1600" dirty="0">
                <a:solidFill>
                  <a:schemeClr val="tx1">
                    <a:lumMod val="50000"/>
                  </a:schemeClr>
                </a:solidFill>
              </a:rPr>
              <a:t>   choice := 'y'; </a:t>
            </a:r>
          </a:p>
          <a:p>
            <a:r>
              <a:rPr lang="en-IN" sz="1600" dirty="0">
                <a:solidFill>
                  <a:schemeClr val="tx1">
                    <a:lumMod val="50000"/>
                  </a:schemeClr>
                </a:solidFill>
              </a:rPr>
              <a:t>   IF choice = 'y' THEN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(name);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(company);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(introduction); </a:t>
            </a:r>
          </a:p>
          <a:p>
            <a:r>
              <a:rPr lang="en-IN" sz="1600" dirty="0">
                <a:solidFill>
                  <a:schemeClr val="tx1">
                    <a:lumMod val="50000"/>
                  </a:schemeClr>
                </a:solidFill>
              </a:rPr>
              <a:t>   END IF; </a:t>
            </a:r>
          </a:p>
          <a:p>
            <a:r>
              <a:rPr lang="en-IN" sz="1600" dirty="0">
                <a:solidFill>
                  <a:schemeClr val="tx1">
                    <a:lumMod val="50000"/>
                  </a:schemeClr>
                </a:solidFill>
              </a:rPr>
              <a:t>END; </a:t>
            </a:r>
          </a:p>
          <a:p>
            <a:r>
              <a:rPr lang="en-IN" sz="1600" dirty="0">
                <a:solidFill>
                  <a:schemeClr val="tx1">
                    <a:lumMod val="50000"/>
                  </a:schemeClr>
                </a:solidFill>
              </a:rPr>
              <a:t>/</a:t>
            </a:r>
          </a:p>
        </p:txBody>
      </p:sp>
      <p:sp>
        <p:nvSpPr>
          <p:cNvPr id="6" name="Content Placeholder 5">
            <a:extLst>
              <a:ext uri="{FF2B5EF4-FFF2-40B4-BE49-F238E27FC236}">
                <a16:creationId xmlns:a16="http://schemas.microsoft.com/office/drawing/2014/main" id="{61CFCC29-8E10-40AB-A947-DB24853CBBE1}"/>
              </a:ext>
            </a:extLst>
          </p:cNvPr>
          <p:cNvSpPr>
            <a:spLocks noGrp="1"/>
          </p:cNvSpPr>
          <p:nvPr>
            <p:ph sz="half" idx="2"/>
          </p:nvPr>
        </p:nvSpPr>
        <p:spPr/>
        <p:txBody>
          <a:bodyPr/>
          <a:lstStyle/>
          <a:p>
            <a:r>
              <a:rPr lang="en-IN" sz="1600" dirty="0">
                <a:solidFill>
                  <a:schemeClr val="tx1">
                    <a:lumMod val="50000"/>
                  </a:schemeClr>
                </a:solidFill>
              </a:rPr>
              <a:t>DECLARE </a:t>
            </a:r>
          </a:p>
          <a:p>
            <a:r>
              <a:rPr lang="en-IN" sz="1600" dirty="0">
                <a:solidFill>
                  <a:schemeClr val="tx1">
                    <a:lumMod val="50000"/>
                  </a:schemeClr>
                </a:solidFill>
              </a:rPr>
              <a:t>   greetings varchar2(30) := '......Hello World.....'; </a:t>
            </a:r>
          </a:p>
          <a:p>
            <a:r>
              <a:rPr lang="en-IN" sz="1600" dirty="0">
                <a:solidFill>
                  <a:schemeClr val="tx1">
                    <a:lumMod val="50000"/>
                  </a:schemeClr>
                </a:solidFill>
              </a:rPr>
              <a:t>BEGIN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(RTRIM(greetings,'.'));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(LTRIM(greetings, '.'));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(TRIM( '.' from greetings)); </a:t>
            </a:r>
          </a:p>
          <a:p>
            <a:r>
              <a:rPr lang="en-IN" sz="1600" dirty="0">
                <a:solidFill>
                  <a:schemeClr val="tx1">
                    <a:lumMod val="50000"/>
                  </a:schemeClr>
                </a:solidFill>
              </a:rPr>
              <a:t>END; </a:t>
            </a:r>
          </a:p>
          <a:p>
            <a:r>
              <a:rPr lang="en-IN" sz="1600" dirty="0">
                <a:solidFill>
                  <a:schemeClr val="tx1">
                    <a:lumMod val="50000"/>
                  </a:schemeClr>
                </a:solidFill>
              </a:rPr>
              <a:t>/</a:t>
            </a:r>
          </a:p>
        </p:txBody>
      </p:sp>
      <p:sp>
        <p:nvSpPr>
          <p:cNvPr id="4" name="Slide Number Placeholder 3">
            <a:extLst>
              <a:ext uri="{FF2B5EF4-FFF2-40B4-BE49-F238E27FC236}">
                <a16:creationId xmlns:a16="http://schemas.microsoft.com/office/drawing/2014/main" id="{8D4F046C-A8A1-4422-AC46-94725E744745}"/>
              </a:ext>
            </a:extLst>
          </p:cNvPr>
          <p:cNvSpPr>
            <a:spLocks noGrp="1"/>
          </p:cNvSpPr>
          <p:nvPr>
            <p:ph type="sldNum" sz="quarter" idx="10"/>
          </p:nvPr>
        </p:nvSpPr>
        <p:spPr/>
        <p:txBody>
          <a:bodyPr/>
          <a:lstStyle/>
          <a:p>
            <a:pPr>
              <a:defRPr/>
            </a:pPr>
            <a:fld id="{1DF506FE-98FD-40F5-939E-C219A74EF5ED}" type="slidenum">
              <a:rPr lang="en-US" smtClean="0"/>
              <a:pPr>
                <a:defRPr/>
              </a:pPr>
              <a:t>19</a:t>
            </a:fld>
            <a:endParaRPr lang="en-US" dirty="0"/>
          </a:p>
        </p:txBody>
      </p:sp>
    </p:spTree>
    <p:extLst>
      <p:ext uri="{BB962C8B-B14F-4D97-AF65-F5344CB8AC3E}">
        <p14:creationId xmlns:p14="http://schemas.microsoft.com/office/powerpoint/2010/main" val="24492580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8" y="258516"/>
            <a:ext cx="10835632" cy="854321"/>
          </a:xfrm>
        </p:spPr>
        <p:txBody>
          <a:bodyPr wrap="square" anchor="b">
            <a:normAutofit/>
          </a:bodyPr>
          <a:lstStyle/>
          <a:p>
            <a:pPr algn="ctr"/>
            <a:r>
              <a:rPr lang="en-US" dirty="0">
                <a:solidFill>
                  <a:schemeClr val="tx1">
                    <a:lumMod val="50000"/>
                  </a:schemeClr>
                </a:solidFill>
              </a:rPr>
              <a:t>Agenda</a:t>
            </a:r>
            <a:br>
              <a:rPr lang="en-US" b="1" dirty="0"/>
            </a:br>
            <a:endParaRPr lang="en-US" b="1" dirty="0"/>
          </a:p>
        </p:txBody>
      </p:sp>
      <p:sp>
        <p:nvSpPr>
          <p:cNvPr id="3" name="Content Placeholder 2">
            <a:extLst>
              <a:ext uri="{FF2B5EF4-FFF2-40B4-BE49-F238E27FC236}">
                <a16:creationId xmlns:a16="http://schemas.microsoft.com/office/drawing/2014/main" id="{024C79C1-25E3-4B6C-A354-1E423F64BE0B}"/>
              </a:ext>
            </a:extLst>
          </p:cNvPr>
          <p:cNvSpPr>
            <a:spLocks noGrp="1"/>
          </p:cNvSpPr>
          <p:nvPr>
            <p:ph type="body" sz="half" idx="2"/>
          </p:nvPr>
        </p:nvSpPr>
        <p:spPr>
          <a:xfrm>
            <a:off x="594368" y="1112837"/>
            <a:ext cx="3910807" cy="4441307"/>
          </a:xfrm>
        </p:spPr>
        <p:txBody>
          <a:bodyPr wrap="square" anchor="t">
            <a:normAutofit lnSpcReduction="10000"/>
          </a:bodyPr>
          <a:lstStyle/>
          <a:p>
            <a:pPr marL="342900" indent="-342900">
              <a:spcBef>
                <a:spcPts val="600"/>
              </a:spcBef>
              <a:spcAft>
                <a:spcPts val="600"/>
              </a:spcAft>
              <a:buFont typeface="Arial" panose="020B0604020202020204" pitchFamily="34" charset="0"/>
              <a:buChar char="•"/>
            </a:pPr>
            <a:r>
              <a:rPr lang="en-US" dirty="0">
                <a:solidFill>
                  <a:schemeClr val="tx1">
                    <a:lumMod val="75000"/>
                  </a:schemeClr>
                </a:solidFill>
              </a:rPr>
              <a:t>Introduction &amp; Features</a:t>
            </a:r>
          </a:p>
          <a:p>
            <a:pPr marL="342900" indent="-342900">
              <a:spcBef>
                <a:spcPts val="600"/>
              </a:spcBef>
              <a:spcAft>
                <a:spcPts val="600"/>
              </a:spcAft>
              <a:buFont typeface="Arial" panose="020B0604020202020204" pitchFamily="34" charset="0"/>
              <a:buChar char="•"/>
            </a:pPr>
            <a:r>
              <a:rPr lang="en-US" dirty="0">
                <a:solidFill>
                  <a:schemeClr val="tx1">
                    <a:lumMod val="75000"/>
                  </a:schemeClr>
                </a:solidFill>
              </a:rPr>
              <a:t>Advantages, Identifiers</a:t>
            </a:r>
          </a:p>
          <a:p>
            <a:pPr marL="342900" indent="-342900">
              <a:spcBef>
                <a:spcPts val="600"/>
              </a:spcBef>
              <a:spcAft>
                <a:spcPts val="600"/>
              </a:spcAft>
              <a:buFont typeface="Arial" panose="020B0604020202020204" pitchFamily="34" charset="0"/>
              <a:buChar char="•"/>
            </a:pPr>
            <a:r>
              <a:rPr lang="en-US" dirty="0">
                <a:solidFill>
                  <a:schemeClr val="tx1">
                    <a:lumMod val="75000"/>
                  </a:schemeClr>
                </a:solidFill>
              </a:rPr>
              <a:t>Data Types, Variables</a:t>
            </a:r>
          </a:p>
          <a:p>
            <a:pPr marL="342900" indent="-342900">
              <a:spcBef>
                <a:spcPts val="600"/>
              </a:spcBef>
              <a:spcAft>
                <a:spcPts val="600"/>
              </a:spcAft>
              <a:buFont typeface="Arial" panose="020B0604020202020204" pitchFamily="34" charset="0"/>
              <a:buChar char="•"/>
            </a:pPr>
            <a:r>
              <a:rPr lang="en-US" dirty="0">
                <a:solidFill>
                  <a:schemeClr val="tx1">
                    <a:lumMod val="75000"/>
                  </a:schemeClr>
                </a:solidFill>
              </a:rPr>
              <a:t>Literal &amp; Constant</a:t>
            </a:r>
          </a:p>
          <a:p>
            <a:pPr marL="342900" indent="-342900">
              <a:spcBef>
                <a:spcPts val="600"/>
              </a:spcBef>
              <a:spcAft>
                <a:spcPts val="600"/>
              </a:spcAft>
              <a:buFont typeface="Arial" panose="020B0604020202020204" pitchFamily="34" charset="0"/>
              <a:buChar char="•"/>
            </a:pPr>
            <a:r>
              <a:rPr lang="en-US" dirty="0">
                <a:solidFill>
                  <a:schemeClr val="tx1">
                    <a:lumMod val="75000"/>
                  </a:schemeClr>
                </a:solidFill>
              </a:rPr>
              <a:t>Conditional Statement, Loop</a:t>
            </a:r>
          </a:p>
          <a:p>
            <a:pPr marL="342900" indent="-342900">
              <a:spcBef>
                <a:spcPts val="600"/>
              </a:spcBef>
              <a:spcAft>
                <a:spcPts val="600"/>
              </a:spcAft>
              <a:buFont typeface="Arial" panose="020B0604020202020204" pitchFamily="34" charset="0"/>
              <a:buChar char="•"/>
            </a:pPr>
            <a:r>
              <a:rPr lang="en-US" dirty="0">
                <a:solidFill>
                  <a:schemeClr val="tx1">
                    <a:lumMod val="75000"/>
                  </a:schemeClr>
                </a:solidFill>
              </a:rPr>
              <a:t>String, Array, Procedures</a:t>
            </a:r>
          </a:p>
          <a:p>
            <a:pPr marL="342900" indent="-342900">
              <a:spcBef>
                <a:spcPts val="600"/>
              </a:spcBef>
              <a:spcAft>
                <a:spcPts val="600"/>
              </a:spcAft>
              <a:buFont typeface="Arial" panose="020B0604020202020204" pitchFamily="34" charset="0"/>
              <a:buChar char="•"/>
            </a:pPr>
            <a:r>
              <a:rPr lang="en-US" dirty="0">
                <a:solidFill>
                  <a:schemeClr val="tx1">
                    <a:lumMod val="75000"/>
                  </a:schemeClr>
                </a:solidFill>
              </a:rPr>
              <a:t>Functions, Cursors </a:t>
            </a:r>
          </a:p>
          <a:p>
            <a:pPr marL="342900" indent="-342900">
              <a:spcBef>
                <a:spcPts val="600"/>
              </a:spcBef>
              <a:spcAft>
                <a:spcPts val="600"/>
              </a:spcAft>
              <a:buFont typeface="Arial" panose="020B0604020202020204" pitchFamily="34" charset="0"/>
              <a:buChar char="•"/>
            </a:pPr>
            <a:r>
              <a:rPr lang="en-US" dirty="0">
                <a:solidFill>
                  <a:schemeClr val="tx1">
                    <a:lumMod val="75000"/>
                  </a:schemeClr>
                </a:solidFill>
              </a:rPr>
              <a:t>Exceptions, Triggers</a:t>
            </a:r>
          </a:p>
          <a:p>
            <a:pPr marL="342900" indent="-342900">
              <a:spcBef>
                <a:spcPts val="600"/>
              </a:spcBef>
              <a:spcAft>
                <a:spcPts val="600"/>
              </a:spcAft>
              <a:buFont typeface="Arial" panose="020B0604020202020204" pitchFamily="34" charset="0"/>
              <a:buChar char="•"/>
            </a:pPr>
            <a:r>
              <a:rPr lang="en-US" dirty="0">
                <a:solidFill>
                  <a:schemeClr val="tx1">
                    <a:lumMod val="75000"/>
                  </a:schemeClr>
                </a:solidFill>
              </a:rPr>
              <a:t>Package, Collection</a:t>
            </a:r>
          </a:p>
          <a:p>
            <a:pPr marL="342900" indent="-342900">
              <a:spcBef>
                <a:spcPts val="600"/>
              </a:spcBef>
              <a:spcAft>
                <a:spcPts val="600"/>
              </a:spcAft>
              <a:buFont typeface="Arial" panose="020B0604020202020204" pitchFamily="34" charset="0"/>
              <a:buChar char="•"/>
            </a:pPr>
            <a:r>
              <a:rPr lang="en-US" dirty="0">
                <a:solidFill>
                  <a:schemeClr val="tx1">
                    <a:lumMod val="75000"/>
                  </a:schemeClr>
                </a:solidFill>
              </a:rPr>
              <a:t>Transaction, DBMS Output</a:t>
            </a:r>
          </a:p>
          <a:p>
            <a:pPr marL="342900" indent="-342900">
              <a:spcBef>
                <a:spcPts val="600"/>
              </a:spcBef>
              <a:spcAft>
                <a:spcPts val="600"/>
              </a:spcAft>
              <a:buFont typeface="Arial" panose="020B0604020202020204" pitchFamily="34" charset="0"/>
              <a:buChar char="•"/>
            </a:pPr>
            <a:r>
              <a:rPr lang="en-US" dirty="0">
                <a:solidFill>
                  <a:schemeClr val="tx1">
                    <a:lumMod val="75000"/>
                  </a:schemeClr>
                </a:solidFill>
              </a:rPr>
              <a:t>Object Oriented</a:t>
            </a:r>
          </a:p>
          <a:p>
            <a:pPr>
              <a:spcBef>
                <a:spcPts val="600"/>
              </a:spcBef>
              <a:spcAft>
                <a:spcPts val="600"/>
              </a:spcAft>
            </a:pPr>
            <a:endParaRPr lang="en-US" dirty="0">
              <a:solidFill>
                <a:schemeClr val="tx1">
                  <a:lumMod val="75000"/>
                </a:schemeClr>
              </a:solidFill>
            </a:endParaRPr>
          </a:p>
          <a:p>
            <a:pPr marL="342900" indent="-342900">
              <a:spcBef>
                <a:spcPts val="600"/>
              </a:spcBef>
              <a:spcAft>
                <a:spcPts val="600"/>
              </a:spcAft>
              <a:buFont typeface="Arial" panose="020B0604020202020204" pitchFamily="34" charset="0"/>
              <a:buChar char="•"/>
            </a:pPr>
            <a:endParaRPr lang="en-US" dirty="0">
              <a:solidFill>
                <a:schemeClr val="tx1">
                  <a:lumMod val="75000"/>
                </a:schemeClr>
              </a:solidFill>
            </a:endParaRPr>
          </a:p>
          <a:p>
            <a:pPr>
              <a:buFont typeface="Arial" panose="020B0604020202020204" pitchFamily="34" charset="0"/>
              <a:buChar char="•"/>
            </a:pPr>
            <a:endParaRPr lang="en-IN" dirty="0">
              <a:solidFill>
                <a:schemeClr val="tx1">
                  <a:lumMod val="75000"/>
                </a:schemeClr>
              </a:solidFill>
            </a:endParaRPr>
          </a:p>
        </p:txBody>
      </p:sp>
      <p:sp>
        <p:nvSpPr>
          <p:cNvPr id="10" name="Slide Number Placeholder 4">
            <a:extLst>
              <a:ext uri="{FF2B5EF4-FFF2-40B4-BE49-F238E27FC236}">
                <a16:creationId xmlns:a16="http://schemas.microsoft.com/office/drawing/2014/main" id="{B6250E94-EADC-47FA-B4CF-883155D3B29C}"/>
              </a:ext>
            </a:extLst>
          </p:cNvPr>
          <p:cNvSpPr>
            <a:spLocks noGrp="1"/>
          </p:cNvSpPr>
          <p:nvPr>
            <p:ph type="sldNum" sz="quarter" idx="10"/>
          </p:nvPr>
        </p:nvSpPr>
        <p:spPr>
          <a:xfrm>
            <a:off x="8886508" y="6195285"/>
            <a:ext cx="396240" cy="144286"/>
          </a:xfrm>
        </p:spPr>
        <p:txBody>
          <a:bodyPr/>
          <a:lstStyle/>
          <a:p>
            <a:pPr>
              <a:spcAft>
                <a:spcPts val="600"/>
              </a:spcAft>
              <a:defRPr/>
            </a:pPr>
            <a:fld id="{7DF73373-377A-4452-843F-0F975D0897F4}" type="slidenum">
              <a:rPr lang="en-US">
                <a:solidFill>
                  <a:srgbClr val="63666A"/>
                </a:solidFill>
              </a:rPr>
              <a:pPr>
                <a:spcAft>
                  <a:spcPts val="600"/>
                </a:spcAft>
                <a:defRPr/>
              </a:pPr>
              <a:t>2</a:t>
            </a:fld>
            <a:endParaRPr lang="en-US" dirty="0">
              <a:solidFill>
                <a:srgbClr val="63666A"/>
              </a:solidFill>
            </a:endParaRPr>
          </a:p>
        </p:txBody>
      </p:sp>
      <p:pic>
        <p:nvPicPr>
          <p:cNvPr id="7" name="Content Placeholder 6" descr="A picture containing sitting, player, food, game&#10;&#10;Description automatically generated">
            <a:extLst>
              <a:ext uri="{FF2B5EF4-FFF2-40B4-BE49-F238E27FC236}">
                <a16:creationId xmlns:a16="http://schemas.microsoft.com/office/drawing/2014/main" id="{9F73D8CC-23F5-4844-9391-6572D2C9AC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8200" y="1646236"/>
            <a:ext cx="6645275" cy="3276601"/>
          </a:xfrm>
        </p:spPr>
      </p:pic>
    </p:spTree>
    <p:extLst>
      <p:ext uri="{BB962C8B-B14F-4D97-AF65-F5344CB8AC3E}">
        <p14:creationId xmlns:p14="http://schemas.microsoft.com/office/powerpoint/2010/main" val="114660230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59EC-842E-4E0C-9A55-B7C44C251752}"/>
              </a:ext>
            </a:extLst>
          </p:cNvPr>
          <p:cNvSpPr>
            <a:spLocks noGrp="1"/>
          </p:cNvSpPr>
          <p:nvPr>
            <p:ph type="title"/>
          </p:nvPr>
        </p:nvSpPr>
        <p:spPr/>
        <p:txBody>
          <a:bodyPr/>
          <a:lstStyle/>
          <a:p>
            <a:r>
              <a:rPr lang="en-IN" dirty="0"/>
              <a:t>			</a:t>
            </a:r>
            <a:r>
              <a:rPr lang="en-IN" dirty="0">
                <a:solidFill>
                  <a:schemeClr val="tx1">
                    <a:lumMod val="50000"/>
                  </a:schemeClr>
                </a:solidFill>
              </a:rPr>
              <a:t>                 </a:t>
            </a:r>
            <a:r>
              <a:rPr lang="en-IN" sz="2400" b="1" dirty="0">
                <a:solidFill>
                  <a:schemeClr val="tx1">
                    <a:lumMod val="50000"/>
                  </a:schemeClr>
                </a:solidFill>
              </a:rPr>
              <a:t>String Functions</a:t>
            </a:r>
          </a:p>
        </p:txBody>
      </p:sp>
      <p:sp>
        <p:nvSpPr>
          <p:cNvPr id="7" name="Content Placeholder 6">
            <a:extLst>
              <a:ext uri="{FF2B5EF4-FFF2-40B4-BE49-F238E27FC236}">
                <a16:creationId xmlns:a16="http://schemas.microsoft.com/office/drawing/2014/main" id="{C36F53C3-EB7C-4957-9AAF-7A3B266B0E2B}"/>
              </a:ext>
            </a:extLst>
          </p:cNvPr>
          <p:cNvSpPr>
            <a:spLocks noGrp="1"/>
          </p:cNvSpPr>
          <p:nvPr>
            <p:ph sz="half" idx="1"/>
          </p:nvPr>
        </p:nvSpPr>
        <p:spPr/>
        <p:txBody>
          <a:bodyPr/>
          <a:lstStyle/>
          <a:p>
            <a:r>
              <a:rPr lang="en-US" sz="1600" dirty="0">
                <a:solidFill>
                  <a:schemeClr val="tx1">
                    <a:lumMod val="50000"/>
                  </a:schemeClr>
                </a:solidFill>
              </a:rPr>
              <a:t>DECLARE </a:t>
            </a:r>
          </a:p>
          <a:p>
            <a:r>
              <a:rPr lang="en-US" sz="1600" dirty="0">
                <a:solidFill>
                  <a:schemeClr val="tx1">
                    <a:lumMod val="50000"/>
                  </a:schemeClr>
                </a:solidFill>
              </a:rPr>
              <a:t>   greetings varchar2(11) := 'hello world'; </a:t>
            </a:r>
          </a:p>
          <a:p>
            <a:r>
              <a:rPr lang="en-US" sz="1600" dirty="0">
                <a:solidFill>
                  <a:schemeClr val="tx1">
                    <a:lumMod val="50000"/>
                  </a:schemeClr>
                </a:solidFill>
              </a:rPr>
              <a:t>BEGIN </a:t>
            </a:r>
          </a:p>
          <a:p>
            <a:r>
              <a:rPr lang="en-US" sz="1600" dirty="0">
                <a:solidFill>
                  <a:schemeClr val="tx1">
                    <a:lumMod val="50000"/>
                  </a:schemeClr>
                </a:solidFill>
              </a:rPr>
              <a:t>   </a:t>
            </a:r>
            <a:r>
              <a:rPr lang="en-US" sz="1600" dirty="0" err="1">
                <a:solidFill>
                  <a:schemeClr val="tx1">
                    <a:lumMod val="50000"/>
                  </a:schemeClr>
                </a:solidFill>
              </a:rPr>
              <a:t>dbms_output.put_line</a:t>
            </a:r>
            <a:r>
              <a:rPr lang="en-US" sz="1600" dirty="0">
                <a:solidFill>
                  <a:schemeClr val="tx1">
                    <a:lumMod val="50000"/>
                  </a:schemeClr>
                </a:solidFill>
              </a:rPr>
              <a:t>(UPPER(greetings)); </a:t>
            </a:r>
          </a:p>
          <a:p>
            <a:r>
              <a:rPr lang="en-US" sz="1600" dirty="0">
                <a:solidFill>
                  <a:schemeClr val="tx1">
                    <a:lumMod val="50000"/>
                  </a:schemeClr>
                </a:solidFill>
              </a:rPr>
              <a:t>    </a:t>
            </a:r>
          </a:p>
          <a:p>
            <a:r>
              <a:rPr lang="en-US" sz="1600" dirty="0">
                <a:solidFill>
                  <a:schemeClr val="tx1">
                    <a:lumMod val="50000"/>
                  </a:schemeClr>
                </a:solidFill>
              </a:rPr>
              <a:t>   </a:t>
            </a:r>
            <a:r>
              <a:rPr lang="en-US" sz="1600" dirty="0" err="1">
                <a:solidFill>
                  <a:schemeClr val="tx1">
                    <a:lumMod val="50000"/>
                  </a:schemeClr>
                </a:solidFill>
              </a:rPr>
              <a:t>dbms_output.put_line</a:t>
            </a:r>
            <a:r>
              <a:rPr lang="en-US" sz="1600" dirty="0">
                <a:solidFill>
                  <a:schemeClr val="tx1">
                    <a:lumMod val="50000"/>
                  </a:schemeClr>
                </a:solidFill>
              </a:rPr>
              <a:t>(LOWER(greetings)); </a:t>
            </a:r>
          </a:p>
          <a:p>
            <a:r>
              <a:rPr lang="en-US" sz="1600" dirty="0">
                <a:solidFill>
                  <a:schemeClr val="tx1">
                    <a:lumMod val="50000"/>
                  </a:schemeClr>
                </a:solidFill>
              </a:rPr>
              <a:t>    </a:t>
            </a:r>
          </a:p>
          <a:p>
            <a:r>
              <a:rPr lang="en-US" sz="1600" dirty="0">
                <a:solidFill>
                  <a:schemeClr val="tx1">
                    <a:lumMod val="50000"/>
                  </a:schemeClr>
                </a:solidFill>
              </a:rPr>
              <a:t>   </a:t>
            </a:r>
            <a:r>
              <a:rPr lang="en-US" sz="1600" dirty="0" err="1">
                <a:solidFill>
                  <a:schemeClr val="tx1">
                    <a:lumMod val="50000"/>
                  </a:schemeClr>
                </a:solidFill>
              </a:rPr>
              <a:t>dbms_output.put_line</a:t>
            </a:r>
            <a:r>
              <a:rPr lang="en-US" sz="1600" dirty="0">
                <a:solidFill>
                  <a:schemeClr val="tx1">
                    <a:lumMod val="50000"/>
                  </a:schemeClr>
                </a:solidFill>
              </a:rPr>
              <a:t>(INITCAP(greetings)); </a:t>
            </a:r>
          </a:p>
          <a:p>
            <a:r>
              <a:rPr lang="en-US" sz="1600" dirty="0">
                <a:solidFill>
                  <a:schemeClr val="tx1">
                    <a:lumMod val="50000"/>
                  </a:schemeClr>
                </a:solidFill>
              </a:rPr>
              <a:t>    </a:t>
            </a:r>
          </a:p>
          <a:p>
            <a:r>
              <a:rPr lang="en-US" sz="1600" dirty="0">
                <a:solidFill>
                  <a:schemeClr val="tx1">
                    <a:lumMod val="50000"/>
                  </a:schemeClr>
                </a:solidFill>
              </a:rPr>
              <a:t>   /* retrieve the first character in the string */ </a:t>
            </a:r>
          </a:p>
          <a:p>
            <a:r>
              <a:rPr lang="en-US" sz="1600" dirty="0">
                <a:solidFill>
                  <a:schemeClr val="tx1">
                    <a:lumMod val="50000"/>
                  </a:schemeClr>
                </a:solidFill>
              </a:rPr>
              <a:t>   </a:t>
            </a:r>
            <a:r>
              <a:rPr lang="en-US" sz="1600" dirty="0" err="1">
                <a:solidFill>
                  <a:schemeClr val="tx1">
                    <a:lumMod val="50000"/>
                  </a:schemeClr>
                </a:solidFill>
              </a:rPr>
              <a:t>dbms_output.put_line</a:t>
            </a:r>
            <a:r>
              <a:rPr lang="en-US" sz="1600" dirty="0">
                <a:solidFill>
                  <a:schemeClr val="tx1">
                    <a:lumMod val="50000"/>
                  </a:schemeClr>
                </a:solidFill>
              </a:rPr>
              <a:t> ( SUBSTR (greetings, 1, 1)); </a:t>
            </a:r>
          </a:p>
          <a:p>
            <a:r>
              <a:rPr lang="en-US" sz="1600" dirty="0">
                <a:solidFill>
                  <a:schemeClr val="tx1">
                    <a:lumMod val="50000"/>
                  </a:schemeClr>
                </a:solidFill>
              </a:rPr>
              <a:t>    </a:t>
            </a:r>
          </a:p>
        </p:txBody>
      </p:sp>
      <p:sp>
        <p:nvSpPr>
          <p:cNvPr id="5" name="Content Placeholder 4">
            <a:extLst>
              <a:ext uri="{FF2B5EF4-FFF2-40B4-BE49-F238E27FC236}">
                <a16:creationId xmlns:a16="http://schemas.microsoft.com/office/drawing/2014/main" id="{CAE1F7BF-71B4-4941-B218-5035EBC245CC}"/>
              </a:ext>
            </a:extLst>
          </p:cNvPr>
          <p:cNvSpPr>
            <a:spLocks noGrp="1"/>
          </p:cNvSpPr>
          <p:nvPr>
            <p:ph sz="half" idx="2"/>
          </p:nvPr>
        </p:nvSpPr>
        <p:spPr/>
        <p:txBody>
          <a:bodyPr/>
          <a:lstStyle/>
          <a:p>
            <a:r>
              <a:rPr lang="en-US" sz="1600" dirty="0">
                <a:solidFill>
                  <a:schemeClr val="tx1">
                    <a:lumMod val="50000"/>
                  </a:schemeClr>
                </a:solidFill>
              </a:rPr>
              <a:t> /* retrieve the last character in the string */ </a:t>
            </a:r>
          </a:p>
          <a:p>
            <a:r>
              <a:rPr lang="en-US" sz="1600" dirty="0">
                <a:solidFill>
                  <a:schemeClr val="tx1">
                    <a:lumMod val="50000"/>
                  </a:schemeClr>
                </a:solidFill>
              </a:rPr>
              <a:t>   </a:t>
            </a:r>
            <a:r>
              <a:rPr lang="en-US" sz="1600" dirty="0" err="1">
                <a:solidFill>
                  <a:schemeClr val="tx1">
                    <a:lumMod val="50000"/>
                  </a:schemeClr>
                </a:solidFill>
              </a:rPr>
              <a:t>dbms_output.put_line</a:t>
            </a:r>
            <a:r>
              <a:rPr lang="en-US" sz="1600" dirty="0">
                <a:solidFill>
                  <a:schemeClr val="tx1">
                    <a:lumMod val="50000"/>
                  </a:schemeClr>
                </a:solidFill>
              </a:rPr>
              <a:t> ( SUBSTR (greetings, -1, 1)); </a:t>
            </a:r>
          </a:p>
          <a:p>
            <a:r>
              <a:rPr lang="en-US" sz="1600" dirty="0">
                <a:solidFill>
                  <a:schemeClr val="tx1">
                    <a:lumMod val="50000"/>
                  </a:schemeClr>
                </a:solidFill>
              </a:rPr>
              <a:t>    </a:t>
            </a:r>
          </a:p>
          <a:p>
            <a:r>
              <a:rPr lang="en-US" sz="1600" dirty="0">
                <a:solidFill>
                  <a:schemeClr val="tx1">
                    <a:lumMod val="50000"/>
                  </a:schemeClr>
                </a:solidFill>
              </a:rPr>
              <a:t>   /* retrieve five characters,  </a:t>
            </a:r>
          </a:p>
          <a:p>
            <a:r>
              <a:rPr lang="en-US" sz="1600" dirty="0">
                <a:solidFill>
                  <a:schemeClr val="tx1">
                    <a:lumMod val="50000"/>
                  </a:schemeClr>
                </a:solidFill>
              </a:rPr>
              <a:t>      starting from the seventh position. */ </a:t>
            </a:r>
          </a:p>
          <a:p>
            <a:r>
              <a:rPr lang="en-US" sz="1600" dirty="0">
                <a:solidFill>
                  <a:schemeClr val="tx1">
                    <a:lumMod val="50000"/>
                  </a:schemeClr>
                </a:solidFill>
              </a:rPr>
              <a:t>   </a:t>
            </a:r>
            <a:r>
              <a:rPr lang="en-US" sz="1600" dirty="0" err="1">
                <a:solidFill>
                  <a:schemeClr val="tx1">
                    <a:lumMod val="50000"/>
                  </a:schemeClr>
                </a:solidFill>
              </a:rPr>
              <a:t>dbms_output.put_line</a:t>
            </a:r>
            <a:r>
              <a:rPr lang="en-US" sz="1600" dirty="0">
                <a:solidFill>
                  <a:schemeClr val="tx1">
                    <a:lumMod val="50000"/>
                  </a:schemeClr>
                </a:solidFill>
              </a:rPr>
              <a:t> ( SUBSTR (greetings, 7, 5)); </a:t>
            </a:r>
          </a:p>
          <a:p>
            <a:r>
              <a:rPr lang="en-US" sz="1600" dirty="0">
                <a:solidFill>
                  <a:schemeClr val="tx1">
                    <a:lumMod val="50000"/>
                  </a:schemeClr>
                </a:solidFill>
              </a:rPr>
              <a:t>    </a:t>
            </a:r>
          </a:p>
          <a:p>
            <a:r>
              <a:rPr lang="en-US" sz="1600" dirty="0">
                <a:solidFill>
                  <a:schemeClr val="tx1">
                    <a:lumMod val="50000"/>
                  </a:schemeClr>
                </a:solidFill>
              </a:rPr>
              <a:t>   /* retrieve the remainder of the string, </a:t>
            </a:r>
          </a:p>
          <a:p>
            <a:r>
              <a:rPr lang="en-US" sz="1600" dirty="0">
                <a:solidFill>
                  <a:schemeClr val="tx1">
                    <a:lumMod val="50000"/>
                  </a:schemeClr>
                </a:solidFill>
              </a:rPr>
              <a:t>      starting from the second position. */ </a:t>
            </a:r>
          </a:p>
          <a:p>
            <a:r>
              <a:rPr lang="en-US" sz="1600" dirty="0">
                <a:solidFill>
                  <a:schemeClr val="tx1">
                    <a:lumMod val="50000"/>
                  </a:schemeClr>
                </a:solidFill>
              </a:rPr>
              <a:t>   </a:t>
            </a:r>
            <a:r>
              <a:rPr lang="en-US" sz="1600" dirty="0" err="1">
                <a:solidFill>
                  <a:schemeClr val="tx1">
                    <a:lumMod val="50000"/>
                  </a:schemeClr>
                </a:solidFill>
              </a:rPr>
              <a:t>dbms_output.put_line</a:t>
            </a:r>
            <a:r>
              <a:rPr lang="en-US" sz="1600" dirty="0">
                <a:solidFill>
                  <a:schemeClr val="tx1">
                    <a:lumMod val="50000"/>
                  </a:schemeClr>
                </a:solidFill>
              </a:rPr>
              <a:t> ( SUBSTR (greetings, 2)); </a:t>
            </a:r>
          </a:p>
          <a:p>
            <a:r>
              <a:rPr lang="en-US" sz="1600" dirty="0">
                <a:solidFill>
                  <a:schemeClr val="tx1">
                    <a:lumMod val="50000"/>
                  </a:schemeClr>
                </a:solidFill>
              </a:rPr>
              <a:t>     </a:t>
            </a:r>
          </a:p>
          <a:p>
            <a:r>
              <a:rPr lang="en-US" sz="1600" dirty="0">
                <a:solidFill>
                  <a:schemeClr val="tx1">
                    <a:lumMod val="50000"/>
                  </a:schemeClr>
                </a:solidFill>
              </a:rPr>
              <a:t>   /* find the location of the first "e" */ </a:t>
            </a:r>
          </a:p>
          <a:p>
            <a:r>
              <a:rPr lang="en-US" sz="1600" dirty="0">
                <a:solidFill>
                  <a:schemeClr val="tx1">
                    <a:lumMod val="50000"/>
                  </a:schemeClr>
                </a:solidFill>
              </a:rPr>
              <a:t>   </a:t>
            </a:r>
            <a:r>
              <a:rPr lang="en-US" sz="1600" dirty="0" err="1">
                <a:solidFill>
                  <a:schemeClr val="tx1">
                    <a:lumMod val="50000"/>
                  </a:schemeClr>
                </a:solidFill>
              </a:rPr>
              <a:t>dbms_output.put_line</a:t>
            </a:r>
            <a:r>
              <a:rPr lang="en-US" sz="1600" dirty="0">
                <a:solidFill>
                  <a:schemeClr val="tx1">
                    <a:lumMod val="50000"/>
                  </a:schemeClr>
                </a:solidFill>
              </a:rPr>
              <a:t> ( INSTR (greetings, 'e')); </a:t>
            </a:r>
          </a:p>
          <a:p>
            <a:r>
              <a:rPr lang="en-US" sz="1600" dirty="0">
                <a:solidFill>
                  <a:schemeClr val="tx1">
                    <a:lumMod val="50000"/>
                  </a:schemeClr>
                </a:solidFill>
              </a:rPr>
              <a:t>END; </a:t>
            </a:r>
          </a:p>
          <a:p>
            <a:r>
              <a:rPr lang="en-US" sz="1600" dirty="0">
                <a:solidFill>
                  <a:schemeClr val="tx1">
                    <a:lumMod val="50000"/>
                  </a:schemeClr>
                </a:solidFill>
              </a:rPr>
              <a:t>/</a:t>
            </a:r>
            <a:endParaRPr lang="en-IN" sz="1600" dirty="0">
              <a:solidFill>
                <a:schemeClr val="tx1">
                  <a:lumMod val="50000"/>
                </a:schemeClr>
              </a:solidFill>
            </a:endParaRPr>
          </a:p>
        </p:txBody>
      </p:sp>
      <p:sp>
        <p:nvSpPr>
          <p:cNvPr id="4" name="Slide Number Placeholder 3">
            <a:extLst>
              <a:ext uri="{FF2B5EF4-FFF2-40B4-BE49-F238E27FC236}">
                <a16:creationId xmlns:a16="http://schemas.microsoft.com/office/drawing/2014/main" id="{8F2921AA-2B97-44EF-9491-EBB6F67249A4}"/>
              </a:ext>
            </a:extLst>
          </p:cNvPr>
          <p:cNvSpPr>
            <a:spLocks noGrp="1"/>
          </p:cNvSpPr>
          <p:nvPr>
            <p:ph type="sldNum" sz="quarter" idx="10"/>
          </p:nvPr>
        </p:nvSpPr>
        <p:spPr/>
        <p:txBody>
          <a:bodyPr/>
          <a:lstStyle/>
          <a:p>
            <a:pPr>
              <a:defRPr/>
            </a:pPr>
            <a:fld id="{1DF506FE-98FD-40F5-939E-C219A74EF5ED}" type="slidenum">
              <a:rPr lang="en-US" smtClean="0"/>
              <a:pPr>
                <a:defRPr/>
              </a:pPr>
              <a:t>20</a:t>
            </a:fld>
            <a:endParaRPr lang="en-US" dirty="0"/>
          </a:p>
        </p:txBody>
      </p:sp>
    </p:spTree>
    <p:extLst>
      <p:ext uri="{BB962C8B-B14F-4D97-AF65-F5344CB8AC3E}">
        <p14:creationId xmlns:p14="http://schemas.microsoft.com/office/powerpoint/2010/main" val="23855227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AD508-8C80-4539-A016-EBCF9F708622}"/>
              </a:ext>
            </a:extLst>
          </p:cNvPr>
          <p:cNvSpPr>
            <a:spLocks noGrp="1"/>
          </p:cNvSpPr>
          <p:nvPr>
            <p:ph type="title"/>
          </p:nvPr>
        </p:nvSpPr>
        <p:spPr/>
        <p:txBody>
          <a:bodyPr/>
          <a:lstStyle/>
          <a:p>
            <a:r>
              <a:rPr lang="en-IN" dirty="0"/>
              <a:t>					</a:t>
            </a:r>
            <a:r>
              <a:rPr lang="en-IN" sz="2400" b="1" dirty="0">
                <a:solidFill>
                  <a:schemeClr val="tx1">
                    <a:lumMod val="50000"/>
                  </a:schemeClr>
                </a:solidFill>
              </a:rPr>
              <a:t>Array</a:t>
            </a:r>
          </a:p>
        </p:txBody>
      </p:sp>
      <p:sp>
        <p:nvSpPr>
          <p:cNvPr id="6" name="Content Placeholder 5">
            <a:extLst>
              <a:ext uri="{FF2B5EF4-FFF2-40B4-BE49-F238E27FC236}">
                <a16:creationId xmlns:a16="http://schemas.microsoft.com/office/drawing/2014/main" id="{569C24AD-BEE8-499A-87EC-B7ADE41BD9F5}"/>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The PL/SQL programming language provides a data structure called the </a:t>
            </a:r>
            <a:r>
              <a:rPr lang="en-US" b="1" i="0" dirty="0">
                <a:solidFill>
                  <a:srgbClr val="000000"/>
                </a:solidFill>
                <a:effectLst/>
                <a:latin typeface="Arial" panose="020B0604020202020204" pitchFamily="34" charset="0"/>
              </a:rPr>
              <a:t>VARRAY</a:t>
            </a:r>
            <a:r>
              <a:rPr lang="en-US" b="0" i="0" dirty="0">
                <a:solidFill>
                  <a:srgbClr val="000000"/>
                </a:solidFill>
                <a:effectLst/>
                <a:latin typeface="Arial" panose="020B0604020202020204" pitchFamily="34" charset="0"/>
              </a:rPr>
              <a:t>, which can store a fixed-size sequential collection of elements of the same type. A </a:t>
            </a:r>
            <a:r>
              <a:rPr lang="en-US" b="0" i="0" dirty="0" err="1">
                <a:solidFill>
                  <a:srgbClr val="000000"/>
                </a:solidFill>
                <a:effectLst/>
                <a:latin typeface="Arial" panose="020B0604020202020204" pitchFamily="34" charset="0"/>
              </a:rPr>
              <a:t>varray</a:t>
            </a:r>
            <a:r>
              <a:rPr lang="en-US" b="0" i="0" dirty="0">
                <a:solidFill>
                  <a:srgbClr val="000000"/>
                </a:solidFill>
                <a:effectLst/>
                <a:latin typeface="Arial" panose="020B0604020202020204" pitchFamily="34" charset="0"/>
              </a:rPr>
              <a:t> is used to store an ordered collection of data, however it is often better to think of an array as a collection of variables of the same type.</a:t>
            </a:r>
          </a:p>
          <a:p>
            <a:pPr algn="just"/>
            <a:r>
              <a:rPr lang="en-US" b="0" i="0" dirty="0">
                <a:solidFill>
                  <a:srgbClr val="000000"/>
                </a:solidFill>
                <a:effectLst/>
                <a:latin typeface="Arial" panose="020B0604020202020204" pitchFamily="34" charset="0"/>
              </a:rPr>
              <a:t>All </a:t>
            </a:r>
            <a:r>
              <a:rPr lang="en-US" b="0" i="0" dirty="0" err="1">
                <a:solidFill>
                  <a:srgbClr val="000000"/>
                </a:solidFill>
                <a:effectLst/>
                <a:latin typeface="Arial" panose="020B0604020202020204" pitchFamily="34" charset="0"/>
              </a:rPr>
              <a:t>varrays</a:t>
            </a:r>
            <a:r>
              <a:rPr lang="en-US" b="0" i="0" dirty="0">
                <a:solidFill>
                  <a:srgbClr val="000000"/>
                </a:solidFill>
                <a:effectLst/>
                <a:latin typeface="Arial" panose="020B0604020202020204" pitchFamily="34" charset="0"/>
              </a:rPr>
              <a:t> consist of contiguous memory locations. The lowest address corresponds to the first element and the highest address to the last element.</a:t>
            </a:r>
          </a:p>
          <a:p>
            <a:pPr algn="just"/>
            <a:r>
              <a:rPr lang="en-US" b="0" i="0" dirty="0">
                <a:solidFill>
                  <a:srgbClr val="000000"/>
                </a:solidFill>
                <a:effectLst/>
                <a:latin typeface="Arial" panose="020B0604020202020204" pitchFamily="34" charset="0"/>
              </a:rPr>
              <a:t>An array is a part of collection type data and it stands for variable-size arrays.</a:t>
            </a:r>
          </a:p>
          <a:p>
            <a:r>
              <a:rPr lang="en-US" b="0" i="0" dirty="0">
                <a:solidFill>
                  <a:srgbClr val="000000"/>
                </a:solidFill>
                <a:effectLst/>
                <a:latin typeface="Arial" panose="020B0604020202020204" pitchFamily="34" charset="0"/>
              </a:rPr>
              <a:t>Each element in a </a:t>
            </a:r>
            <a:r>
              <a:rPr lang="en-US" b="1" i="0" dirty="0" err="1">
                <a:solidFill>
                  <a:srgbClr val="000000"/>
                </a:solidFill>
                <a:effectLst/>
                <a:latin typeface="Arial" panose="020B0604020202020204" pitchFamily="34" charset="0"/>
              </a:rPr>
              <a:t>varray</a:t>
            </a:r>
            <a:r>
              <a:rPr lang="en-US" b="0" i="0" dirty="0">
                <a:solidFill>
                  <a:srgbClr val="000000"/>
                </a:solidFill>
                <a:effectLst/>
                <a:latin typeface="Arial" panose="020B0604020202020204" pitchFamily="34" charset="0"/>
              </a:rPr>
              <a:t> has an index associated with it. It also has a maximum size that can be changed dynamically.</a:t>
            </a:r>
          </a:p>
          <a:p>
            <a:r>
              <a:rPr lang="en-US" b="0" i="0" dirty="0">
                <a:solidFill>
                  <a:srgbClr val="000000"/>
                </a:solidFill>
                <a:effectLst/>
                <a:latin typeface="Arial" panose="020B0604020202020204" pitchFamily="34" charset="0"/>
              </a:rPr>
              <a:t>CREATE OR REPLACE TYPE </a:t>
            </a:r>
            <a:r>
              <a:rPr lang="en-US" b="0" i="0" dirty="0" err="1">
                <a:solidFill>
                  <a:srgbClr val="000000"/>
                </a:solidFill>
                <a:effectLst/>
                <a:latin typeface="Arial" panose="020B0604020202020204" pitchFamily="34" charset="0"/>
              </a:rPr>
              <a:t>varray_type_name</a:t>
            </a:r>
            <a:r>
              <a:rPr lang="en-US" b="0" i="0" dirty="0">
                <a:solidFill>
                  <a:srgbClr val="000000"/>
                </a:solidFill>
                <a:effectLst/>
                <a:latin typeface="Arial" panose="020B0604020202020204" pitchFamily="34" charset="0"/>
              </a:rPr>
              <a:t> IS VARRAY(n) of &lt;</a:t>
            </a:r>
            <a:r>
              <a:rPr lang="en-US" b="0" i="0" dirty="0" err="1">
                <a:solidFill>
                  <a:srgbClr val="000000"/>
                </a:solidFill>
                <a:effectLst/>
                <a:latin typeface="Arial" panose="020B0604020202020204" pitchFamily="34" charset="0"/>
              </a:rPr>
              <a:t>element_type</a:t>
            </a:r>
            <a:r>
              <a:rPr lang="en-US" b="0" i="0" dirty="0">
                <a:solidFill>
                  <a:srgbClr val="000000"/>
                </a:solidFill>
                <a:effectLst/>
                <a:latin typeface="Arial" panose="020B0604020202020204" pitchFamily="34" charset="0"/>
              </a:rPr>
              <a:t>&gt;</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CREATE Or REPLACE TYPE </a:t>
            </a:r>
            <a:r>
              <a:rPr lang="en-US" b="0" i="0" dirty="0" err="1">
                <a:solidFill>
                  <a:srgbClr val="000000"/>
                </a:solidFill>
                <a:effectLst/>
                <a:latin typeface="Arial" panose="020B0604020202020204" pitchFamily="34" charset="0"/>
              </a:rPr>
              <a:t>namearray</a:t>
            </a:r>
            <a:r>
              <a:rPr lang="en-US" b="0" i="0" dirty="0">
                <a:solidFill>
                  <a:srgbClr val="000000"/>
                </a:solidFill>
                <a:effectLst/>
                <a:latin typeface="Arial" panose="020B0604020202020204" pitchFamily="34" charset="0"/>
              </a:rPr>
              <a:t> AS VARRAY(3) OF VARCHAR2(10); </a:t>
            </a:r>
          </a:p>
          <a:p>
            <a:endParaRPr lang="en-IN" dirty="0"/>
          </a:p>
        </p:txBody>
      </p:sp>
      <p:sp>
        <p:nvSpPr>
          <p:cNvPr id="5" name="Slide Number Placeholder 4">
            <a:extLst>
              <a:ext uri="{FF2B5EF4-FFF2-40B4-BE49-F238E27FC236}">
                <a16:creationId xmlns:a16="http://schemas.microsoft.com/office/drawing/2014/main" id="{97726EB3-079D-42D5-8DE5-D50E39E665FD}"/>
              </a:ext>
            </a:extLst>
          </p:cNvPr>
          <p:cNvSpPr>
            <a:spLocks noGrp="1"/>
          </p:cNvSpPr>
          <p:nvPr>
            <p:ph type="sldNum" sz="quarter" idx="10"/>
          </p:nvPr>
        </p:nvSpPr>
        <p:spPr/>
        <p:txBody>
          <a:bodyPr/>
          <a:lstStyle/>
          <a:p>
            <a:pPr>
              <a:defRPr/>
            </a:pPr>
            <a:fld id="{D8E6BE1A-D57B-4DC2-9EDA-A21D6555DABC}" type="slidenum">
              <a:rPr lang="en-US" smtClean="0">
                <a:solidFill>
                  <a:srgbClr val="63666A"/>
                </a:solidFill>
              </a:rPr>
              <a:pPr>
                <a:defRPr/>
              </a:pPr>
              <a:t>21</a:t>
            </a:fld>
            <a:endParaRPr lang="en-US" dirty="0">
              <a:solidFill>
                <a:srgbClr val="63666A"/>
              </a:solidFill>
            </a:endParaRPr>
          </a:p>
        </p:txBody>
      </p:sp>
    </p:spTree>
    <p:extLst>
      <p:ext uri="{BB962C8B-B14F-4D97-AF65-F5344CB8AC3E}">
        <p14:creationId xmlns:p14="http://schemas.microsoft.com/office/powerpoint/2010/main" val="31935105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9A58E1-3A04-495D-8499-EC541A9873DA}"/>
              </a:ext>
            </a:extLst>
          </p:cNvPr>
          <p:cNvSpPr>
            <a:spLocks noGrp="1"/>
          </p:cNvSpPr>
          <p:nvPr>
            <p:ph type="title"/>
          </p:nvPr>
        </p:nvSpPr>
        <p:spPr>
          <a:xfrm>
            <a:off x="592304" y="89425"/>
            <a:ext cx="10694353" cy="642412"/>
          </a:xfrm>
        </p:spPr>
        <p:txBody>
          <a:bodyPr/>
          <a:lstStyle/>
          <a:p>
            <a:r>
              <a:rPr lang="en-IN" dirty="0"/>
              <a:t>				</a:t>
            </a:r>
            <a:r>
              <a:rPr lang="en-IN" sz="2400" b="1" dirty="0">
                <a:solidFill>
                  <a:schemeClr val="tx1">
                    <a:lumMod val="50000"/>
                  </a:schemeClr>
                </a:solidFill>
              </a:rPr>
              <a:t>            Array</a:t>
            </a:r>
          </a:p>
        </p:txBody>
      </p:sp>
      <p:sp>
        <p:nvSpPr>
          <p:cNvPr id="5" name="Slide Number Placeholder 4">
            <a:extLst>
              <a:ext uri="{FF2B5EF4-FFF2-40B4-BE49-F238E27FC236}">
                <a16:creationId xmlns:a16="http://schemas.microsoft.com/office/drawing/2014/main" id="{84B860E0-D2FE-441C-B72C-0D91128ABC57}"/>
              </a:ext>
            </a:extLst>
          </p:cNvPr>
          <p:cNvSpPr>
            <a:spLocks noGrp="1"/>
          </p:cNvSpPr>
          <p:nvPr>
            <p:ph type="sldNum" sz="quarter" idx="10"/>
          </p:nvPr>
        </p:nvSpPr>
        <p:spPr/>
        <p:txBody>
          <a:bodyPr/>
          <a:lstStyle/>
          <a:p>
            <a:pPr>
              <a:defRPr/>
            </a:pPr>
            <a:fld id="{7DF73373-377A-4452-843F-0F975D0897F4}" type="slidenum">
              <a:rPr lang="en-US" smtClean="0">
                <a:solidFill>
                  <a:srgbClr val="63666A"/>
                </a:solidFill>
              </a:rPr>
              <a:pPr>
                <a:defRPr/>
              </a:pPr>
              <a:t>22</a:t>
            </a:fld>
            <a:endParaRPr lang="en-US" dirty="0">
              <a:solidFill>
                <a:srgbClr val="63666A"/>
              </a:solidFill>
            </a:endParaRPr>
          </a:p>
        </p:txBody>
      </p:sp>
      <p:sp>
        <p:nvSpPr>
          <p:cNvPr id="3" name="Content Placeholder 2">
            <a:extLst>
              <a:ext uri="{FF2B5EF4-FFF2-40B4-BE49-F238E27FC236}">
                <a16:creationId xmlns:a16="http://schemas.microsoft.com/office/drawing/2014/main" id="{902C123B-9286-46BA-9CD2-EBAC5C3F06A8}"/>
              </a:ext>
            </a:extLst>
          </p:cNvPr>
          <p:cNvSpPr>
            <a:spLocks noGrp="1"/>
          </p:cNvSpPr>
          <p:nvPr>
            <p:ph idx="1"/>
          </p:nvPr>
        </p:nvSpPr>
        <p:spPr>
          <a:xfrm>
            <a:off x="594375" y="808037"/>
            <a:ext cx="10696417" cy="4906305"/>
          </a:xfrm>
        </p:spPr>
        <p:txBody>
          <a:bodyPr/>
          <a:lstStyle/>
          <a:p>
            <a:r>
              <a:rPr lang="en-IN" sz="1600" dirty="0">
                <a:solidFill>
                  <a:schemeClr val="tx1">
                    <a:lumMod val="50000"/>
                  </a:schemeClr>
                </a:solidFill>
              </a:rPr>
              <a:t>DECLARE </a:t>
            </a:r>
          </a:p>
          <a:p>
            <a:r>
              <a:rPr lang="en-IN" sz="1600" dirty="0">
                <a:solidFill>
                  <a:schemeClr val="tx1">
                    <a:lumMod val="50000"/>
                  </a:schemeClr>
                </a:solidFill>
              </a:rPr>
              <a:t>   type </a:t>
            </a:r>
            <a:r>
              <a:rPr lang="en-IN" sz="1600" dirty="0" err="1">
                <a:solidFill>
                  <a:schemeClr val="tx1">
                    <a:lumMod val="50000"/>
                  </a:schemeClr>
                </a:solidFill>
              </a:rPr>
              <a:t>namesarray</a:t>
            </a:r>
            <a:r>
              <a:rPr lang="en-IN" sz="1600" dirty="0">
                <a:solidFill>
                  <a:schemeClr val="tx1">
                    <a:lumMod val="50000"/>
                  </a:schemeClr>
                </a:solidFill>
              </a:rPr>
              <a:t> IS VARRAY(5) OF VARCHAR2(10); </a:t>
            </a:r>
          </a:p>
          <a:p>
            <a:r>
              <a:rPr lang="en-IN" sz="1600" dirty="0">
                <a:solidFill>
                  <a:schemeClr val="tx1">
                    <a:lumMod val="50000"/>
                  </a:schemeClr>
                </a:solidFill>
              </a:rPr>
              <a:t>   type grades IS VARRAY(5) OF INTEGER; </a:t>
            </a:r>
          </a:p>
          <a:p>
            <a:r>
              <a:rPr lang="en-IN" sz="1600" dirty="0">
                <a:solidFill>
                  <a:schemeClr val="tx1">
                    <a:lumMod val="50000"/>
                  </a:schemeClr>
                </a:solidFill>
              </a:rPr>
              <a:t>   names </a:t>
            </a:r>
            <a:r>
              <a:rPr lang="en-IN" sz="1600" dirty="0" err="1">
                <a:solidFill>
                  <a:schemeClr val="tx1">
                    <a:lumMod val="50000"/>
                  </a:schemeClr>
                </a:solidFill>
              </a:rPr>
              <a:t>namesarray</a:t>
            </a:r>
            <a:r>
              <a:rPr lang="en-IN" sz="1600" dirty="0">
                <a:solidFill>
                  <a:schemeClr val="tx1">
                    <a:lumMod val="50000"/>
                  </a:schemeClr>
                </a:solidFill>
              </a:rPr>
              <a:t>; </a:t>
            </a:r>
          </a:p>
          <a:p>
            <a:r>
              <a:rPr lang="en-IN" sz="1600" dirty="0">
                <a:solidFill>
                  <a:schemeClr val="tx1">
                    <a:lumMod val="50000"/>
                  </a:schemeClr>
                </a:solidFill>
              </a:rPr>
              <a:t>   marks grades; </a:t>
            </a:r>
          </a:p>
          <a:p>
            <a:r>
              <a:rPr lang="en-IN" sz="1600" dirty="0">
                <a:solidFill>
                  <a:schemeClr val="tx1">
                    <a:lumMod val="50000"/>
                  </a:schemeClr>
                </a:solidFill>
              </a:rPr>
              <a:t>   total integer; </a:t>
            </a:r>
          </a:p>
          <a:p>
            <a:r>
              <a:rPr lang="en-IN" sz="1600" dirty="0">
                <a:solidFill>
                  <a:schemeClr val="tx1">
                    <a:lumMod val="50000"/>
                  </a:schemeClr>
                </a:solidFill>
              </a:rPr>
              <a:t>BEGIN </a:t>
            </a:r>
          </a:p>
          <a:p>
            <a:r>
              <a:rPr lang="en-IN" sz="1600" dirty="0">
                <a:solidFill>
                  <a:schemeClr val="tx1">
                    <a:lumMod val="50000"/>
                  </a:schemeClr>
                </a:solidFill>
              </a:rPr>
              <a:t>   names := </a:t>
            </a:r>
            <a:r>
              <a:rPr lang="en-IN" sz="1600" dirty="0" err="1">
                <a:solidFill>
                  <a:schemeClr val="tx1">
                    <a:lumMod val="50000"/>
                  </a:schemeClr>
                </a:solidFill>
              </a:rPr>
              <a:t>namesarray</a:t>
            </a:r>
            <a:r>
              <a:rPr lang="en-IN" sz="1600" dirty="0">
                <a:solidFill>
                  <a:schemeClr val="tx1">
                    <a:lumMod val="50000"/>
                  </a:schemeClr>
                </a:solidFill>
              </a:rPr>
              <a:t>('Kavita', 'Pritam', '</a:t>
            </a:r>
            <a:r>
              <a:rPr lang="en-IN" sz="1600" dirty="0" err="1">
                <a:solidFill>
                  <a:schemeClr val="tx1">
                    <a:lumMod val="50000"/>
                  </a:schemeClr>
                </a:solidFill>
              </a:rPr>
              <a:t>Ayan</a:t>
            </a:r>
            <a:r>
              <a:rPr lang="en-IN" sz="1600" dirty="0">
                <a:solidFill>
                  <a:schemeClr val="tx1">
                    <a:lumMod val="50000"/>
                  </a:schemeClr>
                </a:solidFill>
              </a:rPr>
              <a:t>', '</a:t>
            </a:r>
            <a:r>
              <a:rPr lang="en-IN" sz="1600" dirty="0" err="1">
                <a:solidFill>
                  <a:schemeClr val="tx1">
                    <a:lumMod val="50000"/>
                  </a:schemeClr>
                </a:solidFill>
              </a:rPr>
              <a:t>Rishav</a:t>
            </a:r>
            <a:r>
              <a:rPr lang="en-IN" sz="1600" dirty="0">
                <a:solidFill>
                  <a:schemeClr val="tx1">
                    <a:lumMod val="50000"/>
                  </a:schemeClr>
                </a:solidFill>
              </a:rPr>
              <a:t>', 'Aziz'); </a:t>
            </a:r>
          </a:p>
          <a:p>
            <a:r>
              <a:rPr lang="en-IN" sz="1600" dirty="0">
                <a:solidFill>
                  <a:schemeClr val="tx1">
                    <a:lumMod val="50000"/>
                  </a:schemeClr>
                </a:solidFill>
              </a:rPr>
              <a:t>   marks:= grades(98, 97, 78, 87, 92); </a:t>
            </a:r>
          </a:p>
          <a:p>
            <a:r>
              <a:rPr lang="en-IN" sz="1600" dirty="0">
                <a:solidFill>
                  <a:schemeClr val="tx1">
                    <a:lumMod val="50000"/>
                  </a:schemeClr>
                </a:solidFill>
              </a:rPr>
              <a:t>   total := </a:t>
            </a:r>
            <a:r>
              <a:rPr lang="en-IN" sz="1600" dirty="0" err="1">
                <a:solidFill>
                  <a:schemeClr val="tx1">
                    <a:lumMod val="50000"/>
                  </a:schemeClr>
                </a:solidFill>
              </a:rPr>
              <a:t>names.count</a:t>
            </a:r>
            <a:r>
              <a:rPr lang="en-IN" sz="1600" dirty="0">
                <a:solidFill>
                  <a:schemeClr val="tx1">
                    <a:lumMod val="50000"/>
                  </a:schemeClr>
                </a:solidFill>
              </a:rPr>
              <a:t>;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('Total '|| total || ' Students'); </a:t>
            </a:r>
          </a:p>
          <a:p>
            <a:r>
              <a:rPr lang="en-IN" sz="1600" dirty="0">
                <a:solidFill>
                  <a:schemeClr val="tx1">
                    <a:lumMod val="50000"/>
                  </a:schemeClr>
                </a:solidFill>
              </a:rPr>
              <a:t>   FOR </a:t>
            </a:r>
            <a:r>
              <a:rPr lang="en-IN" sz="1600" dirty="0" err="1">
                <a:solidFill>
                  <a:schemeClr val="tx1">
                    <a:lumMod val="50000"/>
                  </a:schemeClr>
                </a:solidFill>
              </a:rPr>
              <a:t>i</a:t>
            </a:r>
            <a:r>
              <a:rPr lang="en-IN" sz="1600" dirty="0">
                <a:solidFill>
                  <a:schemeClr val="tx1">
                    <a:lumMod val="50000"/>
                  </a:schemeClr>
                </a:solidFill>
              </a:rPr>
              <a:t> in 1 .. total LOOP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('Student: ' || names(</a:t>
            </a:r>
            <a:r>
              <a:rPr lang="en-IN" sz="1600" dirty="0" err="1">
                <a:solidFill>
                  <a:schemeClr val="tx1">
                    <a:lumMod val="50000"/>
                  </a:schemeClr>
                </a:solidFill>
              </a:rPr>
              <a:t>i</a:t>
            </a:r>
            <a:r>
              <a:rPr lang="en-IN" sz="1600" dirty="0">
                <a:solidFill>
                  <a:schemeClr val="tx1">
                    <a:lumMod val="50000"/>
                  </a:schemeClr>
                </a:solidFill>
              </a:rPr>
              <a:t>) || ' </a:t>
            </a:r>
          </a:p>
          <a:p>
            <a:r>
              <a:rPr lang="en-IN" sz="1600" dirty="0">
                <a:solidFill>
                  <a:schemeClr val="tx1">
                    <a:lumMod val="50000"/>
                  </a:schemeClr>
                </a:solidFill>
              </a:rPr>
              <a:t>      Marks: ' || marks(</a:t>
            </a:r>
            <a:r>
              <a:rPr lang="en-IN" sz="1600" dirty="0" err="1">
                <a:solidFill>
                  <a:schemeClr val="tx1">
                    <a:lumMod val="50000"/>
                  </a:schemeClr>
                </a:solidFill>
              </a:rPr>
              <a:t>i</a:t>
            </a:r>
            <a:r>
              <a:rPr lang="en-IN" sz="1600" dirty="0">
                <a:solidFill>
                  <a:schemeClr val="tx1">
                    <a:lumMod val="50000"/>
                  </a:schemeClr>
                </a:solidFill>
              </a:rPr>
              <a:t>)); </a:t>
            </a:r>
          </a:p>
          <a:p>
            <a:r>
              <a:rPr lang="en-IN" sz="1600" dirty="0">
                <a:solidFill>
                  <a:schemeClr val="tx1">
                    <a:lumMod val="50000"/>
                  </a:schemeClr>
                </a:solidFill>
              </a:rPr>
              <a:t>   END LOOP; </a:t>
            </a:r>
          </a:p>
          <a:p>
            <a:r>
              <a:rPr lang="en-IN" sz="1600" dirty="0">
                <a:solidFill>
                  <a:schemeClr val="tx1">
                    <a:lumMod val="50000"/>
                  </a:schemeClr>
                </a:solidFill>
              </a:rPr>
              <a:t>END; </a:t>
            </a:r>
          </a:p>
          <a:p>
            <a:r>
              <a:rPr lang="en-IN" sz="1600" dirty="0">
                <a:solidFill>
                  <a:schemeClr val="tx1">
                    <a:lumMod val="50000"/>
                  </a:schemeClr>
                </a:solidFill>
              </a:rPr>
              <a:t>/</a:t>
            </a:r>
          </a:p>
        </p:txBody>
      </p:sp>
    </p:spTree>
    <p:extLst>
      <p:ext uri="{BB962C8B-B14F-4D97-AF65-F5344CB8AC3E}">
        <p14:creationId xmlns:p14="http://schemas.microsoft.com/office/powerpoint/2010/main" val="4612121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B5E0-A328-49D3-8B33-47AE1D16AE13}"/>
              </a:ext>
            </a:extLst>
          </p:cNvPr>
          <p:cNvSpPr>
            <a:spLocks noGrp="1"/>
          </p:cNvSpPr>
          <p:nvPr>
            <p:ph type="title"/>
          </p:nvPr>
        </p:nvSpPr>
        <p:spPr/>
        <p:txBody>
          <a:bodyPr/>
          <a:lstStyle/>
          <a:p>
            <a:r>
              <a:rPr lang="en-IN" dirty="0"/>
              <a:t>				</a:t>
            </a:r>
            <a:r>
              <a:rPr lang="en-IN" dirty="0">
                <a:solidFill>
                  <a:schemeClr val="tx1">
                    <a:lumMod val="50000"/>
                  </a:schemeClr>
                </a:solidFill>
              </a:rPr>
              <a:t>              </a:t>
            </a:r>
            <a:r>
              <a:rPr lang="en-IN" sz="2400" b="1" dirty="0" err="1">
                <a:solidFill>
                  <a:schemeClr val="tx1">
                    <a:lumMod val="50000"/>
                  </a:schemeClr>
                </a:solidFill>
              </a:rPr>
              <a:t>Cont</a:t>
            </a:r>
            <a:r>
              <a:rPr lang="en-IN" sz="2400" b="1" dirty="0">
                <a:solidFill>
                  <a:schemeClr val="tx1">
                    <a:lumMod val="50000"/>
                  </a:schemeClr>
                </a:solidFill>
              </a:rPr>
              <a:t>…..</a:t>
            </a:r>
          </a:p>
        </p:txBody>
      </p:sp>
      <p:sp>
        <p:nvSpPr>
          <p:cNvPr id="3" name="Content Placeholder 2">
            <a:extLst>
              <a:ext uri="{FF2B5EF4-FFF2-40B4-BE49-F238E27FC236}">
                <a16:creationId xmlns:a16="http://schemas.microsoft.com/office/drawing/2014/main" id="{32D7C6E8-1933-4790-B711-05E253757456}"/>
              </a:ext>
            </a:extLst>
          </p:cNvPr>
          <p:cNvSpPr>
            <a:spLocks noGrp="1"/>
          </p:cNvSpPr>
          <p:nvPr>
            <p:ph sz="half" idx="1"/>
          </p:nvPr>
        </p:nvSpPr>
        <p:spPr/>
        <p:txBody>
          <a:bodyPr/>
          <a:lstStyle/>
          <a:p>
            <a:r>
              <a:rPr lang="en-IN" sz="1600" dirty="0">
                <a:solidFill>
                  <a:schemeClr val="tx1">
                    <a:lumMod val="50000"/>
                  </a:schemeClr>
                </a:solidFill>
              </a:rPr>
              <a:t>DECLARE </a:t>
            </a:r>
          </a:p>
          <a:p>
            <a:r>
              <a:rPr lang="en-IN" sz="1600" dirty="0">
                <a:solidFill>
                  <a:schemeClr val="tx1">
                    <a:lumMod val="50000"/>
                  </a:schemeClr>
                </a:solidFill>
              </a:rPr>
              <a:t>   CURSOR </a:t>
            </a:r>
            <a:r>
              <a:rPr lang="en-IN" sz="1600" dirty="0" err="1">
                <a:solidFill>
                  <a:schemeClr val="tx1">
                    <a:lumMod val="50000"/>
                  </a:schemeClr>
                </a:solidFill>
              </a:rPr>
              <a:t>c_customers</a:t>
            </a:r>
            <a:r>
              <a:rPr lang="en-IN" sz="1600" dirty="0">
                <a:solidFill>
                  <a:schemeClr val="tx1">
                    <a:lumMod val="50000"/>
                  </a:schemeClr>
                </a:solidFill>
              </a:rPr>
              <a:t> is </a:t>
            </a:r>
          </a:p>
          <a:p>
            <a:r>
              <a:rPr lang="en-IN" sz="1600" dirty="0">
                <a:solidFill>
                  <a:schemeClr val="tx1">
                    <a:lumMod val="50000"/>
                  </a:schemeClr>
                </a:solidFill>
              </a:rPr>
              <a:t>   SELECT  name FROM customers; </a:t>
            </a:r>
          </a:p>
          <a:p>
            <a:r>
              <a:rPr lang="en-IN" sz="1600" dirty="0">
                <a:solidFill>
                  <a:schemeClr val="tx1">
                    <a:lumMod val="50000"/>
                  </a:schemeClr>
                </a:solidFill>
              </a:rPr>
              <a:t>   type </a:t>
            </a:r>
            <a:r>
              <a:rPr lang="en-IN" sz="1600" dirty="0" err="1">
                <a:solidFill>
                  <a:schemeClr val="tx1">
                    <a:lumMod val="50000"/>
                  </a:schemeClr>
                </a:solidFill>
              </a:rPr>
              <a:t>c_list</a:t>
            </a:r>
            <a:r>
              <a:rPr lang="en-IN" sz="1600" dirty="0">
                <a:solidFill>
                  <a:schemeClr val="tx1">
                    <a:lumMod val="50000"/>
                  </a:schemeClr>
                </a:solidFill>
              </a:rPr>
              <a:t> is </a:t>
            </a:r>
            <a:r>
              <a:rPr lang="en-IN" sz="1600" dirty="0" err="1">
                <a:solidFill>
                  <a:schemeClr val="tx1">
                    <a:lumMod val="50000"/>
                  </a:schemeClr>
                </a:solidFill>
              </a:rPr>
              <a:t>varray</a:t>
            </a:r>
            <a:r>
              <a:rPr lang="en-IN" sz="1600" dirty="0">
                <a:solidFill>
                  <a:schemeClr val="tx1">
                    <a:lumMod val="50000"/>
                  </a:schemeClr>
                </a:solidFill>
              </a:rPr>
              <a:t> (6) of </a:t>
            </a:r>
            <a:r>
              <a:rPr lang="en-IN" sz="1600" dirty="0" err="1">
                <a:solidFill>
                  <a:schemeClr val="tx1">
                    <a:lumMod val="50000"/>
                  </a:schemeClr>
                </a:solidFill>
              </a:rPr>
              <a:t>customers.name%type</a:t>
            </a:r>
            <a:r>
              <a:rPr lang="en-IN" sz="1600" dirty="0">
                <a:solidFill>
                  <a:schemeClr val="tx1">
                    <a:lumMod val="50000"/>
                  </a:schemeClr>
                </a:solidFill>
              </a:rPr>
              <a:t>; </a:t>
            </a:r>
          </a:p>
          <a:p>
            <a:r>
              <a:rPr lang="en-IN" sz="1600" dirty="0">
                <a:solidFill>
                  <a:schemeClr val="tx1">
                    <a:lumMod val="50000"/>
                  </a:schemeClr>
                </a:solidFill>
              </a:rPr>
              <a:t>   </a:t>
            </a:r>
            <a:r>
              <a:rPr lang="en-IN" sz="1600" dirty="0" err="1">
                <a:solidFill>
                  <a:schemeClr val="tx1">
                    <a:lumMod val="50000"/>
                  </a:schemeClr>
                </a:solidFill>
              </a:rPr>
              <a:t>name_list</a:t>
            </a:r>
            <a:r>
              <a:rPr lang="en-IN" sz="1600" dirty="0">
                <a:solidFill>
                  <a:schemeClr val="tx1">
                    <a:lumMod val="50000"/>
                  </a:schemeClr>
                </a:solidFill>
              </a:rPr>
              <a:t> </a:t>
            </a:r>
            <a:r>
              <a:rPr lang="en-IN" sz="1600" dirty="0" err="1">
                <a:solidFill>
                  <a:schemeClr val="tx1">
                    <a:lumMod val="50000"/>
                  </a:schemeClr>
                </a:solidFill>
              </a:rPr>
              <a:t>c_list</a:t>
            </a:r>
            <a:r>
              <a:rPr lang="en-IN" sz="1600" dirty="0">
                <a:solidFill>
                  <a:schemeClr val="tx1">
                    <a:lumMod val="50000"/>
                  </a:schemeClr>
                </a:solidFill>
              </a:rPr>
              <a:t> := </a:t>
            </a:r>
            <a:r>
              <a:rPr lang="en-IN" sz="1600" dirty="0" err="1">
                <a:solidFill>
                  <a:schemeClr val="tx1">
                    <a:lumMod val="50000"/>
                  </a:schemeClr>
                </a:solidFill>
              </a:rPr>
              <a:t>c_list</a:t>
            </a:r>
            <a:r>
              <a:rPr lang="en-IN" sz="1600" dirty="0">
                <a:solidFill>
                  <a:schemeClr val="tx1">
                    <a:lumMod val="50000"/>
                  </a:schemeClr>
                </a:solidFill>
              </a:rPr>
              <a:t>(); </a:t>
            </a:r>
          </a:p>
          <a:p>
            <a:r>
              <a:rPr lang="en-IN" sz="1600" dirty="0">
                <a:solidFill>
                  <a:schemeClr val="tx1">
                    <a:lumMod val="50000"/>
                  </a:schemeClr>
                </a:solidFill>
              </a:rPr>
              <a:t>   counter integer :=0; </a:t>
            </a:r>
          </a:p>
          <a:p>
            <a:r>
              <a:rPr lang="en-IN" sz="1600" dirty="0">
                <a:solidFill>
                  <a:schemeClr val="tx1">
                    <a:lumMod val="50000"/>
                  </a:schemeClr>
                </a:solidFill>
              </a:rPr>
              <a:t>BEGIN </a:t>
            </a:r>
          </a:p>
          <a:p>
            <a:r>
              <a:rPr lang="en-IN" sz="1600" dirty="0">
                <a:solidFill>
                  <a:schemeClr val="tx1">
                    <a:lumMod val="50000"/>
                  </a:schemeClr>
                </a:solidFill>
              </a:rPr>
              <a:t>   FOR n IN </a:t>
            </a:r>
            <a:r>
              <a:rPr lang="en-IN" sz="1600" dirty="0" err="1">
                <a:solidFill>
                  <a:schemeClr val="tx1">
                    <a:lumMod val="50000"/>
                  </a:schemeClr>
                </a:solidFill>
              </a:rPr>
              <a:t>c_customers</a:t>
            </a:r>
            <a:r>
              <a:rPr lang="en-IN" sz="1600" dirty="0">
                <a:solidFill>
                  <a:schemeClr val="tx1">
                    <a:lumMod val="50000"/>
                  </a:schemeClr>
                </a:solidFill>
              </a:rPr>
              <a:t> LOOP </a:t>
            </a:r>
          </a:p>
          <a:p>
            <a:r>
              <a:rPr lang="en-IN" sz="1600" dirty="0">
                <a:solidFill>
                  <a:schemeClr val="tx1">
                    <a:lumMod val="50000"/>
                  </a:schemeClr>
                </a:solidFill>
              </a:rPr>
              <a:t>      counter := counter + 1; </a:t>
            </a:r>
          </a:p>
          <a:p>
            <a:r>
              <a:rPr lang="en-IN" sz="1600" dirty="0">
                <a:solidFill>
                  <a:schemeClr val="tx1">
                    <a:lumMod val="50000"/>
                  </a:schemeClr>
                </a:solidFill>
              </a:rPr>
              <a:t>      </a:t>
            </a:r>
            <a:r>
              <a:rPr lang="en-IN" sz="1600" dirty="0" err="1">
                <a:solidFill>
                  <a:schemeClr val="tx1">
                    <a:lumMod val="50000"/>
                  </a:schemeClr>
                </a:solidFill>
              </a:rPr>
              <a:t>name_list.extend</a:t>
            </a:r>
            <a:r>
              <a:rPr lang="en-IN" sz="1600" dirty="0">
                <a:solidFill>
                  <a:schemeClr val="tx1">
                    <a:lumMod val="50000"/>
                  </a:schemeClr>
                </a:solidFill>
              </a:rPr>
              <a:t>; </a:t>
            </a:r>
          </a:p>
          <a:p>
            <a:r>
              <a:rPr lang="en-IN" sz="1600" dirty="0">
                <a:solidFill>
                  <a:schemeClr val="tx1">
                    <a:lumMod val="50000"/>
                  </a:schemeClr>
                </a:solidFill>
              </a:rPr>
              <a:t>      </a:t>
            </a:r>
            <a:r>
              <a:rPr lang="en-IN" sz="1600" dirty="0" err="1">
                <a:solidFill>
                  <a:schemeClr val="tx1">
                    <a:lumMod val="50000"/>
                  </a:schemeClr>
                </a:solidFill>
              </a:rPr>
              <a:t>name_list</a:t>
            </a:r>
            <a:r>
              <a:rPr lang="en-IN" sz="1600" dirty="0">
                <a:solidFill>
                  <a:schemeClr val="tx1">
                    <a:lumMod val="50000"/>
                  </a:schemeClr>
                </a:solidFill>
              </a:rPr>
              <a:t>(counter)  := n.name;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('Customer('||counter ||'):'||</a:t>
            </a:r>
            <a:r>
              <a:rPr lang="en-IN" sz="1600" dirty="0" err="1">
                <a:solidFill>
                  <a:schemeClr val="tx1">
                    <a:lumMod val="50000"/>
                  </a:schemeClr>
                </a:solidFill>
              </a:rPr>
              <a:t>name_list</a:t>
            </a:r>
            <a:r>
              <a:rPr lang="en-IN" sz="1600" dirty="0">
                <a:solidFill>
                  <a:schemeClr val="tx1">
                    <a:lumMod val="50000"/>
                  </a:schemeClr>
                </a:solidFill>
              </a:rPr>
              <a:t>(counter)); </a:t>
            </a:r>
          </a:p>
          <a:p>
            <a:r>
              <a:rPr lang="en-IN" sz="1600" dirty="0">
                <a:solidFill>
                  <a:schemeClr val="tx1">
                    <a:lumMod val="50000"/>
                  </a:schemeClr>
                </a:solidFill>
              </a:rPr>
              <a:t>   END LOOP; </a:t>
            </a:r>
          </a:p>
          <a:p>
            <a:r>
              <a:rPr lang="en-IN" sz="1600" dirty="0">
                <a:solidFill>
                  <a:schemeClr val="tx1">
                    <a:lumMod val="50000"/>
                  </a:schemeClr>
                </a:solidFill>
              </a:rPr>
              <a:t>END; </a:t>
            </a:r>
          </a:p>
          <a:p>
            <a:r>
              <a:rPr lang="en-IN" sz="1600" dirty="0">
                <a:solidFill>
                  <a:schemeClr val="tx1">
                    <a:lumMod val="50000"/>
                  </a:schemeClr>
                </a:solidFill>
              </a:rPr>
              <a:t>/ </a:t>
            </a:r>
          </a:p>
        </p:txBody>
      </p:sp>
      <p:sp>
        <p:nvSpPr>
          <p:cNvPr id="5" name="Content Placeholder 4">
            <a:extLst>
              <a:ext uri="{FF2B5EF4-FFF2-40B4-BE49-F238E27FC236}">
                <a16:creationId xmlns:a16="http://schemas.microsoft.com/office/drawing/2014/main" id="{75DA4A65-38EF-49FF-9F49-EDA36D744125}"/>
              </a:ext>
            </a:extLst>
          </p:cNvPr>
          <p:cNvSpPr>
            <a:spLocks noGrp="1"/>
          </p:cNvSpPr>
          <p:nvPr>
            <p:ph sz="half" idx="2"/>
          </p:nvPr>
        </p:nvSpPr>
        <p:spPr/>
        <p:txBody>
          <a:bodyPr/>
          <a:lstStyle/>
          <a:p>
            <a:r>
              <a:rPr lang="en-IN" sz="1600" dirty="0">
                <a:solidFill>
                  <a:schemeClr val="tx1">
                    <a:lumMod val="50000"/>
                  </a:schemeClr>
                </a:solidFill>
              </a:rPr>
              <a:t>Select * from customers;  </a:t>
            </a:r>
          </a:p>
          <a:p>
            <a:endParaRPr lang="en-IN" sz="1600" dirty="0">
              <a:solidFill>
                <a:schemeClr val="tx1">
                  <a:lumMod val="50000"/>
                </a:schemeClr>
              </a:solidFill>
            </a:endParaRPr>
          </a:p>
          <a:p>
            <a:r>
              <a:rPr lang="en-IN" sz="1600" dirty="0">
                <a:solidFill>
                  <a:schemeClr val="tx1">
                    <a:lumMod val="50000"/>
                  </a:schemeClr>
                </a:solidFill>
              </a:rPr>
              <a:t>+----+----------+-----+-----------+----------+ </a:t>
            </a:r>
          </a:p>
          <a:p>
            <a:r>
              <a:rPr lang="en-IN" sz="1600" dirty="0">
                <a:solidFill>
                  <a:schemeClr val="tx1">
                    <a:lumMod val="50000"/>
                  </a:schemeClr>
                </a:solidFill>
              </a:rPr>
              <a:t>| ID | NAME     | AGE | ADDRESS   | SALARY   | </a:t>
            </a:r>
          </a:p>
          <a:p>
            <a:r>
              <a:rPr lang="en-IN" sz="1600" dirty="0">
                <a:solidFill>
                  <a:schemeClr val="tx1">
                    <a:lumMod val="50000"/>
                  </a:schemeClr>
                </a:solidFill>
              </a:rPr>
              <a:t>+----+----------+-----+-----------+----------+ </a:t>
            </a:r>
          </a:p>
          <a:p>
            <a:r>
              <a:rPr lang="en-IN" sz="1600" dirty="0">
                <a:solidFill>
                  <a:schemeClr val="tx1">
                    <a:lumMod val="50000"/>
                  </a:schemeClr>
                </a:solidFill>
              </a:rPr>
              <a:t>|  1 | Ramesh   |  32 | Ahmedabad |  2000.00 | </a:t>
            </a:r>
          </a:p>
          <a:p>
            <a:r>
              <a:rPr lang="en-IN" sz="1600" dirty="0">
                <a:solidFill>
                  <a:schemeClr val="tx1">
                    <a:lumMod val="50000"/>
                  </a:schemeClr>
                </a:solidFill>
              </a:rPr>
              <a:t>|  2 | </a:t>
            </a:r>
            <a:r>
              <a:rPr lang="en-IN" sz="1600" dirty="0" err="1">
                <a:solidFill>
                  <a:schemeClr val="tx1">
                    <a:lumMod val="50000"/>
                  </a:schemeClr>
                </a:solidFill>
              </a:rPr>
              <a:t>Khilan</a:t>
            </a:r>
            <a:r>
              <a:rPr lang="en-IN" sz="1600" dirty="0">
                <a:solidFill>
                  <a:schemeClr val="tx1">
                    <a:lumMod val="50000"/>
                  </a:schemeClr>
                </a:solidFill>
              </a:rPr>
              <a:t>   |  25 | Delhi     |  1500.00 | </a:t>
            </a:r>
          </a:p>
          <a:p>
            <a:r>
              <a:rPr lang="en-IN" sz="1600" dirty="0">
                <a:solidFill>
                  <a:schemeClr val="tx1">
                    <a:lumMod val="50000"/>
                  </a:schemeClr>
                </a:solidFill>
              </a:rPr>
              <a:t>|  3 | </a:t>
            </a:r>
            <a:r>
              <a:rPr lang="en-IN" sz="1600" dirty="0" err="1">
                <a:solidFill>
                  <a:schemeClr val="tx1">
                    <a:lumMod val="50000"/>
                  </a:schemeClr>
                </a:solidFill>
              </a:rPr>
              <a:t>kaushik</a:t>
            </a:r>
            <a:r>
              <a:rPr lang="en-IN" sz="1600" dirty="0">
                <a:solidFill>
                  <a:schemeClr val="tx1">
                    <a:lumMod val="50000"/>
                  </a:schemeClr>
                </a:solidFill>
              </a:rPr>
              <a:t>  |  23 | Kota      |  2000.00 | </a:t>
            </a:r>
          </a:p>
          <a:p>
            <a:r>
              <a:rPr lang="en-IN" sz="1600" dirty="0">
                <a:solidFill>
                  <a:schemeClr val="tx1">
                    <a:lumMod val="50000"/>
                  </a:schemeClr>
                </a:solidFill>
              </a:rPr>
              <a:t>|  4 | </a:t>
            </a:r>
            <a:r>
              <a:rPr lang="en-IN" sz="1600" dirty="0" err="1">
                <a:solidFill>
                  <a:schemeClr val="tx1">
                    <a:lumMod val="50000"/>
                  </a:schemeClr>
                </a:solidFill>
              </a:rPr>
              <a:t>Chaitali</a:t>
            </a:r>
            <a:r>
              <a:rPr lang="en-IN" sz="1600" dirty="0">
                <a:solidFill>
                  <a:schemeClr val="tx1">
                    <a:lumMod val="50000"/>
                  </a:schemeClr>
                </a:solidFill>
              </a:rPr>
              <a:t> |  25 | Mumbai    |  6500.00 | </a:t>
            </a:r>
          </a:p>
          <a:p>
            <a:r>
              <a:rPr lang="en-IN" sz="1600" dirty="0">
                <a:solidFill>
                  <a:schemeClr val="tx1">
                    <a:lumMod val="50000"/>
                  </a:schemeClr>
                </a:solidFill>
              </a:rPr>
              <a:t>|  5 | Hardik   |  27 | Bhopal    |  8500.00 | </a:t>
            </a:r>
          </a:p>
          <a:p>
            <a:r>
              <a:rPr lang="en-IN" sz="1600" dirty="0">
                <a:solidFill>
                  <a:schemeClr val="tx1">
                    <a:lumMod val="50000"/>
                  </a:schemeClr>
                </a:solidFill>
              </a:rPr>
              <a:t>|  6 | Komal    |  22 | MP        |  4500.00 | </a:t>
            </a:r>
          </a:p>
          <a:p>
            <a:r>
              <a:rPr lang="en-IN" sz="1600" dirty="0">
                <a:solidFill>
                  <a:schemeClr val="tx1">
                    <a:lumMod val="50000"/>
                  </a:schemeClr>
                </a:solidFill>
              </a:rPr>
              <a:t>+----+----------+-----+-----------+----------+ </a:t>
            </a:r>
          </a:p>
        </p:txBody>
      </p:sp>
      <p:sp>
        <p:nvSpPr>
          <p:cNvPr id="4" name="Slide Number Placeholder 3">
            <a:extLst>
              <a:ext uri="{FF2B5EF4-FFF2-40B4-BE49-F238E27FC236}">
                <a16:creationId xmlns:a16="http://schemas.microsoft.com/office/drawing/2014/main" id="{0425C269-02B7-4B76-B476-B1105F866D1A}"/>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23</a:t>
            </a:fld>
            <a:endParaRPr lang="en-US" dirty="0">
              <a:solidFill>
                <a:srgbClr val="63666A"/>
              </a:solidFill>
            </a:endParaRPr>
          </a:p>
        </p:txBody>
      </p:sp>
    </p:spTree>
    <p:extLst>
      <p:ext uri="{BB962C8B-B14F-4D97-AF65-F5344CB8AC3E}">
        <p14:creationId xmlns:p14="http://schemas.microsoft.com/office/powerpoint/2010/main" val="308996117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AC55F-FCB3-4BEB-A4A4-A6A87AA99AE8}"/>
              </a:ext>
            </a:extLst>
          </p:cNvPr>
          <p:cNvSpPr>
            <a:spLocks noGrp="1"/>
          </p:cNvSpPr>
          <p:nvPr>
            <p:ph type="title"/>
          </p:nvPr>
        </p:nvSpPr>
        <p:spPr/>
        <p:txBody>
          <a:bodyPr/>
          <a:lstStyle/>
          <a:p>
            <a:r>
              <a:rPr lang="en-IN" dirty="0"/>
              <a:t>				</a:t>
            </a:r>
            <a:r>
              <a:rPr lang="en-IN" sz="2400" b="1" dirty="0">
                <a:solidFill>
                  <a:schemeClr val="tx1">
                    <a:lumMod val="50000"/>
                  </a:schemeClr>
                </a:solidFill>
              </a:rPr>
              <a:t>	Procedure</a:t>
            </a:r>
          </a:p>
        </p:txBody>
      </p:sp>
      <p:sp>
        <p:nvSpPr>
          <p:cNvPr id="3" name="Content Placeholder 2">
            <a:extLst>
              <a:ext uri="{FF2B5EF4-FFF2-40B4-BE49-F238E27FC236}">
                <a16:creationId xmlns:a16="http://schemas.microsoft.com/office/drawing/2014/main" id="{B3F89593-078F-42FE-B5C5-71F1EF03FBB9}"/>
              </a:ext>
            </a:extLst>
          </p:cNvPr>
          <p:cNvSpPr>
            <a:spLocks noGrp="1"/>
          </p:cNvSpPr>
          <p:nvPr>
            <p:ph idx="1"/>
          </p:nvPr>
        </p:nvSpPr>
        <p:spPr/>
        <p:txBody>
          <a:bodyPr/>
          <a:lstStyle/>
          <a:p>
            <a:r>
              <a:rPr lang="en-US" dirty="0">
                <a:solidFill>
                  <a:schemeClr val="tx1">
                    <a:lumMod val="50000"/>
                  </a:schemeClr>
                </a:solidFill>
              </a:rPr>
              <a:t>A procedure is created with the CREATE OR REPLACE PROCEDURE statement. The simplified syntax for the CREATE OR REPLACE PROCEDURE statement is as follows −</a:t>
            </a:r>
          </a:p>
          <a:p>
            <a:r>
              <a:rPr lang="en-US" dirty="0">
                <a:solidFill>
                  <a:schemeClr val="tx1">
                    <a:lumMod val="50000"/>
                  </a:schemeClr>
                </a:solidFill>
              </a:rPr>
              <a:t>CREATE [OR REPLACE] PROCEDURE </a:t>
            </a:r>
            <a:r>
              <a:rPr lang="en-US" dirty="0" err="1">
                <a:solidFill>
                  <a:schemeClr val="tx1">
                    <a:lumMod val="50000"/>
                  </a:schemeClr>
                </a:solidFill>
              </a:rPr>
              <a:t>procedure_name</a:t>
            </a:r>
            <a:r>
              <a:rPr lang="en-US" dirty="0">
                <a:solidFill>
                  <a:schemeClr val="tx1">
                    <a:lumMod val="50000"/>
                  </a:schemeClr>
                </a:solidFill>
              </a:rPr>
              <a:t> </a:t>
            </a:r>
          </a:p>
          <a:p>
            <a:r>
              <a:rPr lang="en-US" dirty="0">
                <a:solidFill>
                  <a:schemeClr val="tx1">
                    <a:lumMod val="50000"/>
                  </a:schemeClr>
                </a:solidFill>
              </a:rPr>
              <a:t>[(</a:t>
            </a:r>
            <a:r>
              <a:rPr lang="en-US" dirty="0" err="1">
                <a:solidFill>
                  <a:schemeClr val="tx1">
                    <a:lumMod val="50000"/>
                  </a:schemeClr>
                </a:solidFill>
              </a:rPr>
              <a:t>parameter_name</a:t>
            </a:r>
            <a:r>
              <a:rPr lang="en-US" dirty="0">
                <a:solidFill>
                  <a:schemeClr val="tx1">
                    <a:lumMod val="50000"/>
                  </a:schemeClr>
                </a:solidFill>
              </a:rPr>
              <a:t> [IN | OUT | IN OUT] type [, ...])] </a:t>
            </a:r>
          </a:p>
          <a:p>
            <a:r>
              <a:rPr lang="en-US" dirty="0">
                <a:solidFill>
                  <a:schemeClr val="tx1">
                    <a:lumMod val="50000"/>
                  </a:schemeClr>
                </a:solidFill>
              </a:rPr>
              <a:t>{IS | AS} </a:t>
            </a:r>
          </a:p>
          <a:p>
            <a:r>
              <a:rPr lang="en-US" dirty="0">
                <a:solidFill>
                  <a:schemeClr val="tx1">
                    <a:lumMod val="50000"/>
                  </a:schemeClr>
                </a:solidFill>
              </a:rPr>
              <a:t>BEGIN </a:t>
            </a:r>
          </a:p>
          <a:p>
            <a:r>
              <a:rPr lang="en-US" dirty="0">
                <a:solidFill>
                  <a:schemeClr val="tx1">
                    <a:lumMod val="50000"/>
                  </a:schemeClr>
                </a:solidFill>
              </a:rPr>
              <a:t>  &lt; </a:t>
            </a:r>
            <a:r>
              <a:rPr lang="en-US" dirty="0" err="1">
                <a:solidFill>
                  <a:schemeClr val="tx1">
                    <a:lumMod val="50000"/>
                  </a:schemeClr>
                </a:solidFill>
              </a:rPr>
              <a:t>procedure_body</a:t>
            </a:r>
            <a:r>
              <a:rPr lang="en-US" dirty="0">
                <a:solidFill>
                  <a:schemeClr val="tx1">
                    <a:lumMod val="50000"/>
                  </a:schemeClr>
                </a:solidFill>
              </a:rPr>
              <a:t> &gt; </a:t>
            </a:r>
          </a:p>
          <a:p>
            <a:r>
              <a:rPr lang="en-US" dirty="0">
                <a:solidFill>
                  <a:schemeClr val="tx1">
                    <a:lumMod val="50000"/>
                  </a:schemeClr>
                </a:solidFill>
              </a:rPr>
              <a:t>END </a:t>
            </a:r>
            <a:r>
              <a:rPr lang="en-US" dirty="0" err="1">
                <a:solidFill>
                  <a:schemeClr val="tx1">
                    <a:lumMod val="50000"/>
                  </a:schemeClr>
                </a:solidFill>
              </a:rPr>
              <a:t>procedure_name</a:t>
            </a:r>
            <a:r>
              <a:rPr lang="en-US" dirty="0">
                <a:solidFill>
                  <a:schemeClr val="tx1">
                    <a:lumMod val="50000"/>
                  </a:schemeClr>
                </a:solidFill>
              </a:rPr>
              <a:t>; </a:t>
            </a:r>
            <a:endParaRPr lang="en-IN" dirty="0">
              <a:solidFill>
                <a:schemeClr val="tx1">
                  <a:lumMod val="50000"/>
                </a:schemeClr>
              </a:solidFill>
            </a:endParaRPr>
          </a:p>
        </p:txBody>
      </p:sp>
      <p:sp>
        <p:nvSpPr>
          <p:cNvPr id="4" name="Slide Number Placeholder 3">
            <a:extLst>
              <a:ext uri="{FF2B5EF4-FFF2-40B4-BE49-F238E27FC236}">
                <a16:creationId xmlns:a16="http://schemas.microsoft.com/office/drawing/2014/main" id="{01F34D5E-E549-4436-A1AB-D93126CD973B}"/>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24</a:t>
            </a:fld>
            <a:endParaRPr lang="en-US" dirty="0">
              <a:solidFill>
                <a:srgbClr val="63666A"/>
              </a:solidFill>
            </a:endParaRPr>
          </a:p>
        </p:txBody>
      </p:sp>
    </p:spTree>
    <p:extLst>
      <p:ext uri="{BB962C8B-B14F-4D97-AF65-F5344CB8AC3E}">
        <p14:creationId xmlns:p14="http://schemas.microsoft.com/office/powerpoint/2010/main" val="78074691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4559-BCF1-499A-8ED5-312A3CDC1109}"/>
              </a:ext>
            </a:extLst>
          </p:cNvPr>
          <p:cNvSpPr>
            <a:spLocks noGrp="1"/>
          </p:cNvSpPr>
          <p:nvPr>
            <p:ph type="title"/>
          </p:nvPr>
        </p:nvSpPr>
        <p:spPr/>
        <p:txBody>
          <a:bodyPr/>
          <a:lstStyle/>
          <a:p>
            <a:r>
              <a:rPr lang="en-IN" dirty="0"/>
              <a:t>					</a:t>
            </a:r>
            <a:r>
              <a:rPr lang="en-IN" sz="2400" b="1" dirty="0" err="1"/>
              <a:t>Cont</a:t>
            </a:r>
            <a:r>
              <a:rPr lang="en-IN" sz="2400" b="1" dirty="0"/>
              <a:t>….</a:t>
            </a:r>
          </a:p>
        </p:txBody>
      </p:sp>
      <p:sp>
        <p:nvSpPr>
          <p:cNvPr id="3" name="Content Placeholder 2">
            <a:extLst>
              <a:ext uri="{FF2B5EF4-FFF2-40B4-BE49-F238E27FC236}">
                <a16:creationId xmlns:a16="http://schemas.microsoft.com/office/drawing/2014/main" id="{D90646D7-3974-47B7-B326-924D724E8FD2}"/>
              </a:ext>
            </a:extLst>
          </p:cNvPr>
          <p:cNvSpPr>
            <a:spLocks noGrp="1"/>
          </p:cNvSpPr>
          <p:nvPr>
            <p:ph idx="1"/>
          </p:nvPr>
        </p:nvSpPr>
        <p:spPr/>
        <p:txBody>
          <a:bodyPr/>
          <a:lstStyle/>
          <a:p>
            <a:pPr algn="just">
              <a:buFont typeface="Arial" panose="020B0604020202020204" pitchFamily="34" charset="0"/>
              <a:buChar char="•"/>
            </a:pPr>
            <a:r>
              <a:rPr lang="en-US" b="0" i="1" dirty="0">
                <a:solidFill>
                  <a:srgbClr val="000000"/>
                </a:solidFill>
                <a:effectLst/>
                <a:latin typeface="Arial" panose="020B0604020202020204" pitchFamily="34" charset="0"/>
              </a:rPr>
              <a:t>procedure-name</a:t>
            </a:r>
            <a:r>
              <a:rPr lang="en-US" b="0" i="0" dirty="0">
                <a:solidFill>
                  <a:srgbClr val="000000"/>
                </a:solidFill>
                <a:effectLst/>
                <a:latin typeface="Arial" panose="020B0604020202020204" pitchFamily="34" charset="0"/>
              </a:rPr>
              <a:t> specifies the name of the procedure.</a:t>
            </a:r>
          </a:p>
          <a:p>
            <a:pPr algn="just">
              <a:buFont typeface="Arial" panose="020B0604020202020204" pitchFamily="34" charset="0"/>
              <a:buChar char="•"/>
            </a:pPr>
            <a:r>
              <a:rPr lang="en-US" b="0" i="0" dirty="0">
                <a:solidFill>
                  <a:srgbClr val="000000"/>
                </a:solidFill>
                <a:effectLst/>
                <a:latin typeface="Arial" panose="020B0604020202020204" pitchFamily="34" charset="0"/>
              </a:rPr>
              <a:t>[OR REPLACE] option allows the modification of an existing procedure.</a:t>
            </a:r>
          </a:p>
          <a:p>
            <a:pPr algn="just">
              <a:buFont typeface="Arial" panose="020B0604020202020204" pitchFamily="34" charset="0"/>
              <a:buChar char="•"/>
            </a:pPr>
            <a:r>
              <a:rPr lang="en-US" b="0" i="0" dirty="0">
                <a:solidFill>
                  <a:srgbClr val="000000"/>
                </a:solidFill>
                <a:effectLst/>
                <a:latin typeface="Arial" panose="020B0604020202020204" pitchFamily="34" charset="0"/>
              </a:rPr>
              <a:t>The optional parameter list contains name, mode and types of the parameters. </a:t>
            </a:r>
            <a:r>
              <a:rPr lang="en-US" b="1" i="0" dirty="0">
                <a:solidFill>
                  <a:srgbClr val="000000"/>
                </a:solidFill>
                <a:effectLst/>
                <a:latin typeface="Arial" panose="020B0604020202020204" pitchFamily="34" charset="0"/>
              </a:rPr>
              <a:t>IN</a:t>
            </a:r>
            <a:r>
              <a:rPr lang="en-US" b="0" i="0" dirty="0">
                <a:solidFill>
                  <a:srgbClr val="000000"/>
                </a:solidFill>
                <a:effectLst/>
                <a:latin typeface="Arial" panose="020B0604020202020204" pitchFamily="34" charset="0"/>
              </a:rPr>
              <a:t> represents the value that will be passed from outside and OUT represents the parameter that will be used to return a value outside of the procedure.</a:t>
            </a:r>
          </a:p>
          <a:p>
            <a:pPr algn="just">
              <a:buFont typeface="Arial" panose="020B0604020202020204" pitchFamily="34" charset="0"/>
              <a:buChar char="•"/>
            </a:pPr>
            <a:r>
              <a:rPr lang="en-US" b="0" i="1" dirty="0">
                <a:solidFill>
                  <a:srgbClr val="000000"/>
                </a:solidFill>
                <a:effectLst/>
                <a:latin typeface="Arial" panose="020B0604020202020204" pitchFamily="34" charset="0"/>
              </a:rPr>
              <a:t>procedure-body</a:t>
            </a:r>
            <a:r>
              <a:rPr lang="en-US" b="0" i="0" dirty="0">
                <a:solidFill>
                  <a:srgbClr val="000000"/>
                </a:solidFill>
                <a:effectLst/>
                <a:latin typeface="Arial" panose="020B0604020202020204" pitchFamily="34" charset="0"/>
              </a:rPr>
              <a:t> contains the executable part.</a:t>
            </a:r>
          </a:p>
          <a:p>
            <a:pPr algn="just">
              <a:buFont typeface="Arial" panose="020B0604020202020204" pitchFamily="34" charset="0"/>
              <a:buChar char="•"/>
            </a:pPr>
            <a:r>
              <a:rPr lang="en-US" b="0" i="0" dirty="0">
                <a:solidFill>
                  <a:srgbClr val="000000"/>
                </a:solidFill>
                <a:effectLst/>
                <a:latin typeface="Arial" panose="020B0604020202020204" pitchFamily="34" charset="0"/>
              </a:rPr>
              <a:t>The AS keyword is used instead of the IS keyword for creating a standalone procedure.</a:t>
            </a:r>
          </a:p>
          <a:p>
            <a:endParaRPr lang="en-IN" dirty="0"/>
          </a:p>
        </p:txBody>
      </p:sp>
      <p:sp>
        <p:nvSpPr>
          <p:cNvPr id="4" name="Slide Number Placeholder 3">
            <a:extLst>
              <a:ext uri="{FF2B5EF4-FFF2-40B4-BE49-F238E27FC236}">
                <a16:creationId xmlns:a16="http://schemas.microsoft.com/office/drawing/2014/main" id="{0029C08A-10E3-4B88-9880-4F5D429E710B}"/>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25</a:t>
            </a:fld>
            <a:endParaRPr lang="en-US" dirty="0">
              <a:solidFill>
                <a:srgbClr val="63666A"/>
              </a:solidFill>
            </a:endParaRPr>
          </a:p>
        </p:txBody>
      </p:sp>
    </p:spTree>
    <p:extLst>
      <p:ext uri="{BB962C8B-B14F-4D97-AF65-F5344CB8AC3E}">
        <p14:creationId xmlns:p14="http://schemas.microsoft.com/office/powerpoint/2010/main" val="300547214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EE32-603F-476C-B78B-C0A24E26C541}"/>
              </a:ext>
            </a:extLst>
          </p:cNvPr>
          <p:cNvSpPr>
            <a:spLocks noGrp="1"/>
          </p:cNvSpPr>
          <p:nvPr>
            <p:ph type="title"/>
          </p:nvPr>
        </p:nvSpPr>
        <p:spPr/>
        <p:txBody>
          <a:bodyPr wrap="square" anchor="b">
            <a:normAutofit/>
          </a:bodyPr>
          <a:lstStyle/>
          <a:p>
            <a:r>
              <a:rPr lang="en-IN" dirty="0"/>
              <a:t>			</a:t>
            </a:r>
            <a:r>
              <a:rPr lang="en-IN" sz="2400" b="1" dirty="0"/>
              <a:t>                           </a:t>
            </a:r>
            <a:r>
              <a:rPr lang="en-IN" sz="2400" b="1" dirty="0">
                <a:solidFill>
                  <a:schemeClr val="tx1">
                    <a:lumMod val="50000"/>
                  </a:schemeClr>
                </a:solidFill>
              </a:rPr>
              <a:t>Example</a:t>
            </a:r>
          </a:p>
        </p:txBody>
      </p:sp>
      <p:sp>
        <p:nvSpPr>
          <p:cNvPr id="5" name="Content Placeholder 4">
            <a:extLst>
              <a:ext uri="{FF2B5EF4-FFF2-40B4-BE49-F238E27FC236}">
                <a16:creationId xmlns:a16="http://schemas.microsoft.com/office/drawing/2014/main" id="{7DECF754-3813-41EC-B652-152F85B68C6E}"/>
              </a:ext>
            </a:extLst>
          </p:cNvPr>
          <p:cNvSpPr>
            <a:spLocks noGrp="1"/>
          </p:cNvSpPr>
          <p:nvPr>
            <p:ph sz="half" idx="1"/>
          </p:nvPr>
        </p:nvSpPr>
        <p:spPr/>
        <p:txBody>
          <a:bodyPr/>
          <a:lstStyle/>
          <a:p>
            <a:r>
              <a:rPr lang="en-US" sz="1600" dirty="0">
                <a:solidFill>
                  <a:schemeClr val="tx1">
                    <a:lumMod val="50000"/>
                  </a:schemeClr>
                </a:solidFill>
              </a:rPr>
              <a:t>DECLARE </a:t>
            </a:r>
          </a:p>
          <a:p>
            <a:r>
              <a:rPr lang="en-US" sz="1600" dirty="0">
                <a:solidFill>
                  <a:schemeClr val="tx1">
                    <a:lumMod val="50000"/>
                  </a:schemeClr>
                </a:solidFill>
              </a:rPr>
              <a:t>   a number; </a:t>
            </a:r>
          </a:p>
          <a:p>
            <a:r>
              <a:rPr lang="en-US" sz="1600" dirty="0">
                <a:solidFill>
                  <a:schemeClr val="tx1">
                    <a:lumMod val="50000"/>
                  </a:schemeClr>
                </a:solidFill>
              </a:rPr>
              <a:t>   b number; </a:t>
            </a:r>
          </a:p>
          <a:p>
            <a:r>
              <a:rPr lang="en-US" sz="1600" dirty="0">
                <a:solidFill>
                  <a:schemeClr val="tx1">
                    <a:lumMod val="50000"/>
                  </a:schemeClr>
                </a:solidFill>
              </a:rPr>
              <a:t>   c number;</a:t>
            </a:r>
          </a:p>
          <a:p>
            <a:r>
              <a:rPr lang="en-US" sz="1600" dirty="0">
                <a:solidFill>
                  <a:schemeClr val="tx1">
                    <a:lumMod val="50000"/>
                  </a:schemeClr>
                </a:solidFill>
              </a:rPr>
              <a:t>PROCEDURE </a:t>
            </a:r>
            <a:r>
              <a:rPr lang="en-US" sz="1600" dirty="0" err="1">
                <a:solidFill>
                  <a:schemeClr val="tx1">
                    <a:lumMod val="50000"/>
                  </a:schemeClr>
                </a:solidFill>
              </a:rPr>
              <a:t>findMin</a:t>
            </a:r>
            <a:r>
              <a:rPr lang="en-US" sz="1600" dirty="0">
                <a:solidFill>
                  <a:schemeClr val="tx1">
                    <a:lumMod val="50000"/>
                  </a:schemeClr>
                </a:solidFill>
              </a:rPr>
              <a:t>(x IN number, y IN number, z OUT number) IS </a:t>
            </a:r>
          </a:p>
          <a:p>
            <a:r>
              <a:rPr lang="en-US" sz="1600" dirty="0">
                <a:solidFill>
                  <a:schemeClr val="tx1">
                    <a:lumMod val="50000"/>
                  </a:schemeClr>
                </a:solidFill>
              </a:rPr>
              <a:t>BEGIN </a:t>
            </a:r>
          </a:p>
          <a:p>
            <a:r>
              <a:rPr lang="en-US" sz="1600" dirty="0">
                <a:solidFill>
                  <a:schemeClr val="tx1">
                    <a:lumMod val="50000"/>
                  </a:schemeClr>
                </a:solidFill>
              </a:rPr>
              <a:t>   IF x &lt; y THEN </a:t>
            </a:r>
          </a:p>
          <a:p>
            <a:r>
              <a:rPr lang="en-US" sz="1600" dirty="0">
                <a:solidFill>
                  <a:schemeClr val="tx1">
                    <a:lumMod val="50000"/>
                  </a:schemeClr>
                </a:solidFill>
              </a:rPr>
              <a:t>      z:= x; </a:t>
            </a:r>
          </a:p>
          <a:p>
            <a:r>
              <a:rPr lang="en-US" sz="1600" dirty="0">
                <a:solidFill>
                  <a:schemeClr val="tx1">
                    <a:lumMod val="50000"/>
                  </a:schemeClr>
                </a:solidFill>
              </a:rPr>
              <a:t>   ELSE </a:t>
            </a:r>
          </a:p>
          <a:p>
            <a:r>
              <a:rPr lang="en-US" sz="1600" dirty="0">
                <a:solidFill>
                  <a:schemeClr val="tx1">
                    <a:lumMod val="50000"/>
                  </a:schemeClr>
                </a:solidFill>
              </a:rPr>
              <a:t>      z:= y; </a:t>
            </a:r>
          </a:p>
          <a:p>
            <a:r>
              <a:rPr lang="en-US" sz="1600" dirty="0">
                <a:solidFill>
                  <a:schemeClr val="tx1">
                    <a:lumMod val="50000"/>
                  </a:schemeClr>
                </a:solidFill>
              </a:rPr>
              <a:t>   END IF; </a:t>
            </a:r>
          </a:p>
          <a:p>
            <a:r>
              <a:rPr lang="en-US" sz="1600" dirty="0">
                <a:solidFill>
                  <a:schemeClr val="tx1">
                    <a:lumMod val="50000"/>
                  </a:schemeClr>
                </a:solidFill>
              </a:rPr>
              <a:t>END;   </a:t>
            </a:r>
          </a:p>
          <a:p>
            <a:r>
              <a:rPr lang="en-US" sz="1600" dirty="0">
                <a:solidFill>
                  <a:schemeClr val="tx1">
                    <a:lumMod val="50000"/>
                  </a:schemeClr>
                </a:solidFill>
              </a:rPr>
              <a:t>BEGIN </a:t>
            </a:r>
          </a:p>
          <a:p>
            <a:endParaRPr lang="en-IN" sz="1600" dirty="0">
              <a:solidFill>
                <a:schemeClr val="tx1">
                  <a:lumMod val="50000"/>
                </a:schemeClr>
              </a:solidFill>
            </a:endParaRPr>
          </a:p>
        </p:txBody>
      </p:sp>
      <p:sp>
        <p:nvSpPr>
          <p:cNvPr id="6" name="Content Placeholder 5">
            <a:extLst>
              <a:ext uri="{FF2B5EF4-FFF2-40B4-BE49-F238E27FC236}">
                <a16:creationId xmlns:a16="http://schemas.microsoft.com/office/drawing/2014/main" id="{C081783D-7959-42BC-82AC-A6D0921389F1}"/>
              </a:ext>
            </a:extLst>
          </p:cNvPr>
          <p:cNvSpPr>
            <a:spLocks noGrp="1"/>
          </p:cNvSpPr>
          <p:nvPr>
            <p:ph sz="half" idx="2"/>
          </p:nvPr>
        </p:nvSpPr>
        <p:spPr/>
        <p:txBody>
          <a:bodyPr/>
          <a:lstStyle/>
          <a:p>
            <a:r>
              <a:rPr lang="en-US" sz="1600" dirty="0">
                <a:solidFill>
                  <a:schemeClr val="tx1">
                    <a:lumMod val="50000"/>
                  </a:schemeClr>
                </a:solidFill>
              </a:rPr>
              <a:t> a:= 23; </a:t>
            </a:r>
          </a:p>
          <a:p>
            <a:r>
              <a:rPr lang="en-US" sz="1600" dirty="0">
                <a:solidFill>
                  <a:schemeClr val="tx1">
                    <a:lumMod val="50000"/>
                  </a:schemeClr>
                </a:solidFill>
              </a:rPr>
              <a:t>   b:= 45; </a:t>
            </a:r>
          </a:p>
          <a:p>
            <a:r>
              <a:rPr lang="en-US" sz="1600" dirty="0">
                <a:solidFill>
                  <a:schemeClr val="tx1">
                    <a:lumMod val="50000"/>
                  </a:schemeClr>
                </a:solidFill>
              </a:rPr>
              <a:t>   </a:t>
            </a:r>
            <a:r>
              <a:rPr lang="en-US" sz="1600" dirty="0" err="1">
                <a:solidFill>
                  <a:schemeClr val="tx1">
                    <a:lumMod val="50000"/>
                  </a:schemeClr>
                </a:solidFill>
              </a:rPr>
              <a:t>findMin</a:t>
            </a:r>
            <a:r>
              <a:rPr lang="en-US" sz="1600" dirty="0">
                <a:solidFill>
                  <a:schemeClr val="tx1">
                    <a:lumMod val="50000"/>
                  </a:schemeClr>
                </a:solidFill>
              </a:rPr>
              <a:t>(a, b, c); </a:t>
            </a:r>
          </a:p>
          <a:p>
            <a:r>
              <a:rPr lang="en-US" sz="1600" dirty="0">
                <a:solidFill>
                  <a:schemeClr val="tx1">
                    <a:lumMod val="50000"/>
                  </a:schemeClr>
                </a:solidFill>
              </a:rPr>
              <a:t>   </a:t>
            </a:r>
            <a:r>
              <a:rPr lang="en-US" sz="1600" dirty="0" err="1">
                <a:solidFill>
                  <a:schemeClr val="tx1">
                    <a:lumMod val="50000"/>
                  </a:schemeClr>
                </a:solidFill>
              </a:rPr>
              <a:t>dbms_output.put_line</a:t>
            </a:r>
            <a:r>
              <a:rPr lang="en-US" sz="1600" dirty="0">
                <a:solidFill>
                  <a:schemeClr val="tx1">
                    <a:lumMod val="50000"/>
                  </a:schemeClr>
                </a:solidFill>
              </a:rPr>
              <a:t>(' Minimum of (23, 45) : ' || c); </a:t>
            </a:r>
          </a:p>
          <a:p>
            <a:r>
              <a:rPr lang="en-US" sz="1600" dirty="0">
                <a:solidFill>
                  <a:schemeClr val="tx1">
                    <a:lumMod val="50000"/>
                  </a:schemeClr>
                </a:solidFill>
              </a:rPr>
              <a:t>END; </a:t>
            </a:r>
          </a:p>
          <a:p>
            <a:r>
              <a:rPr lang="en-US" sz="1600" dirty="0">
                <a:solidFill>
                  <a:schemeClr val="tx1">
                    <a:lumMod val="50000"/>
                  </a:schemeClr>
                </a:solidFill>
              </a:rPr>
              <a:t>/</a:t>
            </a:r>
            <a:endParaRPr lang="en-IN" sz="1600" dirty="0">
              <a:solidFill>
                <a:schemeClr val="tx1">
                  <a:lumMod val="50000"/>
                </a:schemeClr>
              </a:solidFill>
            </a:endParaRPr>
          </a:p>
        </p:txBody>
      </p:sp>
      <p:sp>
        <p:nvSpPr>
          <p:cNvPr id="4" name="Slide Number Placeholder 3">
            <a:extLst>
              <a:ext uri="{FF2B5EF4-FFF2-40B4-BE49-F238E27FC236}">
                <a16:creationId xmlns:a16="http://schemas.microsoft.com/office/drawing/2014/main" id="{F7AB5778-900A-4491-965E-0FE153D70C17}"/>
              </a:ext>
            </a:extLst>
          </p:cNvPr>
          <p:cNvSpPr>
            <a:spLocks noGrp="1"/>
          </p:cNvSpPr>
          <p:nvPr>
            <p:ph type="sldNum" sz="quarter" idx="10"/>
          </p:nvPr>
        </p:nvSpPr>
        <p:spPr/>
        <p:txBody>
          <a:bodyPr wrap="square" anchor="t">
            <a:normAutofit/>
          </a:bodyPr>
          <a:lstStyle/>
          <a:p>
            <a:pPr>
              <a:lnSpc>
                <a:spcPct val="90000"/>
              </a:lnSpc>
              <a:spcAft>
                <a:spcPts val="600"/>
              </a:spcAft>
              <a:defRPr/>
            </a:pPr>
            <a:fld id="{FE387A5D-B941-4536-8DDB-57E399A23D85}" type="slidenum">
              <a:rPr lang="en-US" smtClean="0">
                <a:solidFill>
                  <a:srgbClr val="63666A"/>
                </a:solidFill>
              </a:rPr>
              <a:pPr>
                <a:lnSpc>
                  <a:spcPct val="90000"/>
                </a:lnSpc>
                <a:spcAft>
                  <a:spcPts val="600"/>
                </a:spcAft>
                <a:defRPr/>
              </a:pPr>
              <a:t>26</a:t>
            </a:fld>
            <a:endParaRPr lang="en-US">
              <a:solidFill>
                <a:srgbClr val="63666A"/>
              </a:solidFill>
            </a:endParaRPr>
          </a:p>
        </p:txBody>
      </p:sp>
    </p:spTree>
    <p:extLst>
      <p:ext uri="{BB962C8B-B14F-4D97-AF65-F5344CB8AC3E}">
        <p14:creationId xmlns:p14="http://schemas.microsoft.com/office/powerpoint/2010/main" val="15635867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4313-C090-4FC4-8084-C841A2CB13BA}"/>
              </a:ext>
            </a:extLst>
          </p:cNvPr>
          <p:cNvSpPr>
            <a:spLocks noGrp="1"/>
          </p:cNvSpPr>
          <p:nvPr>
            <p:ph type="title"/>
          </p:nvPr>
        </p:nvSpPr>
        <p:spPr>
          <a:xfrm>
            <a:off x="592304" y="89425"/>
            <a:ext cx="10694353" cy="689108"/>
          </a:xfrm>
        </p:spPr>
        <p:txBody>
          <a:bodyPr/>
          <a:lstStyle/>
          <a:p>
            <a:r>
              <a:rPr lang="en-IN" dirty="0"/>
              <a:t>			</a:t>
            </a:r>
            <a:r>
              <a:rPr lang="en-IN" sz="2400" b="1" dirty="0">
                <a:solidFill>
                  <a:schemeClr val="tx1">
                    <a:lumMod val="50000"/>
                  </a:schemeClr>
                </a:solidFill>
              </a:rPr>
              <a:t>                    </a:t>
            </a:r>
            <a:r>
              <a:rPr lang="en-IN" sz="2400" b="1" dirty="0" err="1">
                <a:solidFill>
                  <a:schemeClr val="tx1">
                    <a:lumMod val="50000"/>
                  </a:schemeClr>
                </a:solidFill>
              </a:rPr>
              <a:t>Cont</a:t>
            </a:r>
            <a:r>
              <a:rPr lang="en-IN" sz="2400" b="1" dirty="0">
                <a:solidFill>
                  <a:schemeClr val="tx1">
                    <a:lumMod val="50000"/>
                  </a:schemeClr>
                </a:solidFill>
              </a:rPr>
              <a:t>….</a:t>
            </a:r>
          </a:p>
        </p:txBody>
      </p:sp>
      <p:sp>
        <p:nvSpPr>
          <p:cNvPr id="4" name="Slide Number Placeholder 3">
            <a:extLst>
              <a:ext uri="{FF2B5EF4-FFF2-40B4-BE49-F238E27FC236}">
                <a16:creationId xmlns:a16="http://schemas.microsoft.com/office/drawing/2014/main" id="{C4EA7668-D0DF-4C94-B64E-59DD9B1FC5BC}"/>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27</a:t>
            </a:fld>
            <a:endParaRPr lang="en-US" dirty="0">
              <a:solidFill>
                <a:srgbClr val="63666A"/>
              </a:solidFill>
            </a:endParaRPr>
          </a:p>
        </p:txBody>
      </p:sp>
      <p:sp>
        <p:nvSpPr>
          <p:cNvPr id="3" name="Content Placeholder 2">
            <a:extLst>
              <a:ext uri="{FF2B5EF4-FFF2-40B4-BE49-F238E27FC236}">
                <a16:creationId xmlns:a16="http://schemas.microsoft.com/office/drawing/2014/main" id="{663ED786-BB28-467B-AD64-D0169AF2A43C}"/>
              </a:ext>
            </a:extLst>
          </p:cNvPr>
          <p:cNvSpPr>
            <a:spLocks noGrp="1"/>
          </p:cNvSpPr>
          <p:nvPr>
            <p:ph idx="1"/>
          </p:nvPr>
        </p:nvSpPr>
        <p:spPr/>
        <p:txBody>
          <a:bodyPr/>
          <a:lstStyle/>
          <a:p>
            <a:pPr marL="0" indent="0" algn="l"/>
            <a:r>
              <a:rPr lang="en-US" dirty="0">
                <a:solidFill>
                  <a:schemeClr val="tx1">
                    <a:lumMod val="50000"/>
                  </a:schemeClr>
                </a:solidFill>
              </a:rPr>
              <a:t>DECLARE </a:t>
            </a:r>
          </a:p>
          <a:p>
            <a:pPr marL="0" indent="0" algn="l"/>
            <a:r>
              <a:rPr lang="en-US" dirty="0">
                <a:solidFill>
                  <a:schemeClr val="tx1">
                    <a:lumMod val="50000"/>
                  </a:schemeClr>
                </a:solidFill>
              </a:rPr>
              <a:t>   a number; </a:t>
            </a:r>
          </a:p>
          <a:p>
            <a:pPr marL="0" indent="0" algn="l"/>
            <a:r>
              <a:rPr lang="en-US" dirty="0">
                <a:solidFill>
                  <a:schemeClr val="tx1">
                    <a:lumMod val="50000"/>
                  </a:schemeClr>
                </a:solidFill>
              </a:rPr>
              <a:t>PROCEDURE </a:t>
            </a:r>
            <a:r>
              <a:rPr lang="en-US" dirty="0" err="1">
                <a:solidFill>
                  <a:schemeClr val="tx1">
                    <a:lumMod val="50000"/>
                  </a:schemeClr>
                </a:solidFill>
              </a:rPr>
              <a:t>squareNum</a:t>
            </a:r>
            <a:r>
              <a:rPr lang="en-US" dirty="0">
                <a:solidFill>
                  <a:schemeClr val="tx1">
                    <a:lumMod val="50000"/>
                  </a:schemeClr>
                </a:solidFill>
              </a:rPr>
              <a:t>(x IN OUT number) IS </a:t>
            </a:r>
          </a:p>
          <a:p>
            <a:pPr marL="0" indent="0" algn="l"/>
            <a:r>
              <a:rPr lang="en-US" dirty="0">
                <a:solidFill>
                  <a:schemeClr val="tx1">
                    <a:lumMod val="50000"/>
                  </a:schemeClr>
                </a:solidFill>
              </a:rPr>
              <a:t>BEGIN </a:t>
            </a:r>
          </a:p>
          <a:p>
            <a:pPr marL="0" indent="0" algn="l"/>
            <a:r>
              <a:rPr lang="en-US" dirty="0">
                <a:solidFill>
                  <a:schemeClr val="tx1">
                    <a:lumMod val="50000"/>
                  </a:schemeClr>
                </a:solidFill>
              </a:rPr>
              <a:t>  x := x * x; </a:t>
            </a:r>
          </a:p>
          <a:p>
            <a:pPr marL="0" indent="0" algn="l"/>
            <a:r>
              <a:rPr lang="en-US" dirty="0">
                <a:solidFill>
                  <a:schemeClr val="tx1">
                    <a:lumMod val="50000"/>
                  </a:schemeClr>
                </a:solidFill>
              </a:rPr>
              <a:t>END;  </a:t>
            </a:r>
          </a:p>
          <a:p>
            <a:pPr marL="0" indent="0" algn="l"/>
            <a:r>
              <a:rPr lang="en-US" dirty="0">
                <a:solidFill>
                  <a:schemeClr val="tx1">
                    <a:lumMod val="50000"/>
                  </a:schemeClr>
                </a:solidFill>
              </a:rPr>
              <a:t>BEGIN </a:t>
            </a:r>
          </a:p>
          <a:p>
            <a:pPr marL="0" indent="0" algn="l"/>
            <a:r>
              <a:rPr lang="en-US" dirty="0">
                <a:solidFill>
                  <a:schemeClr val="tx1">
                    <a:lumMod val="50000"/>
                  </a:schemeClr>
                </a:solidFill>
              </a:rPr>
              <a:t>   a:= 23; </a:t>
            </a:r>
          </a:p>
          <a:p>
            <a:pPr marL="0" indent="0" algn="l"/>
            <a:r>
              <a:rPr lang="en-US" dirty="0">
                <a:solidFill>
                  <a:schemeClr val="tx1">
                    <a:lumMod val="50000"/>
                  </a:schemeClr>
                </a:solidFill>
              </a:rPr>
              <a:t>   </a:t>
            </a:r>
            <a:r>
              <a:rPr lang="en-US" dirty="0" err="1">
                <a:solidFill>
                  <a:schemeClr val="tx1">
                    <a:lumMod val="50000"/>
                  </a:schemeClr>
                </a:solidFill>
              </a:rPr>
              <a:t>squareNum</a:t>
            </a:r>
            <a:r>
              <a:rPr lang="en-US" dirty="0">
                <a:solidFill>
                  <a:schemeClr val="tx1">
                    <a:lumMod val="50000"/>
                  </a:schemeClr>
                </a:solidFill>
              </a:rPr>
              <a:t>(a); </a:t>
            </a:r>
          </a:p>
          <a:p>
            <a:pPr marL="0" indent="0" algn="l"/>
            <a:r>
              <a:rPr lang="en-US" dirty="0">
                <a:solidFill>
                  <a:schemeClr val="tx1">
                    <a:lumMod val="50000"/>
                  </a:schemeClr>
                </a:solidFill>
              </a:rPr>
              <a:t>   </a:t>
            </a:r>
            <a:r>
              <a:rPr lang="en-US" dirty="0" err="1">
                <a:solidFill>
                  <a:schemeClr val="tx1">
                    <a:lumMod val="50000"/>
                  </a:schemeClr>
                </a:solidFill>
              </a:rPr>
              <a:t>dbms_output.put_line</a:t>
            </a:r>
            <a:r>
              <a:rPr lang="en-US" dirty="0">
                <a:solidFill>
                  <a:schemeClr val="tx1">
                    <a:lumMod val="50000"/>
                  </a:schemeClr>
                </a:solidFill>
              </a:rPr>
              <a:t>(' Square of (23): ' || a); </a:t>
            </a:r>
          </a:p>
          <a:p>
            <a:pPr marL="0" indent="0" algn="l"/>
            <a:r>
              <a:rPr lang="en-US" dirty="0">
                <a:solidFill>
                  <a:schemeClr val="tx1">
                    <a:lumMod val="50000"/>
                  </a:schemeClr>
                </a:solidFill>
              </a:rPr>
              <a:t>END; </a:t>
            </a:r>
          </a:p>
          <a:p>
            <a:pPr marL="0" indent="0" algn="l"/>
            <a:r>
              <a:rPr lang="en-US" dirty="0">
                <a:solidFill>
                  <a:schemeClr val="tx1">
                    <a:lumMod val="50000"/>
                  </a:schemeClr>
                </a:solidFill>
              </a:rPr>
              <a:t>/</a:t>
            </a:r>
            <a:endParaRPr lang="en-IN" dirty="0">
              <a:solidFill>
                <a:schemeClr val="tx1">
                  <a:lumMod val="50000"/>
                </a:schemeClr>
              </a:solidFill>
            </a:endParaRPr>
          </a:p>
        </p:txBody>
      </p:sp>
    </p:spTree>
    <p:extLst>
      <p:ext uri="{BB962C8B-B14F-4D97-AF65-F5344CB8AC3E}">
        <p14:creationId xmlns:p14="http://schemas.microsoft.com/office/powerpoint/2010/main" val="168538558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5483-A5C7-4C1F-ACB2-DC85D8FE93A6}"/>
              </a:ext>
            </a:extLst>
          </p:cNvPr>
          <p:cNvSpPr>
            <a:spLocks noGrp="1"/>
          </p:cNvSpPr>
          <p:nvPr>
            <p:ph type="title"/>
          </p:nvPr>
        </p:nvSpPr>
        <p:spPr/>
        <p:txBody>
          <a:bodyPr wrap="square" anchor="b">
            <a:normAutofit/>
          </a:bodyPr>
          <a:lstStyle/>
          <a:p>
            <a:r>
              <a:rPr lang="en-IN" sz="2400" b="1" dirty="0">
                <a:solidFill>
                  <a:schemeClr val="tx1">
                    <a:lumMod val="50000"/>
                  </a:schemeClr>
                </a:solidFill>
              </a:rPr>
              <a:t>                                                Functions</a:t>
            </a:r>
          </a:p>
        </p:txBody>
      </p:sp>
      <p:sp>
        <p:nvSpPr>
          <p:cNvPr id="6" name="Content Placeholder 5">
            <a:extLst>
              <a:ext uri="{FF2B5EF4-FFF2-40B4-BE49-F238E27FC236}">
                <a16:creationId xmlns:a16="http://schemas.microsoft.com/office/drawing/2014/main" id="{2AB4BEF1-8DB7-4ED2-85BD-792E983B0347}"/>
              </a:ext>
            </a:extLst>
          </p:cNvPr>
          <p:cNvSpPr>
            <a:spLocks noGrp="1"/>
          </p:cNvSpPr>
          <p:nvPr>
            <p:ph idx="1"/>
          </p:nvPr>
        </p:nvSpPr>
        <p:spPr/>
        <p:txBody>
          <a:bodyPr/>
          <a:lstStyle/>
          <a:p>
            <a:r>
              <a:rPr lang="en-US" b="0" i="0" dirty="0">
                <a:solidFill>
                  <a:schemeClr val="tx1">
                    <a:lumMod val="50000"/>
                  </a:schemeClr>
                </a:solidFill>
                <a:effectLst/>
                <a:latin typeface="Arial" panose="020B0604020202020204" pitchFamily="34" charset="0"/>
              </a:rPr>
              <a:t> A function is same as a procedure except that it returns a value. </a:t>
            </a:r>
          </a:p>
          <a:p>
            <a:endParaRPr lang="en-US" dirty="0">
              <a:solidFill>
                <a:schemeClr val="tx1">
                  <a:lumMod val="50000"/>
                </a:schemeClr>
              </a:solidFill>
              <a:latin typeface="Arial" panose="020B0604020202020204" pitchFamily="34" charset="0"/>
            </a:endParaRPr>
          </a:p>
          <a:p>
            <a:r>
              <a:rPr lang="en-US" dirty="0">
                <a:solidFill>
                  <a:schemeClr val="tx1">
                    <a:lumMod val="50000"/>
                  </a:schemeClr>
                </a:solidFill>
              </a:rPr>
              <a:t>CREATE [OR REPLACE] FUNCTION </a:t>
            </a:r>
            <a:r>
              <a:rPr lang="en-US" dirty="0" err="1">
                <a:solidFill>
                  <a:schemeClr val="tx1">
                    <a:lumMod val="50000"/>
                  </a:schemeClr>
                </a:solidFill>
              </a:rPr>
              <a:t>function_name</a:t>
            </a:r>
            <a:r>
              <a:rPr lang="en-US" dirty="0">
                <a:solidFill>
                  <a:schemeClr val="tx1">
                    <a:lumMod val="50000"/>
                  </a:schemeClr>
                </a:solidFill>
              </a:rPr>
              <a:t> </a:t>
            </a:r>
          </a:p>
          <a:p>
            <a:r>
              <a:rPr lang="en-US" dirty="0">
                <a:solidFill>
                  <a:schemeClr val="tx1">
                    <a:lumMod val="50000"/>
                  </a:schemeClr>
                </a:solidFill>
              </a:rPr>
              <a:t>[(</a:t>
            </a:r>
            <a:r>
              <a:rPr lang="en-US" dirty="0" err="1">
                <a:solidFill>
                  <a:schemeClr val="tx1">
                    <a:lumMod val="50000"/>
                  </a:schemeClr>
                </a:solidFill>
              </a:rPr>
              <a:t>parameter_name</a:t>
            </a:r>
            <a:r>
              <a:rPr lang="en-US" dirty="0">
                <a:solidFill>
                  <a:schemeClr val="tx1">
                    <a:lumMod val="50000"/>
                  </a:schemeClr>
                </a:solidFill>
              </a:rPr>
              <a:t> [IN | OUT | IN OUT] type [, ...])] </a:t>
            </a:r>
          </a:p>
          <a:p>
            <a:r>
              <a:rPr lang="en-US" dirty="0">
                <a:solidFill>
                  <a:schemeClr val="tx1">
                    <a:lumMod val="50000"/>
                  </a:schemeClr>
                </a:solidFill>
              </a:rPr>
              <a:t>RETURN </a:t>
            </a:r>
            <a:r>
              <a:rPr lang="en-US" dirty="0" err="1">
                <a:solidFill>
                  <a:schemeClr val="tx1">
                    <a:lumMod val="50000"/>
                  </a:schemeClr>
                </a:solidFill>
              </a:rPr>
              <a:t>return_datatype</a:t>
            </a:r>
            <a:r>
              <a:rPr lang="en-US" dirty="0">
                <a:solidFill>
                  <a:schemeClr val="tx1">
                    <a:lumMod val="50000"/>
                  </a:schemeClr>
                </a:solidFill>
              </a:rPr>
              <a:t> </a:t>
            </a:r>
          </a:p>
          <a:p>
            <a:r>
              <a:rPr lang="en-US" dirty="0">
                <a:solidFill>
                  <a:schemeClr val="tx1">
                    <a:lumMod val="50000"/>
                  </a:schemeClr>
                </a:solidFill>
              </a:rPr>
              <a:t>{IS | AS} </a:t>
            </a:r>
          </a:p>
          <a:p>
            <a:r>
              <a:rPr lang="en-US" dirty="0">
                <a:solidFill>
                  <a:schemeClr val="tx1">
                    <a:lumMod val="50000"/>
                  </a:schemeClr>
                </a:solidFill>
              </a:rPr>
              <a:t>BEGIN </a:t>
            </a:r>
          </a:p>
          <a:p>
            <a:r>
              <a:rPr lang="en-US" dirty="0">
                <a:solidFill>
                  <a:schemeClr val="tx1">
                    <a:lumMod val="50000"/>
                  </a:schemeClr>
                </a:solidFill>
              </a:rPr>
              <a:t>   &lt; </a:t>
            </a:r>
            <a:r>
              <a:rPr lang="en-US" dirty="0" err="1">
                <a:solidFill>
                  <a:schemeClr val="tx1">
                    <a:lumMod val="50000"/>
                  </a:schemeClr>
                </a:solidFill>
              </a:rPr>
              <a:t>function_body</a:t>
            </a:r>
            <a:r>
              <a:rPr lang="en-US" dirty="0">
                <a:solidFill>
                  <a:schemeClr val="tx1">
                    <a:lumMod val="50000"/>
                  </a:schemeClr>
                </a:solidFill>
              </a:rPr>
              <a:t> &gt; </a:t>
            </a:r>
          </a:p>
          <a:p>
            <a:r>
              <a:rPr lang="en-US" dirty="0">
                <a:solidFill>
                  <a:schemeClr val="tx1">
                    <a:lumMod val="50000"/>
                  </a:schemeClr>
                </a:solidFill>
              </a:rPr>
              <a:t>END [</a:t>
            </a:r>
            <a:r>
              <a:rPr lang="en-US" dirty="0" err="1">
                <a:solidFill>
                  <a:schemeClr val="tx1">
                    <a:lumMod val="50000"/>
                  </a:schemeClr>
                </a:solidFill>
              </a:rPr>
              <a:t>function_name</a:t>
            </a:r>
            <a:r>
              <a:rPr lang="en-US" dirty="0">
                <a:solidFill>
                  <a:schemeClr val="tx1">
                    <a:lumMod val="50000"/>
                  </a:schemeClr>
                </a:solidFill>
              </a:rPr>
              <a:t>];</a:t>
            </a:r>
            <a:endParaRPr lang="en-IN" dirty="0">
              <a:solidFill>
                <a:schemeClr val="tx1">
                  <a:lumMod val="50000"/>
                </a:schemeClr>
              </a:solidFill>
            </a:endParaRPr>
          </a:p>
        </p:txBody>
      </p:sp>
      <p:sp>
        <p:nvSpPr>
          <p:cNvPr id="4" name="Slide Number Placeholder 3">
            <a:extLst>
              <a:ext uri="{FF2B5EF4-FFF2-40B4-BE49-F238E27FC236}">
                <a16:creationId xmlns:a16="http://schemas.microsoft.com/office/drawing/2014/main" id="{63387177-0DB9-45EF-8139-8D5276729578}"/>
              </a:ext>
            </a:extLst>
          </p:cNvPr>
          <p:cNvSpPr>
            <a:spLocks noGrp="1"/>
          </p:cNvSpPr>
          <p:nvPr>
            <p:ph type="sldNum" sz="quarter" idx="10"/>
          </p:nvPr>
        </p:nvSpPr>
        <p:spPr/>
        <p:txBody>
          <a:bodyPr wrap="square" anchor="t">
            <a:normAutofit/>
          </a:bodyPr>
          <a:lstStyle/>
          <a:p>
            <a:pPr>
              <a:lnSpc>
                <a:spcPct val="90000"/>
              </a:lnSpc>
              <a:spcAft>
                <a:spcPts val="600"/>
              </a:spcAft>
              <a:defRPr/>
            </a:pPr>
            <a:fld id="{FE387A5D-B941-4536-8DDB-57E399A23D85}" type="slidenum">
              <a:rPr lang="en-US" smtClean="0">
                <a:solidFill>
                  <a:srgbClr val="63666A"/>
                </a:solidFill>
              </a:rPr>
              <a:pPr>
                <a:lnSpc>
                  <a:spcPct val="90000"/>
                </a:lnSpc>
                <a:spcAft>
                  <a:spcPts val="600"/>
                </a:spcAft>
                <a:defRPr/>
              </a:pPr>
              <a:t>28</a:t>
            </a:fld>
            <a:endParaRPr lang="en-US">
              <a:solidFill>
                <a:srgbClr val="63666A"/>
              </a:solidFill>
            </a:endParaRPr>
          </a:p>
        </p:txBody>
      </p:sp>
    </p:spTree>
    <p:extLst>
      <p:ext uri="{BB962C8B-B14F-4D97-AF65-F5344CB8AC3E}">
        <p14:creationId xmlns:p14="http://schemas.microsoft.com/office/powerpoint/2010/main" val="169029206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2ACB-FDDD-4315-90BB-5F5257C8ABE6}"/>
              </a:ext>
            </a:extLst>
          </p:cNvPr>
          <p:cNvSpPr>
            <a:spLocks noGrp="1"/>
          </p:cNvSpPr>
          <p:nvPr>
            <p:ph type="title"/>
          </p:nvPr>
        </p:nvSpPr>
        <p:spPr/>
        <p:txBody>
          <a:bodyPr/>
          <a:lstStyle/>
          <a:p>
            <a:r>
              <a:rPr lang="en-IN" dirty="0"/>
              <a:t>			</a:t>
            </a:r>
            <a:r>
              <a:rPr lang="en-IN" sz="2400" b="1" dirty="0">
                <a:solidFill>
                  <a:schemeClr val="tx1">
                    <a:lumMod val="50000"/>
                  </a:schemeClr>
                </a:solidFill>
              </a:rPr>
              <a:t>                       Example</a:t>
            </a:r>
          </a:p>
        </p:txBody>
      </p:sp>
      <p:sp>
        <p:nvSpPr>
          <p:cNvPr id="3" name="Content Placeholder 2">
            <a:extLst>
              <a:ext uri="{FF2B5EF4-FFF2-40B4-BE49-F238E27FC236}">
                <a16:creationId xmlns:a16="http://schemas.microsoft.com/office/drawing/2014/main" id="{7EF392FF-8B3F-4FC3-8CC2-64C92DD505FC}"/>
              </a:ext>
            </a:extLst>
          </p:cNvPr>
          <p:cNvSpPr>
            <a:spLocks noGrp="1"/>
          </p:cNvSpPr>
          <p:nvPr>
            <p:ph sz="half" idx="1"/>
          </p:nvPr>
        </p:nvSpPr>
        <p:spPr/>
        <p:txBody>
          <a:bodyPr/>
          <a:lstStyle/>
          <a:p>
            <a:pPr algn="l"/>
            <a:r>
              <a:rPr lang="en-US" sz="1600" b="0" i="0" dirty="0">
                <a:solidFill>
                  <a:schemeClr val="tx1">
                    <a:lumMod val="50000"/>
                  </a:schemeClr>
                </a:solidFill>
                <a:effectLst/>
              </a:rPr>
              <a:t>CREATE OR REPLACE FUNCTION </a:t>
            </a:r>
            <a:r>
              <a:rPr lang="en-US" sz="1600" b="0" i="0" dirty="0" err="1">
                <a:solidFill>
                  <a:schemeClr val="tx1">
                    <a:lumMod val="50000"/>
                  </a:schemeClr>
                </a:solidFill>
                <a:effectLst/>
              </a:rPr>
              <a:t>totalCustomers</a:t>
            </a:r>
            <a:r>
              <a:rPr lang="en-US" sz="1600" b="0" i="0" dirty="0">
                <a:solidFill>
                  <a:schemeClr val="tx1">
                    <a:lumMod val="50000"/>
                  </a:schemeClr>
                </a:solidFill>
                <a:effectLst/>
              </a:rPr>
              <a:t> </a:t>
            </a:r>
          </a:p>
          <a:p>
            <a:pPr algn="l"/>
            <a:r>
              <a:rPr lang="en-US" sz="1600" b="0" i="0" dirty="0">
                <a:solidFill>
                  <a:schemeClr val="tx1">
                    <a:lumMod val="50000"/>
                  </a:schemeClr>
                </a:solidFill>
                <a:effectLst/>
              </a:rPr>
              <a:t>RETURN number IS </a:t>
            </a:r>
          </a:p>
          <a:p>
            <a:pPr algn="l"/>
            <a:r>
              <a:rPr lang="en-US" sz="1600" b="0" i="0" dirty="0">
                <a:solidFill>
                  <a:schemeClr val="tx1">
                    <a:lumMod val="50000"/>
                  </a:schemeClr>
                </a:solidFill>
                <a:effectLst/>
              </a:rPr>
              <a:t>   total number(2) := 0; </a:t>
            </a:r>
          </a:p>
          <a:p>
            <a:pPr algn="l"/>
            <a:r>
              <a:rPr lang="en-US" sz="1600" b="0" i="0" dirty="0">
                <a:solidFill>
                  <a:schemeClr val="tx1">
                    <a:lumMod val="50000"/>
                  </a:schemeClr>
                </a:solidFill>
                <a:effectLst/>
              </a:rPr>
              <a:t>BEGIN </a:t>
            </a:r>
          </a:p>
          <a:p>
            <a:pPr algn="l"/>
            <a:r>
              <a:rPr lang="en-US" sz="1600" b="0" i="0" dirty="0">
                <a:solidFill>
                  <a:schemeClr val="tx1">
                    <a:lumMod val="50000"/>
                  </a:schemeClr>
                </a:solidFill>
                <a:effectLst/>
              </a:rPr>
              <a:t>   SELECT count(*) into total </a:t>
            </a:r>
          </a:p>
          <a:p>
            <a:pPr algn="l"/>
            <a:r>
              <a:rPr lang="en-US" sz="1600" b="0" i="0" dirty="0">
                <a:solidFill>
                  <a:schemeClr val="tx1">
                    <a:lumMod val="50000"/>
                  </a:schemeClr>
                </a:solidFill>
                <a:effectLst/>
              </a:rPr>
              <a:t>   FROM customers; </a:t>
            </a:r>
          </a:p>
          <a:p>
            <a:pPr algn="l"/>
            <a:r>
              <a:rPr lang="en-US" sz="1600" b="0" i="0" dirty="0">
                <a:solidFill>
                  <a:schemeClr val="tx1">
                    <a:lumMod val="50000"/>
                  </a:schemeClr>
                </a:solidFill>
                <a:effectLst/>
              </a:rPr>
              <a:t>    </a:t>
            </a:r>
          </a:p>
          <a:p>
            <a:pPr algn="l"/>
            <a:r>
              <a:rPr lang="en-US" sz="1600" b="0" i="0" dirty="0">
                <a:solidFill>
                  <a:schemeClr val="tx1">
                    <a:lumMod val="50000"/>
                  </a:schemeClr>
                </a:solidFill>
                <a:effectLst/>
              </a:rPr>
              <a:t>   RETURN total; </a:t>
            </a:r>
          </a:p>
          <a:p>
            <a:pPr algn="l"/>
            <a:r>
              <a:rPr lang="en-US" sz="1600" b="0" i="0" dirty="0">
                <a:solidFill>
                  <a:schemeClr val="tx1">
                    <a:lumMod val="50000"/>
                  </a:schemeClr>
                </a:solidFill>
                <a:effectLst/>
              </a:rPr>
              <a:t>END; </a:t>
            </a:r>
          </a:p>
          <a:p>
            <a:pPr algn="l"/>
            <a:r>
              <a:rPr lang="en-US" sz="1600" b="0" i="0" dirty="0">
                <a:solidFill>
                  <a:schemeClr val="tx1">
                    <a:lumMod val="50000"/>
                  </a:schemeClr>
                </a:solidFill>
                <a:effectLst/>
              </a:rPr>
              <a:t>/ </a:t>
            </a:r>
          </a:p>
        </p:txBody>
      </p:sp>
      <p:sp>
        <p:nvSpPr>
          <p:cNvPr id="5" name="Content Placeholder 4">
            <a:extLst>
              <a:ext uri="{FF2B5EF4-FFF2-40B4-BE49-F238E27FC236}">
                <a16:creationId xmlns:a16="http://schemas.microsoft.com/office/drawing/2014/main" id="{2D947A65-6103-4D94-933A-F919AEBDADC2}"/>
              </a:ext>
            </a:extLst>
          </p:cNvPr>
          <p:cNvSpPr>
            <a:spLocks noGrp="1"/>
          </p:cNvSpPr>
          <p:nvPr>
            <p:ph sz="half" idx="2"/>
          </p:nvPr>
        </p:nvSpPr>
        <p:spPr/>
        <p:txBody>
          <a:bodyPr/>
          <a:lstStyle/>
          <a:p>
            <a:r>
              <a:rPr lang="en-US" sz="1800" dirty="0">
                <a:solidFill>
                  <a:schemeClr val="tx1">
                    <a:lumMod val="50000"/>
                  </a:schemeClr>
                </a:solidFill>
              </a:rPr>
              <a:t>DECLARE </a:t>
            </a:r>
          </a:p>
          <a:p>
            <a:r>
              <a:rPr lang="en-US" sz="1800" dirty="0">
                <a:solidFill>
                  <a:schemeClr val="tx1">
                    <a:lumMod val="50000"/>
                  </a:schemeClr>
                </a:solidFill>
              </a:rPr>
              <a:t>   c number(2); </a:t>
            </a:r>
          </a:p>
          <a:p>
            <a:r>
              <a:rPr lang="en-US" sz="1800" dirty="0">
                <a:solidFill>
                  <a:schemeClr val="tx1">
                    <a:lumMod val="50000"/>
                  </a:schemeClr>
                </a:solidFill>
              </a:rPr>
              <a:t>BEGIN </a:t>
            </a:r>
          </a:p>
          <a:p>
            <a:r>
              <a:rPr lang="en-US" sz="1800" dirty="0">
                <a:solidFill>
                  <a:schemeClr val="tx1">
                    <a:lumMod val="50000"/>
                  </a:schemeClr>
                </a:solidFill>
              </a:rPr>
              <a:t>   c := </a:t>
            </a:r>
            <a:r>
              <a:rPr lang="en-US" sz="1800" dirty="0" err="1">
                <a:solidFill>
                  <a:schemeClr val="tx1">
                    <a:lumMod val="50000"/>
                  </a:schemeClr>
                </a:solidFill>
              </a:rPr>
              <a:t>totalCustomers</a:t>
            </a:r>
            <a:r>
              <a:rPr lang="en-US" sz="1800" dirty="0">
                <a:solidFill>
                  <a:schemeClr val="tx1">
                    <a:lumMod val="50000"/>
                  </a:schemeClr>
                </a:solidFill>
              </a:rPr>
              <a:t>(); </a:t>
            </a:r>
          </a:p>
          <a:p>
            <a:r>
              <a:rPr lang="en-US" sz="1800" dirty="0">
                <a:solidFill>
                  <a:schemeClr val="tx1">
                    <a:lumMod val="50000"/>
                  </a:schemeClr>
                </a:solidFill>
              </a:rPr>
              <a:t>   </a:t>
            </a:r>
            <a:r>
              <a:rPr lang="en-US" sz="1800" dirty="0" err="1">
                <a:solidFill>
                  <a:schemeClr val="tx1">
                    <a:lumMod val="50000"/>
                  </a:schemeClr>
                </a:solidFill>
              </a:rPr>
              <a:t>dbms_output.put_line</a:t>
            </a:r>
            <a:r>
              <a:rPr lang="en-US" sz="1800" dirty="0">
                <a:solidFill>
                  <a:schemeClr val="tx1">
                    <a:lumMod val="50000"/>
                  </a:schemeClr>
                </a:solidFill>
              </a:rPr>
              <a:t>('Total no. of Customers: ' || c); </a:t>
            </a:r>
          </a:p>
          <a:p>
            <a:r>
              <a:rPr lang="en-US" sz="1800" dirty="0">
                <a:solidFill>
                  <a:schemeClr val="tx1">
                    <a:lumMod val="50000"/>
                  </a:schemeClr>
                </a:solidFill>
              </a:rPr>
              <a:t>END; </a:t>
            </a:r>
          </a:p>
          <a:p>
            <a:r>
              <a:rPr lang="en-US" sz="1800" dirty="0">
                <a:solidFill>
                  <a:schemeClr val="tx1">
                    <a:lumMod val="50000"/>
                  </a:schemeClr>
                </a:solidFill>
              </a:rPr>
              <a:t>/</a:t>
            </a:r>
            <a:endParaRPr lang="en-IN" sz="1800" dirty="0">
              <a:solidFill>
                <a:schemeClr val="tx1">
                  <a:lumMod val="50000"/>
                </a:schemeClr>
              </a:solidFill>
            </a:endParaRPr>
          </a:p>
        </p:txBody>
      </p:sp>
      <p:sp>
        <p:nvSpPr>
          <p:cNvPr id="4" name="Slide Number Placeholder 3">
            <a:extLst>
              <a:ext uri="{FF2B5EF4-FFF2-40B4-BE49-F238E27FC236}">
                <a16:creationId xmlns:a16="http://schemas.microsoft.com/office/drawing/2014/main" id="{452E141A-4A18-456C-A00B-128237BE5288}"/>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29</a:t>
            </a:fld>
            <a:endParaRPr lang="en-US" dirty="0">
              <a:solidFill>
                <a:srgbClr val="63666A"/>
              </a:solidFill>
            </a:endParaRPr>
          </a:p>
        </p:txBody>
      </p:sp>
    </p:spTree>
    <p:extLst>
      <p:ext uri="{BB962C8B-B14F-4D97-AF65-F5344CB8AC3E}">
        <p14:creationId xmlns:p14="http://schemas.microsoft.com/office/powerpoint/2010/main" val="12065148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8503F92-B46F-459A-8C9D-8829828A2733}"/>
              </a:ext>
            </a:extLst>
          </p:cNvPr>
          <p:cNvSpPr>
            <a:spLocks noGrp="1"/>
          </p:cNvSpPr>
          <p:nvPr>
            <p:ph type="title"/>
          </p:nvPr>
        </p:nvSpPr>
        <p:spPr/>
        <p:txBody>
          <a:bodyPr/>
          <a:lstStyle/>
          <a:p>
            <a:r>
              <a:rPr lang="en-IN" dirty="0"/>
              <a:t>				</a:t>
            </a:r>
            <a:r>
              <a:rPr lang="en-IN" sz="2400" b="1" dirty="0">
                <a:solidFill>
                  <a:schemeClr val="tx1">
                    <a:lumMod val="50000"/>
                  </a:schemeClr>
                </a:solidFill>
              </a:rPr>
              <a:t>Introduction</a:t>
            </a:r>
          </a:p>
        </p:txBody>
      </p:sp>
      <p:sp>
        <p:nvSpPr>
          <p:cNvPr id="7" name="Content Placeholder 6">
            <a:extLst>
              <a:ext uri="{FF2B5EF4-FFF2-40B4-BE49-F238E27FC236}">
                <a16:creationId xmlns:a16="http://schemas.microsoft.com/office/drawing/2014/main" id="{EF25D096-CE47-4155-89CD-1B8BBBF05B77}"/>
              </a:ext>
            </a:extLst>
          </p:cNvPr>
          <p:cNvSpPr>
            <a:spLocks noGrp="1"/>
          </p:cNvSpPr>
          <p:nvPr>
            <p:ph idx="1"/>
          </p:nvPr>
        </p:nvSpPr>
        <p:spPr>
          <a:xfrm>
            <a:off x="595391" y="960437"/>
            <a:ext cx="10696417" cy="4776471"/>
          </a:xfrm>
        </p:spPr>
        <p:txBody>
          <a:bodyPr/>
          <a:lstStyle/>
          <a:p>
            <a:pPr algn="just"/>
            <a:r>
              <a:rPr lang="en-US" b="0" i="0" dirty="0">
                <a:solidFill>
                  <a:schemeClr val="tx1">
                    <a:lumMod val="50000"/>
                  </a:schemeClr>
                </a:solidFill>
                <a:effectLst/>
                <a:latin typeface="Arial" panose="020B0604020202020204" pitchFamily="34" charset="0"/>
              </a:rPr>
              <a:t>The PL/SQL programming language was developed by Oracle Corporation in the late 1980s as procedural extension language for SQL and the Oracle relational database. Following are certain notable facts about PL/SQL −</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PL/SQL is a completely portable, high-performance transaction-processing language.</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PL/SQL provides a built-in, interpreted and OS independent programming environment.</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PL/SQL can also directly be called from the command-line </a:t>
            </a:r>
            <a:r>
              <a:rPr lang="en-US" b="1" i="0" dirty="0">
                <a:solidFill>
                  <a:schemeClr val="tx1">
                    <a:lumMod val="50000"/>
                  </a:schemeClr>
                </a:solidFill>
                <a:effectLst/>
                <a:latin typeface="Arial" panose="020B0604020202020204" pitchFamily="34" charset="0"/>
              </a:rPr>
              <a:t>SQL*Plus interface</a:t>
            </a:r>
            <a:r>
              <a:rPr lang="en-US" b="0" i="0" dirty="0">
                <a:solidFill>
                  <a:schemeClr val="tx1">
                    <a:lumMod val="50000"/>
                  </a:schemeClr>
                </a:solidFill>
                <a:effectLst/>
                <a:latin typeface="Arial" panose="020B0604020202020204" pitchFamily="34" charset="0"/>
              </a:rPr>
              <a:t>.</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Direct call can also be made from external programming language calls to database.</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PL/SQL's general syntax is based on that of ADA and Pascal programming language.</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Apart from Oracle, PL/SQL is available in </a:t>
            </a:r>
            <a:r>
              <a:rPr lang="en-US" b="1" i="0" dirty="0" err="1">
                <a:solidFill>
                  <a:schemeClr val="tx1">
                    <a:lumMod val="50000"/>
                  </a:schemeClr>
                </a:solidFill>
                <a:effectLst/>
                <a:latin typeface="Arial" panose="020B0604020202020204" pitchFamily="34" charset="0"/>
              </a:rPr>
              <a:t>TimesTen</a:t>
            </a:r>
            <a:r>
              <a:rPr lang="en-US" b="1" i="0" dirty="0">
                <a:solidFill>
                  <a:schemeClr val="tx1">
                    <a:lumMod val="50000"/>
                  </a:schemeClr>
                </a:solidFill>
                <a:effectLst/>
                <a:latin typeface="Arial" panose="020B0604020202020204" pitchFamily="34" charset="0"/>
              </a:rPr>
              <a:t> in-memory database</a:t>
            </a:r>
            <a:r>
              <a:rPr lang="en-US" b="0" i="0" dirty="0">
                <a:solidFill>
                  <a:schemeClr val="tx1">
                    <a:lumMod val="50000"/>
                  </a:schemeClr>
                </a:solidFill>
                <a:effectLst/>
                <a:latin typeface="Arial" panose="020B0604020202020204" pitchFamily="34" charset="0"/>
              </a:rPr>
              <a:t> and </a:t>
            </a:r>
            <a:r>
              <a:rPr lang="en-US" b="1" i="0" dirty="0">
                <a:solidFill>
                  <a:schemeClr val="tx1">
                    <a:lumMod val="50000"/>
                  </a:schemeClr>
                </a:solidFill>
                <a:effectLst/>
                <a:latin typeface="Arial" panose="020B0604020202020204" pitchFamily="34" charset="0"/>
              </a:rPr>
              <a:t>IBM DB2</a:t>
            </a:r>
            <a:r>
              <a:rPr lang="en-US" b="0" i="0" dirty="0">
                <a:solidFill>
                  <a:schemeClr val="tx1">
                    <a:lumMod val="50000"/>
                  </a:schemeClr>
                </a:solidFill>
                <a:effectLst/>
                <a:latin typeface="Arial" panose="020B0604020202020204" pitchFamily="34" charset="0"/>
              </a:rPr>
              <a:t>.</a:t>
            </a:r>
          </a:p>
          <a:p>
            <a:endParaRPr lang="en-IN" dirty="0">
              <a:solidFill>
                <a:schemeClr val="tx1">
                  <a:lumMod val="50000"/>
                </a:schemeClr>
              </a:solidFill>
            </a:endParaRPr>
          </a:p>
        </p:txBody>
      </p:sp>
      <p:sp>
        <p:nvSpPr>
          <p:cNvPr id="5" name="Slide Number Placeholder 4">
            <a:extLst>
              <a:ext uri="{FF2B5EF4-FFF2-40B4-BE49-F238E27FC236}">
                <a16:creationId xmlns:a16="http://schemas.microsoft.com/office/drawing/2014/main" id="{CE98FC95-0D93-4BD4-9A36-9C3B1A2831F2}"/>
              </a:ext>
            </a:extLst>
          </p:cNvPr>
          <p:cNvSpPr>
            <a:spLocks noGrp="1"/>
          </p:cNvSpPr>
          <p:nvPr>
            <p:ph type="sldNum" sz="quarter" idx="10"/>
          </p:nvPr>
        </p:nvSpPr>
        <p:spPr/>
        <p:txBody>
          <a:bodyPr/>
          <a:lstStyle/>
          <a:p>
            <a:pPr>
              <a:defRPr/>
            </a:pPr>
            <a:fld id="{7DF73373-377A-4452-843F-0F975D0897F4}" type="slidenum">
              <a:rPr lang="en-US" smtClean="0">
                <a:solidFill>
                  <a:srgbClr val="63666A"/>
                </a:solidFill>
              </a:rPr>
              <a:pPr>
                <a:defRPr/>
              </a:pPr>
              <a:t>3</a:t>
            </a:fld>
            <a:endParaRPr lang="en-US" dirty="0">
              <a:solidFill>
                <a:srgbClr val="63666A"/>
              </a:solidFill>
            </a:endParaRPr>
          </a:p>
        </p:txBody>
      </p:sp>
    </p:spTree>
    <p:extLst>
      <p:ext uri="{BB962C8B-B14F-4D97-AF65-F5344CB8AC3E}">
        <p14:creationId xmlns:p14="http://schemas.microsoft.com/office/powerpoint/2010/main" val="4112520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9AB7-3DA4-4732-B669-5D5AE6F3518C}"/>
              </a:ext>
            </a:extLst>
          </p:cNvPr>
          <p:cNvSpPr>
            <a:spLocks noGrp="1"/>
          </p:cNvSpPr>
          <p:nvPr>
            <p:ph type="title"/>
          </p:nvPr>
        </p:nvSpPr>
        <p:spPr/>
        <p:txBody>
          <a:bodyPr/>
          <a:lstStyle/>
          <a:p>
            <a:r>
              <a:rPr lang="en-IN" dirty="0"/>
              <a:t>			</a:t>
            </a:r>
            <a:r>
              <a:rPr lang="en-IN" sz="2400" b="1" dirty="0"/>
              <a:t>                 </a:t>
            </a:r>
            <a:r>
              <a:rPr lang="en-IN" sz="2400" b="1" dirty="0">
                <a:solidFill>
                  <a:schemeClr val="tx1">
                    <a:lumMod val="50000"/>
                  </a:schemeClr>
                </a:solidFill>
              </a:rPr>
              <a:t>Recursive Function</a:t>
            </a:r>
          </a:p>
        </p:txBody>
      </p:sp>
      <p:sp>
        <p:nvSpPr>
          <p:cNvPr id="5" name="Content Placeholder 4">
            <a:extLst>
              <a:ext uri="{FF2B5EF4-FFF2-40B4-BE49-F238E27FC236}">
                <a16:creationId xmlns:a16="http://schemas.microsoft.com/office/drawing/2014/main" id="{F1FE14BB-CD7A-4C9A-861E-F7C4C465114E}"/>
              </a:ext>
            </a:extLst>
          </p:cNvPr>
          <p:cNvSpPr>
            <a:spLocks noGrp="1"/>
          </p:cNvSpPr>
          <p:nvPr>
            <p:ph sz="half" idx="1"/>
          </p:nvPr>
        </p:nvSpPr>
        <p:spPr/>
        <p:txBody>
          <a:bodyPr/>
          <a:lstStyle/>
          <a:p>
            <a:r>
              <a:rPr lang="en-US" sz="1600" dirty="0">
                <a:solidFill>
                  <a:schemeClr val="tx1">
                    <a:lumMod val="50000"/>
                  </a:schemeClr>
                </a:solidFill>
              </a:rPr>
              <a:t>DECLARE </a:t>
            </a:r>
          </a:p>
          <a:p>
            <a:r>
              <a:rPr lang="en-US" sz="1600" dirty="0">
                <a:solidFill>
                  <a:schemeClr val="tx1">
                    <a:lumMod val="50000"/>
                  </a:schemeClr>
                </a:solidFill>
              </a:rPr>
              <a:t>   num number; </a:t>
            </a:r>
          </a:p>
          <a:p>
            <a:r>
              <a:rPr lang="en-US" sz="1600" dirty="0">
                <a:solidFill>
                  <a:schemeClr val="tx1">
                    <a:lumMod val="50000"/>
                  </a:schemeClr>
                </a:solidFill>
              </a:rPr>
              <a:t>   factorial number;  </a:t>
            </a:r>
          </a:p>
          <a:p>
            <a:r>
              <a:rPr lang="en-US" sz="1600" dirty="0">
                <a:solidFill>
                  <a:schemeClr val="tx1">
                    <a:lumMod val="50000"/>
                  </a:schemeClr>
                </a:solidFill>
              </a:rPr>
              <a:t>   </a:t>
            </a:r>
          </a:p>
          <a:p>
            <a:r>
              <a:rPr lang="en-US" sz="1600" dirty="0">
                <a:solidFill>
                  <a:schemeClr val="tx1">
                    <a:lumMod val="50000"/>
                  </a:schemeClr>
                </a:solidFill>
              </a:rPr>
              <a:t>FUNCTION fact(x number) </a:t>
            </a:r>
          </a:p>
          <a:p>
            <a:r>
              <a:rPr lang="en-US" sz="1600" dirty="0">
                <a:solidFill>
                  <a:schemeClr val="tx1">
                    <a:lumMod val="50000"/>
                  </a:schemeClr>
                </a:solidFill>
              </a:rPr>
              <a:t>RETURN number  </a:t>
            </a:r>
          </a:p>
          <a:p>
            <a:r>
              <a:rPr lang="en-US" sz="1600" dirty="0">
                <a:solidFill>
                  <a:schemeClr val="tx1">
                    <a:lumMod val="50000"/>
                  </a:schemeClr>
                </a:solidFill>
              </a:rPr>
              <a:t>IS </a:t>
            </a:r>
          </a:p>
          <a:p>
            <a:r>
              <a:rPr lang="en-US" sz="1600" dirty="0">
                <a:solidFill>
                  <a:schemeClr val="tx1">
                    <a:lumMod val="50000"/>
                  </a:schemeClr>
                </a:solidFill>
              </a:rPr>
              <a:t>   f number; </a:t>
            </a:r>
          </a:p>
          <a:p>
            <a:endParaRPr lang="en-IN" sz="1600" dirty="0">
              <a:solidFill>
                <a:schemeClr val="tx1">
                  <a:lumMod val="50000"/>
                </a:schemeClr>
              </a:solidFill>
            </a:endParaRPr>
          </a:p>
        </p:txBody>
      </p:sp>
      <p:sp>
        <p:nvSpPr>
          <p:cNvPr id="6" name="Content Placeholder 5">
            <a:extLst>
              <a:ext uri="{FF2B5EF4-FFF2-40B4-BE49-F238E27FC236}">
                <a16:creationId xmlns:a16="http://schemas.microsoft.com/office/drawing/2014/main" id="{1A1C7A22-DE9E-4E18-A22E-E85AB20702B4}"/>
              </a:ext>
            </a:extLst>
          </p:cNvPr>
          <p:cNvSpPr>
            <a:spLocks noGrp="1"/>
          </p:cNvSpPr>
          <p:nvPr>
            <p:ph sz="half" idx="2"/>
          </p:nvPr>
        </p:nvSpPr>
        <p:spPr/>
        <p:txBody>
          <a:bodyPr/>
          <a:lstStyle/>
          <a:p>
            <a:r>
              <a:rPr lang="en-US" sz="1600" dirty="0">
                <a:solidFill>
                  <a:schemeClr val="tx1">
                    <a:lumMod val="50000"/>
                  </a:schemeClr>
                </a:solidFill>
              </a:rPr>
              <a:t>BEGIN </a:t>
            </a:r>
          </a:p>
          <a:p>
            <a:r>
              <a:rPr lang="en-US" sz="1600" dirty="0">
                <a:solidFill>
                  <a:schemeClr val="tx1">
                    <a:lumMod val="50000"/>
                  </a:schemeClr>
                </a:solidFill>
              </a:rPr>
              <a:t>   IF x=0 THEN </a:t>
            </a:r>
          </a:p>
          <a:p>
            <a:r>
              <a:rPr lang="en-US" sz="1600" dirty="0">
                <a:solidFill>
                  <a:schemeClr val="tx1">
                    <a:lumMod val="50000"/>
                  </a:schemeClr>
                </a:solidFill>
              </a:rPr>
              <a:t>      f := 1; </a:t>
            </a:r>
          </a:p>
          <a:p>
            <a:r>
              <a:rPr lang="en-US" sz="1600" dirty="0">
                <a:solidFill>
                  <a:schemeClr val="tx1">
                    <a:lumMod val="50000"/>
                  </a:schemeClr>
                </a:solidFill>
              </a:rPr>
              <a:t>   ELSE </a:t>
            </a:r>
          </a:p>
          <a:p>
            <a:r>
              <a:rPr lang="en-US" sz="1600" dirty="0">
                <a:solidFill>
                  <a:schemeClr val="tx1">
                    <a:lumMod val="50000"/>
                  </a:schemeClr>
                </a:solidFill>
              </a:rPr>
              <a:t>      f := x * fact(x-1); </a:t>
            </a:r>
          </a:p>
          <a:p>
            <a:r>
              <a:rPr lang="en-US" sz="1600" dirty="0">
                <a:solidFill>
                  <a:schemeClr val="tx1">
                    <a:lumMod val="50000"/>
                  </a:schemeClr>
                </a:solidFill>
              </a:rPr>
              <a:t>   END IF; </a:t>
            </a:r>
          </a:p>
          <a:p>
            <a:r>
              <a:rPr lang="en-US" sz="1600" dirty="0">
                <a:solidFill>
                  <a:schemeClr val="tx1">
                    <a:lumMod val="50000"/>
                  </a:schemeClr>
                </a:solidFill>
              </a:rPr>
              <a:t>RETURN f; </a:t>
            </a:r>
          </a:p>
          <a:p>
            <a:r>
              <a:rPr lang="en-US" sz="1600" dirty="0">
                <a:solidFill>
                  <a:schemeClr val="tx1">
                    <a:lumMod val="50000"/>
                  </a:schemeClr>
                </a:solidFill>
              </a:rPr>
              <a:t>END;  </a:t>
            </a:r>
          </a:p>
          <a:p>
            <a:endParaRPr lang="en-US" sz="1600" dirty="0">
              <a:solidFill>
                <a:schemeClr val="tx1">
                  <a:lumMod val="50000"/>
                </a:schemeClr>
              </a:solidFill>
            </a:endParaRPr>
          </a:p>
          <a:p>
            <a:r>
              <a:rPr lang="en-US" sz="1600" dirty="0">
                <a:solidFill>
                  <a:schemeClr val="tx1">
                    <a:lumMod val="50000"/>
                  </a:schemeClr>
                </a:solidFill>
              </a:rPr>
              <a:t>BEGIN </a:t>
            </a:r>
          </a:p>
          <a:p>
            <a:r>
              <a:rPr lang="en-US" sz="1600" dirty="0">
                <a:solidFill>
                  <a:schemeClr val="tx1">
                    <a:lumMod val="50000"/>
                  </a:schemeClr>
                </a:solidFill>
              </a:rPr>
              <a:t>   num:= 6; </a:t>
            </a:r>
          </a:p>
          <a:p>
            <a:r>
              <a:rPr lang="en-US" sz="1600" dirty="0">
                <a:solidFill>
                  <a:schemeClr val="tx1">
                    <a:lumMod val="50000"/>
                  </a:schemeClr>
                </a:solidFill>
              </a:rPr>
              <a:t>   factorial := fact(num); </a:t>
            </a:r>
          </a:p>
          <a:p>
            <a:r>
              <a:rPr lang="en-US" sz="1600" dirty="0">
                <a:solidFill>
                  <a:schemeClr val="tx1">
                    <a:lumMod val="50000"/>
                  </a:schemeClr>
                </a:solidFill>
              </a:rPr>
              <a:t>   </a:t>
            </a:r>
            <a:r>
              <a:rPr lang="en-US" sz="1600" dirty="0" err="1">
                <a:solidFill>
                  <a:schemeClr val="tx1">
                    <a:lumMod val="50000"/>
                  </a:schemeClr>
                </a:solidFill>
              </a:rPr>
              <a:t>dbms_output.put_line</a:t>
            </a:r>
            <a:r>
              <a:rPr lang="en-US" sz="1600" dirty="0">
                <a:solidFill>
                  <a:schemeClr val="tx1">
                    <a:lumMod val="50000"/>
                  </a:schemeClr>
                </a:solidFill>
              </a:rPr>
              <a:t>(' Factorial '|| num || ' is ' || factorial); </a:t>
            </a:r>
          </a:p>
          <a:p>
            <a:r>
              <a:rPr lang="en-US" sz="1600" dirty="0">
                <a:solidFill>
                  <a:schemeClr val="tx1">
                    <a:lumMod val="50000"/>
                  </a:schemeClr>
                </a:solidFill>
              </a:rPr>
              <a:t>END; </a:t>
            </a:r>
          </a:p>
          <a:p>
            <a:r>
              <a:rPr lang="en-US" sz="1600" dirty="0">
                <a:solidFill>
                  <a:schemeClr val="tx1">
                    <a:lumMod val="50000"/>
                  </a:schemeClr>
                </a:solidFill>
              </a:rPr>
              <a:t>/</a:t>
            </a:r>
            <a:endParaRPr lang="en-IN" sz="1600" dirty="0">
              <a:solidFill>
                <a:schemeClr val="tx1">
                  <a:lumMod val="50000"/>
                </a:schemeClr>
              </a:solidFill>
            </a:endParaRPr>
          </a:p>
        </p:txBody>
      </p:sp>
      <p:sp>
        <p:nvSpPr>
          <p:cNvPr id="4" name="Slide Number Placeholder 3">
            <a:extLst>
              <a:ext uri="{FF2B5EF4-FFF2-40B4-BE49-F238E27FC236}">
                <a16:creationId xmlns:a16="http://schemas.microsoft.com/office/drawing/2014/main" id="{003F36F5-A43D-4BA7-A0A7-C06F71A2D166}"/>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30</a:t>
            </a:fld>
            <a:endParaRPr lang="en-US" dirty="0">
              <a:solidFill>
                <a:srgbClr val="63666A"/>
              </a:solidFill>
            </a:endParaRPr>
          </a:p>
        </p:txBody>
      </p:sp>
    </p:spTree>
    <p:extLst>
      <p:ext uri="{BB962C8B-B14F-4D97-AF65-F5344CB8AC3E}">
        <p14:creationId xmlns:p14="http://schemas.microsoft.com/office/powerpoint/2010/main" val="426426163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46C5A6-1CB2-4E09-8AF1-247F74A1E488}"/>
              </a:ext>
            </a:extLst>
          </p:cNvPr>
          <p:cNvSpPr>
            <a:spLocks noGrp="1"/>
          </p:cNvSpPr>
          <p:nvPr>
            <p:ph type="title"/>
          </p:nvPr>
        </p:nvSpPr>
        <p:spPr/>
        <p:txBody>
          <a:bodyPr/>
          <a:lstStyle/>
          <a:p>
            <a:r>
              <a:rPr lang="en-IN" dirty="0"/>
              <a:t>				</a:t>
            </a:r>
            <a:r>
              <a:rPr lang="en-IN" sz="2400" b="1" dirty="0">
                <a:solidFill>
                  <a:schemeClr val="tx1">
                    <a:lumMod val="50000"/>
                  </a:schemeClr>
                </a:solidFill>
              </a:rPr>
              <a:t>      Cursor</a:t>
            </a:r>
          </a:p>
        </p:txBody>
      </p:sp>
      <p:sp>
        <p:nvSpPr>
          <p:cNvPr id="6" name="Content Placeholder 5">
            <a:extLst>
              <a:ext uri="{FF2B5EF4-FFF2-40B4-BE49-F238E27FC236}">
                <a16:creationId xmlns:a16="http://schemas.microsoft.com/office/drawing/2014/main" id="{89CCCBC4-9A65-4020-A11E-158896ED9820}"/>
              </a:ext>
            </a:extLst>
          </p:cNvPr>
          <p:cNvSpPr>
            <a:spLocks noGrp="1"/>
          </p:cNvSpPr>
          <p:nvPr>
            <p:ph idx="1"/>
          </p:nvPr>
        </p:nvSpPr>
        <p:spPr/>
        <p:txBody>
          <a:bodyPr/>
          <a:lstStyle/>
          <a:p>
            <a:pPr algn="just"/>
            <a:r>
              <a:rPr lang="en-US" b="0" i="0" dirty="0" err="1">
                <a:solidFill>
                  <a:schemeClr val="tx1">
                    <a:lumMod val="50000"/>
                  </a:schemeClr>
                </a:solidFill>
                <a:effectLst/>
                <a:latin typeface="Arial" panose="020B0604020202020204" pitchFamily="34" charset="0"/>
              </a:rPr>
              <a:t>racle</a:t>
            </a:r>
            <a:r>
              <a:rPr lang="en-US" b="0" i="0" dirty="0">
                <a:solidFill>
                  <a:schemeClr val="tx1">
                    <a:lumMod val="50000"/>
                  </a:schemeClr>
                </a:solidFill>
                <a:effectLst/>
                <a:latin typeface="Arial" panose="020B0604020202020204" pitchFamily="34" charset="0"/>
              </a:rPr>
              <a:t> creates a memory area, known as the context area, for processing an SQL statement, which contains all the information needed for processing the statement; for example, the number of rows processed, etc.</a:t>
            </a:r>
          </a:p>
          <a:p>
            <a:pPr algn="just"/>
            <a:r>
              <a:rPr lang="en-US" b="0" i="0" dirty="0">
                <a:solidFill>
                  <a:schemeClr val="tx1">
                    <a:lumMod val="50000"/>
                  </a:schemeClr>
                </a:solidFill>
                <a:effectLst/>
                <a:latin typeface="Arial" panose="020B0604020202020204" pitchFamily="34" charset="0"/>
              </a:rPr>
              <a:t>A </a:t>
            </a:r>
            <a:r>
              <a:rPr lang="en-US" b="1" i="0" dirty="0">
                <a:solidFill>
                  <a:schemeClr val="tx1">
                    <a:lumMod val="50000"/>
                  </a:schemeClr>
                </a:solidFill>
                <a:effectLst/>
                <a:latin typeface="Arial" panose="020B0604020202020204" pitchFamily="34" charset="0"/>
              </a:rPr>
              <a:t>cursor</a:t>
            </a:r>
            <a:r>
              <a:rPr lang="en-US" b="0" i="0" dirty="0">
                <a:solidFill>
                  <a:schemeClr val="tx1">
                    <a:lumMod val="50000"/>
                  </a:schemeClr>
                </a:solidFill>
                <a:effectLst/>
                <a:latin typeface="Arial" panose="020B0604020202020204" pitchFamily="34" charset="0"/>
              </a:rPr>
              <a:t> is a pointer to this context area. PL/SQL controls the context area through a cursor. A cursor holds the rows (one or more) returned by a SQL statement. The set of rows the cursor holds is referred to as the </a:t>
            </a:r>
            <a:r>
              <a:rPr lang="en-US" b="1" i="0" dirty="0">
                <a:solidFill>
                  <a:schemeClr val="tx1">
                    <a:lumMod val="50000"/>
                  </a:schemeClr>
                </a:solidFill>
                <a:effectLst/>
                <a:latin typeface="Arial" panose="020B0604020202020204" pitchFamily="34" charset="0"/>
              </a:rPr>
              <a:t>active set</a:t>
            </a:r>
            <a:r>
              <a:rPr lang="en-US" b="0" i="0" dirty="0">
                <a:solidFill>
                  <a:schemeClr val="tx1">
                    <a:lumMod val="50000"/>
                  </a:schemeClr>
                </a:solidFill>
                <a:effectLst/>
                <a:latin typeface="Arial" panose="020B0604020202020204" pitchFamily="34" charset="0"/>
              </a:rPr>
              <a:t>.</a:t>
            </a:r>
          </a:p>
          <a:p>
            <a:pPr algn="just"/>
            <a:r>
              <a:rPr lang="en-US" b="0" i="0" dirty="0">
                <a:solidFill>
                  <a:schemeClr val="tx1">
                    <a:lumMod val="50000"/>
                  </a:schemeClr>
                </a:solidFill>
                <a:effectLst/>
                <a:latin typeface="Arial" panose="020B0604020202020204" pitchFamily="34" charset="0"/>
              </a:rPr>
              <a:t>You can name a cursor so that it could be referred to in a program to fetch and process the rows returned by the SQL statement, one at a time. There are two types of cursors −</a:t>
            </a:r>
          </a:p>
          <a:p>
            <a:pPr algn="l">
              <a:buFont typeface="Arial" panose="020B0604020202020204" pitchFamily="34" charset="0"/>
              <a:buChar char="•"/>
            </a:pPr>
            <a:r>
              <a:rPr lang="en-US" b="0" i="0" dirty="0">
                <a:solidFill>
                  <a:schemeClr val="tx1">
                    <a:lumMod val="50000"/>
                  </a:schemeClr>
                </a:solidFill>
                <a:effectLst/>
                <a:latin typeface="Arial" panose="020B0604020202020204" pitchFamily="34" charset="0"/>
              </a:rPr>
              <a:t>Implicit cursors</a:t>
            </a:r>
          </a:p>
          <a:p>
            <a:pPr algn="l">
              <a:buFont typeface="Arial" panose="020B0604020202020204" pitchFamily="34" charset="0"/>
              <a:buChar char="•"/>
            </a:pPr>
            <a:r>
              <a:rPr lang="en-US" b="0" i="0" dirty="0">
                <a:solidFill>
                  <a:schemeClr val="tx1">
                    <a:lumMod val="50000"/>
                  </a:schemeClr>
                </a:solidFill>
                <a:effectLst/>
                <a:latin typeface="Arial" panose="020B0604020202020204" pitchFamily="34" charset="0"/>
              </a:rPr>
              <a:t>Explicit cursors</a:t>
            </a:r>
          </a:p>
          <a:p>
            <a:endParaRPr lang="en-IN" dirty="0">
              <a:solidFill>
                <a:schemeClr val="tx1">
                  <a:lumMod val="50000"/>
                </a:schemeClr>
              </a:solidFill>
            </a:endParaRPr>
          </a:p>
        </p:txBody>
      </p:sp>
    </p:spTree>
    <p:extLst>
      <p:ext uri="{BB962C8B-B14F-4D97-AF65-F5344CB8AC3E}">
        <p14:creationId xmlns:p14="http://schemas.microsoft.com/office/powerpoint/2010/main" val="126010501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99E1-C08D-4FF5-A04E-4C6F86385D29}"/>
              </a:ext>
            </a:extLst>
          </p:cNvPr>
          <p:cNvSpPr>
            <a:spLocks noGrp="1"/>
          </p:cNvSpPr>
          <p:nvPr>
            <p:ph type="title"/>
          </p:nvPr>
        </p:nvSpPr>
        <p:spPr/>
        <p:txBody>
          <a:bodyPr/>
          <a:lstStyle/>
          <a:p>
            <a:r>
              <a:rPr lang="en-IN" dirty="0"/>
              <a:t>				</a:t>
            </a:r>
            <a:r>
              <a:rPr lang="en-IN" dirty="0">
                <a:solidFill>
                  <a:schemeClr val="tx1">
                    <a:lumMod val="50000"/>
                  </a:schemeClr>
                </a:solidFill>
              </a:rPr>
              <a:t>	</a:t>
            </a:r>
            <a:r>
              <a:rPr lang="en-IN" sz="2400" b="1" dirty="0">
                <a:solidFill>
                  <a:schemeClr val="tx1">
                    <a:lumMod val="50000"/>
                  </a:schemeClr>
                </a:solidFill>
              </a:rPr>
              <a:t>Implicit Cursor</a:t>
            </a:r>
          </a:p>
        </p:txBody>
      </p:sp>
      <p:sp>
        <p:nvSpPr>
          <p:cNvPr id="3" name="Content Placeholder 2">
            <a:extLst>
              <a:ext uri="{FF2B5EF4-FFF2-40B4-BE49-F238E27FC236}">
                <a16:creationId xmlns:a16="http://schemas.microsoft.com/office/drawing/2014/main" id="{2AA41576-6741-4516-A719-4BDCC7F93111}"/>
              </a:ext>
            </a:extLst>
          </p:cNvPr>
          <p:cNvSpPr>
            <a:spLocks noGrp="1"/>
          </p:cNvSpPr>
          <p:nvPr>
            <p:ph idx="1"/>
          </p:nvPr>
        </p:nvSpPr>
        <p:spPr/>
        <p:txBody>
          <a:bodyPr/>
          <a:lstStyle/>
          <a:p>
            <a:pPr algn="just"/>
            <a:r>
              <a:rPr lang="en-US" b="0" i="0" dirty="0">
                <a:solidFill>
                  <a:schemeClr val="tx1">
                    <a:lumMod val="50000"/>
                  </a:schemeClr>
                </a:solidFill>
                <a:effectLst/>
                <a:latin typeface="Arial" panose="020B0604020202020204" pitchFamily="34" charset="0"/>
              </a:rPr>
              <a:t>Implicit cursors are automatically created by Oracle whenever an SQL statement is executed, when there is no explicit cursor for the statement. Programmers cannot control the implicit cursors and the information in it.</a:t>
            </a:r>
          </a:p>
          <a:p>
            <a:pPr algn="just"/>
            <a:r>
              <a:rPr lang="en-US" b="0" i="0" dirty="0">
                <a:solidFill>
                  <a:schemeClr val="tx1">
                    <a:lumMod val="50000"/>
                  </a:schemeClr>
                </a:solidFill>
                <a:effectLst/>
                <a:latin typeface="Arial" panose="020B0604020202020204" pitchFamily="34" charset="0"/>
              </a:rPr>
              <a:t>Whenever a DML statement (INSERT, UPDATE and DELETE) is issued, an implicit cursor is associated with this statement. For INSERT operations, the cursor holds the data that needs to be inserted. For UPDATE and DELETE operations, the cursor identifies the rows that would be affected.</a:t>
            </a:r>
          </a:p>
          <a:p>
            <a:endParaRPr lang="en-IN" dirty="0">
              <a:solidFill>
                <a:schemeClr val="tx1">
                  <a:lumMod val="50000"/>
                </a:schemeClr>
              </a:solidFill>
            </a:endParaRPr>
          </a:p>
        </p:txBody>
      </p:sp>
      <p:sp>
        <p:nvSpPr>
          <p:cNvPr id="4" name="Slide Number Placeholder 3">
            <a:extLst>
              <a:ext uri="{FF2B5EF4-FFF2-40B4-BE49-F238E27FC236}">
                <a16:creationId xmlns:a16="http://schemas.microsoft.com/office/drawing/2014/main" id="{D18DF6D1-6C4E-4428-8463-B5F4A22073E1}"/>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32</a:t>
            </a:fld>
            <a:endParaRPr lang="en-US" dirty="0">
              <a:solidFill>
                <a:srgbClr val="63666A"/>
              </a:solidFill>
            </a:endParaRPr>
          </a:p>
        </p:txBody>
      </p:sp>
    </p:spTree>
    <p:extLst>
      <p:ext uri="{BB962C8B-B14F-4D97-AF65-F5344CB8AC3E}">
        <p14:creationId xmlns:p14="http://schemas.microsoft.com/office/powerpoint/2010/main" val="249585379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C9275-BE6B-4A5F-A007-070B7F498868}"/>
              </a:ext>
            </a:extLst>
          </p:cNvPr>
          <p:cNvSpPr>
            <a:spLocks noGrp="1"/>
          </p:cNvSpPr>
          <p:nvPr>
            <p:ph type="title"/>
          </p:nvPr>
        </p:nvSpPr>
        <p:spPr/>
        <p:txBody>
          <a:bodyPr/>
          <a:lstStyle/>
          <a:p>
            <a:r>
              <a:rPr lang="en-IN" dirty="0"/>
              <a:t>				</a:t>
            </a:r>
            <a:r>
              <a:rPr lang="en-IN" sz="2400" b="1" dirty="0"/>
              <a:t>	</a:t>
            </a:r>
            <a:r>
              <a:rPr lang="en-IN" sz="2400" b="1" dirty="0">
                <a:solidFill>
                  <a:schemeClr val="tx1">
                    <a:lumMod val="50000"/>
                  </a:schemeClr>
                </a:solidFill>
              </a:rPr>
              <a:t>Example</a:t>
            </a:r>
          </a:p>
        </p:txBody>
      </p:sp>
      <p:sp>
        <p:nvSpPr>
          <p:cNvPr id="3" name="Content Placeholder 2">
            <a:extLst>
              <a:ext uri="{FF2B5EF4-FFF2-40B4-BE49-F238E27FC236}">
                <a16:creationId xmlns:a16="http://schemas.microsoft.com/office/drawing/2014/main" id="{62973263-0D44-4E06-BDE9-DCDD892D55E2}"/>
              </a:ext>
            </a:extLst>
          </p:cNvPr>
          <p:cNvSpPr>
            <a:spLocks noGrp="1"/>
          </p:cNvSpPr>
          <p:nvPr>
            <p:ph sz="half" idx="1"/>
          </p:nvPr>
        </p:nvSpPr>
        <p:spPr/>
        <p:txBody>
          <a:bodyPr/>
          <a:lstStyle/>
          <a:p>
            <a:r>
              <a:rPr lang="en-IN" sz="1600" dirty="0">
                <a:solidFill>
                  <a:schemeClr val="tx1">
                    <a:lumMod val="50000"/>
                  </a:schemeClr>
                </a:solidFill>
              </a:rPr>
              <a:t>DECLARE  </a:t>
            </a:r>
          </a:p>
          <a:p>
            <a:r>
              <a:rPr lang="en-IN" sz="1600" dirty="0">
                <a:solidFill>
                  <a:schemeClr val="tx1">
                    <a:lumMod val="50000"/>
                  </a:schemeClr>
                </a:solidFill>
              </a:rPr>
              <a:t>   </a:t>
            </a:r>
            <a:r>
              <a:rPr lang="en-IN" sz="1600" dirty="0" err="1">
                <a:solidFill>
                  <a:schemeClr val="tx1">
                    <a:lumMod val="50000"/>
                  </a:schemeClr>
                </a:solidFill>
              </a:rPr>
              <a:t>total_rows</a:t>
            </a:r>
            <a:r>
              <a:rPr lang="en-IN" sz="1600" dirty="0">
                <a:solidFill>
                  <a:schemeClr val="tx1">
                    <a:lumMod val="50000"/>
                  </a:schemeClr>
                </a:solidFill>
              </a:rPr>
              <a:t> number(2); </a:t>
            </a:r>
          </a:p>
          <a:p>
            <a:r>
              <a:rPr lang="en-IN" sz="1600" dirty="0">
                <a:solidFill>
                  <a:schemeClr val="tx1">
                    <a:lumMod val="50000"/>
                  </a:schemeClr>
                </a:solidFill>
              </a:rPr>
              <a:t>BEGIN </a:t>
            </a:r>
          </a:p>
          <a:p>
            <a:r>
              <a:rPr lang="en-IN" sz="1600" dirty="0">
                <a:solidFill>
                  <a:schemeClr val="tx1">
                    <a:lumMod val="50000"/>
                  </a:schemeClr>
                </a:solidFill>
              </a:rPr>
              <a:t>   UPDATE customers </a:t>
            </a:r>
          </a:p>
          <a:p>
            <a:r>
              <a:rPr lang="en-IN" sz="1600" dirty="0">
                <a:solidFill>
                  <a:schemeClr val="tx1">
                    <a:lumMod val="50000"/>
                  </a:schemeClr>
                </a:solidFill>
              </a:rPr>
              <a:t>   SET salary = salary + 500; </a:t>
            </a:r>
          </a:p>
          <a:p>
            <a:r>
              <a:rPr lang="en-IN" sz="1600" dirty="0">
                <a:solidFill>
                  <a:schemeClr val="tx1">
                    <a:lumMod val="50000"/>
                  </a:schemeClr>
                </a:solidFill>
              </a:rPr>
              <a:t>   IF </a:t>
            </a:r>
            <a:r>
              <a:rPr lang="en-IN" sz="1600" dirty="0" err="1">
                <a:solidFill>
                  <a:schemeClr val="tx1">
                    <a:lumMod val="50000"/>
                  </a:schemeClr>
                </a:solidFill>
              </a:rPr>
              <a:t>sql%notfound</a:t>
            </a:r>
            <a:r>
              <a:rPr lang="en-IN" sz="1600" dirty="0">
                <a:solidFill>
                  <a:schemeClr val="tx1">
                    <a:lumMod val="50000"/>
                  </a:schemeClr>
                </a:solidFill>
              </a:rPr>
              <a:t> THEN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('no customers selected'); </a:t>
            </a:r>
          </a:p>
          <a:p>
            <a:r>
              <a:rPr lang="en-IN" sz="1600" dirty="0">
                <a:solidFill>
                  <a:schemeClr val="tx1">
                    <a:lumMod val="50000"/>
                  </a:schemeClr>
                </a:solidFill>
              </a:rPr>
              <a:t>   ELSIF </a:t>
            </a:r>
            <a:r>
              <a:rPr lang="en-IN" sz="1600" dirty="0" err="1">
                <a:solidFill>
                  <a:schemeClr val="tx1">
                    <a:lumMod val="50000"/>
                  </a:schemeClr>
                </a:solidFill>
              </a:rPr>
              <a:t>sql%found</a:t>
            </a:r>
            <a:r>
              <a:rPr lang="en-IN" sz="1600" dirty="0">
                <a:solidFill>
                  <a:schemeClr val="tx1">
                    <a:lumMod val="50000"/>
                  </a:schemeClr>
                </a:solidFill>
              </a:rPr>
              <a:t> THEN </a:t>
            </a:r>
          </a:p>
          <a:p>
            <a:r>
              <a:rPr lang="en-IN" sz="1600" dirty="0">
                <a:solidFill>
                  <a:schemeClr val="tx1">
                    <a:lumMod val="50000"/>
                  </a:schemeClr>
                </a:solidFill>
              </a:rPr>
              <a:t>      </a:t>
            </a:r>
            <a:r>
              <a:rPr lang="en-IN" sz="1600" dirty="0" err="1">
                <a:solidFill>
                  <a:schemeClr val="tx1">
                    <a:lumMod val="50000"/>
                  </a:schemeClr>
                </a:solidFill>
              </a:rPr>
              <a:t>total_rows</a:t>
            </a:r>
            <a:r>
              <a:rPr lang="en-IN" sz="1600" dirty="0">
                <a:solidFill>
                  <a:schemeClr val="tx1">
                    <a:lumMod val="50000"/>
                  </a:schemeClr>
                </a:solidFill>
              </a:rPr>
              <a:t> := </a:t>
            </a:r>
            <a:r>
              <a:rPr lang="en-IN" sz="1600" dirty="0" err="1">
                <a:solidFill>
                  <a:schemeClr val="tx1">
                    <a:lumMod val="50000"/>
                  </a:schemeClr>
                </a:solidFill>
              </a:rPr>
              <a:t>sql%rowcount</a:t>
            </a:r>
            <a:r>
              <a:rPr lang="en-IN" sz="1600" dirty="0">
                <a:solidFill>
                  <a:schemeClr val="tx1">
                    <a:lumMod val="50000"/>
                  </a:schemeClr>
                </a:solidFill>
              </a:rPr>
              <a:t>;</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 </a:t>
            </a:r>
            <a:r>
              <a:rPr lang="en-IN" sz="1600" dirty="0" err="1">
                <a:solidFill>
                  <a:schemeClr val="tx1">
                    <a:lumMod val="50000"/>
                  </a:schemeClr>
                </a:solidFill>
              </a:rPr>
              <a:t>total_rows</a:t>
            </a:r>
            <a:r>
              <a:rPr lang="en-IN" sz="1600" dirty="0">
                <a:solidFill>
                  <a:schemeClr val="tx1">
                    <a:lumMod val="50000"/>
                  </a:schemeClr>
                </a:solidFill>
              </a:rPr>
              <a:t> || ' customers selected '); </a:t>
            </a:r>
          </a:p>
          <a:p>
            <a:r>
              <a:rPr lang="en-IN" sz="1600" dirty="0">
                <a:solidFill>
                  <a:schemeClr val="tx1">
                    <a:lumMod val="50000"/>
                  </a:schemeClr>
                </a:solidFill>
              </a:rPr>
              <a:t>   END IF;  </a:t>
            </a:r>
          </a:p>
          <a:p>
            <a:r>
              <a:rPr lang="en-IN" sz="1600" dirty="0">
                <a:solidFill>
                  <a:schemeClr val="tx1">
                    <a:lumMod val="50000"/>
                  </a:schemeClr>
                </a:solidFill>
              </a:rPr>
              <a:t>END; </a:t>
            </a:r>
          </a:p>
          <a:p>
            <a:r>
              <a:rPr lang="en-IN" sz="1600" dirty="0">
                <a:solidFill>
                  <a:schemeClr val="tx1">
                    <a:lumMod val="50000"/>
                  </a:schemeClr>
                </a:solidFill>
              </a:rPr>
              <a:t>/</a:t>
            </a:r>
          </a:p>
        </p:txBody>
      </p:sp>
      <p:sp>
        <p:nvSpPr>
          <p:cNvPr id="5" name="Content Placeholder 4">
            <a:extLst>
              <a:ext uri="{FF2B5EF4-FFF2-40B4-BE49-F238E27FC236}">
                <a16:creationId xmlns:a16="http://schemas.microsoft.com/office/drawing/2014/main" id="{AB88530B-2CF7-424D-A437-A15944D2D5A3}"/>
              </a:ext>
            </a:extLst>
          </p:cNvPr>
          <p:cNvSpPr>
            <a:spLocks noGrp="1"/>
          </p:cNvSpPr>
          <p:nvPr>
            <p:ph sz="half" idx="2"/>
          </p:nvPr>
        </p:nvSpPr>
        <p:spPr/>
        <p:txBody>
          <a:bodyPr/>
          <a:lstStyle/>
          <a:p>
            <a:r>
              <a:rPr lang="en-IN" sz="1600" dirty="0">
                <a:solidFill>
                  <a:schemeClr val="tx1">
                    <a:lumMod val="50000"/>
                  </a:schemeClr>
                </a:solidFill>
              </a:rPr>
              <a:t>Select * from customers;  </a:t>
            </a:r>
          </a:p>
          <a:p>
            <a:endParaRPr lang="en-IN" sz="1600" dirty="0">
              <a:solidFill>
                <a:schemeClr val="tx1">
                  <a:lumMod val="50000"/>
                </a:schemeClr>
              </a:solidFill>
            </a:endParaRPr>
          </a:p>
          <a:p>
            <a:r>
              <a:rPr lang="en-IN" sz="1600" dirty="0">
                <a:solidFill>
                  <a:schemeClr val="tx1">
                    <a:lumMod val="50000"/>
                  </a:schemeClr>
                </a:solidFill>
              </a:rPr>
              <a:t>+----+----------+-----+-----------+----------+ </a:t>
            </a:r>
          </a:p>
          <a:p>
            <a:r>
              <a:rPr lang="en-IN" sz="1600" dirty="0">
                <a:solidFill>
                  <a:schemeClr val="tx1">
                    <a:lumMod val="50000"/>
                  </a:schemeClr>
                </a:solidFill>
              </a:rPr>
              <a:t>| ID | NAME     | AGE | ADDRESS   | SALARY   | </a:t>
            </a:r>
          </a:p>
          <a:p>
            <a:r>
              <a:rPr lang="en-IN" sz="1600" dirty="0">
                <a:solidFill>
                  <a:schemeClr val="tx1">
                    <a:lumMod val="50000"/>
                  </a:schemeClr>
                </a:solidFill>
              </a:rPr>
              <a:t>+----+----------+-----+-----------+----------+ </a:t>
            </a:r>
          </a:p>
          <a:p>
            <a:r>
              <a:rPr lang="en-IN" sz="1600" dirty="0">
                <a:solidFill>
                  <a:schemeClr val="tx1">
                    <a:lumMod val="50000"/>
                  </a:schemeClr>
                </a:solidFill>
              </a:rPr>
              <a:t>|  1 | Ramesh   |  32 | Ahmedabad |  2000.00 | </a:t>
            </a:r>
          </a:p>
          <a:p>
            <a:r>
              <a:rPr lang="en-IN" sz="1600" dirty="0">
                <a:solidFill>
                  <a:schemeClr val="tx1">
                    <a:lumMod val="50000"/>
                  </a:schemeClr>
                </a:solidFill>
              </a:rPr>
              <a:t>|  2 | </a:t>
            </a:r>
            <a:r>
              <a:rPr lang="en-IN" sz="1600" dirty="0" err="1">
                <a:solidFill>
                  <a:schemeClr val="tx1">
                    <a:lumMod val="50000"/>
                  </a:schemeClr>
                </a:solidFill>
              </a:rPr>
              <a:t>Khilan</a:t>
            </a:r>
            <a:r>
              <a:rPr lang="en-IN" sz="1600" dirty="0">
                <a:solidFill>
                  <a:schemeClr val="tx1">
                    <a:lumMod val="50000"/>
                  </a:schemeClr>
                </a:solidFill>
              </a:rPr>
              <a:t>   |  25 | Delhi     |  1500.00 | </a:t>
            </a:r>
          </a:p>
          <a:p>
            <a:r>
              <a:rPr lang="en-IN" sz="1600" dirty="0">
                <a:solidFill>
                  <a:schemeClr val="tx1">
                    <a:lumMod val="50000"/>
                  </a:schemeClr>
                </a:solidFill>
              </a:rPr>
              <a:t>|  3 | </a:t>
            </a:r>
            <a:r>
              <a:rPr lang="en-IN" sz="1600" dirty="0" err="1">
                <a:solidFill>
                  <a:schemeClr val="tx1">
                    <a:lumMod val="50000"/>
                  </a:schemeClr>
                </a:solidFill>
              </a:rPr>
              <a:t>kaushik</a:t>
            </a:r>
            <a:r>
              <a:rPr lang="en-IN" sz="1600" dirty="0">
                <a:solidFill>
                  <a:schemeClr val="tx1">
                    <a:lumMod val="50000"/>
                  </a:schemeClr>
                </a:solidFill>
              </a:rPr>
              <a:t>  |  23 | Kota      |  2000.00 | </a:t>
            </a:r>
          </a:p>
          <a:p>
            <a:r>
              <a:rPr lang="en-IN" sz="1600" dirty="0">
                <a:solidFill>
                  <a:schemeClr val="tx1">
                    <a:lumMod val="50000"/>
                  </a:schemeClr>
                </a:solidFill>
              </a:rPr>
              <a:t>|  4 | </a:t>
            </a:r>
            <a:r>
              <a:rPr lang="en-IN" sz="1600" dirty="0" err="1">
                <a:solidFill>
                  <a:schemeClr val="tx1">
                    <a:lumMod val="50000"/>
                  </a:schemeClr>
                </a:solidFill>
              </a:rPr>
              <a:t>Chaitali</a:t>
            </a:r>
            <a:r>
              <a:rPr lang="en-IN" sz="1600" dirty="0">
                <a:solidFill>
                  <a:schemeClr val="tx1">
                    <a:lumMod val="50000"/>
                  </a:schemeClr>
                </a:solidFill>
              </a:rPr>
              <a:t> |  25 | Mumbai    |  6500.00 | </a:t>
            </a:r>
          </a:p>
          <a:p>
            <a:r>
              <a:rPr lang="en-IN" sz="1600" dirty="0">
                <a:solidFill>
                  <a:schemeClr val="tx1">
                    <a:lumMod val="50000"/>
                  </a:schemeClr>
                </a:solidFill>
              </a:rPr>
              <a:t>|  5 | Hardik   |  27 | Bhopal    |  8500.00 | </a:t>
            </a:r>
          </a:p>
          <a:p>
            <a:r>
              <a:rPr lang="en-IN" sz="1600" dirty="0">
                <a:solidFill>
                  <a:schemeClr val="tx1">
                    <a:lumMod val="50000"/>
                  </a:schemeClr>
                </a:solidFill>
              </a:rPr>
              <a:t>|  6 | Komal    |  22 | MP        |  4500.00 | </a:t>
            </a:r>
          </a:p>
          <a:p>
            <a:r>
              <a:rPr lang="en-IN" sz="1600" dirty="0">
                <a:solidFill>
                  <a:schemeClr val="tx1">
                    <a:lumMod val="50000"/>
                  </a:schemeClr>
                </a:solidFill>
              </a:rPr>
              <a:t>+----+----------+-----+-----------+----------+</a:t>
            </a:r>
          </a:p>
        </p:txBody>
      </p:sp>
      <p:sp>
        <p:nvSpPr>
          <p:cNvPr id="4" name="Slide Number Placeholder 3">
            <a:extLst>
              <a:ext uri="{FF2B5EF4-FFF2-40B4-BE49-F238E27FC236}">
                <a16:creationId xmlns:a16="http://schemas.microsoft.com/office/drawing/2014/main" id="{45BF4A5F-7039-45B8-B49A-9EDD212D8380}"/>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33</a:t>
            </a:fld>
            <a:endParaRPr lang="en-US" dirty="0">
              <a:solidFill>
                <a:srgbClr val="63666A"/>
              </a:solidFill>
            </a:endParaRPr>
          </a:p>
        </p:txBody>
      </p:sp>
    </p:spTree>
    <p:extLst>
      <p:ext uri="{BB962C8B-B14F-4D97-AF65-F5344CB8AC3E}">
        <p14:creationId xmlns:p14="http://schemas.microsoft.com/office/powerpoint/2010/main" val="248799957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E3AA-190B-4EDE-922C-0EFC36545B8D}"/>
              </a:ext>
            </a:extLst>
          </p:cNvPr>
          <p:cNvSpPr>
            <a:spLocks noGrp="1"/>
          </p:cNvSpPr>
          <p:nvPr>
            <p:ph type="title"/>
          </p:nvPr>
        </p:nvSpPr>
        <p:spPr/>
        <p:txBody>
          <a:bodyPr/>
          <a:lstStyle/>
          <a:p>
            <a:r>
              <a:rPr lang="en-IN" dirty="0"/>
              <a:t>				</a:t>
            </a:r>
            <a:r>
              <a:rPr lang="en-IN" dirty="0">
                <a:solidFill>
                  <a:schemeClr val="tx1">
                    <a:lumMod val="50000"/>
                  </a:schemeClr>
                </a:solidFill>
              </a:rPr>
              <a:t>	</a:t>
            </a:r>
            <a:r>
              <a:rPr lang="en-IN" sz="2400" b="1" dirty="0">
                <a:solidFill>
                  <a:schemeClr val="tx1">
                    <a:lumMod val="50000"/>
                  </a:schemeClr>
                </a:solidFill>
              </a:rPr>
              <a:t>Explicit Cursor</a:t>
            </a:r>
          </a:p>
        </p:txBody>
      </p:sp>
      <p:sp>
        <p:nvSpPr>
          <p:cNvPr id="3" name="Content Placeholder 2">
            <a:extLst>
              <a:ext uri="{FF2B5EF4-FFF2-40B4-BE49-F238E27FC236}">
                <a16:creationId xmlns:a16="http://schemas.microsoft.com/office/drawing/2014/main" id="{56982E86-FB15-407C-9389-D52289FF6D5B}"/>
              </a:ext>
            </a:extLst>
          </p:cNvPr>
          <p:cNvSpPr>
            <a:spLocks noGrp="1"/>
          </p:cNvSpPr>
          <p:nvPr>
            <p:ph idx="1"/>
          </p:nvPr>
        </p:nvSpPr>
        <p:spPr/>
        <p:txBody>
          <a:bodyPr/>
          <a:lstStyle/>
          <a:p>
            <a:r>
              <a:rPr lang="en-US" dirty="0">
                <a:solidFill>
                  <a:schemeClr val="tx1">
                    <a:lumMod val="50000"/>
                  </a:schemeClr>
                </a:solidFill>
              </a:rPr>
              <a:t>Explicit cursors are programmer-defined cursors for gaining more control over the context area. An explicit cursor should be defined in the declaration section of the PL/SQL Block. It is created on a SELECT Statement which returns more than one row.</a:t>
            </a:r>
          </a:p>
          <a:p>
            <a:endParaRPr lang="en-US" dirty="0">
              <a:solidFill>
                <a:schemeClr val="tx1">
                  <a:lumMod val="50000"/>
                </a:schemeClr>
              </a:solidFill>
            </a:endParaRPr>
          </a:p>
          <a:p>
            <a:r>
              <a:rPr lang="en-US" dirty="0">
                <a:solidFill>
                  <a:schemeClr val="tx1">
                    <a:lumMod val="50000"/>
                  </a:schemeClr>
                </a:solidFill>
              </a:rPr>
              <a:t>The syntax for creating an explicit cursor is −</a:t>
            </a:r>
          </a:p>
          <a:p>
            <a:r>
              <a:rPr lang="en-US" dirty="0">
                <a:solidFill>
                  <a:schemeClr val="tx1">
                    <a:lumMod val="50000"/>
                  </a:schemeClr>
                </a:solidFill>
              </a:rPr>
              <a:t>CURSOR </a:t>
            </a:r>
            <a:r>
              <a:rPr lang="en-US" dirty="0" err="1">
                <a:solidFill>
                  <a:schemeClr val="tx1">
                    <a:lumMod val="50000"/>
                  </a:schemeClr>
                </a:solidFill>
              </a:rPr>
              <a:t>cursor_name</a:t>
            </a:r>
            <a:r>
              <a:rPr lang="en-US" dirty="0">
                <a:solidFill>
                  <a:schemeClr val="tx1">
                    <a:lumMod val="50000"/>
                  </a:schemeClr>
                </a:solidFill>
              </a:rPr>
              <a:t> IS </a:t>
            </a:r>
            <a:r>
              <a:rPr lang="en-US" dirty="0" err="1">
                <a:solidFill>
                  <a:schemeClr val="tx1">
                    <a:lumMod val="50000"/>
                  </a:schemeClr>
                </a:solidFill>
              </a:rPr>
              <a:t>select_statement</a:t>
            </a:r>
            <a:r>
              <a:rPr lang="en-US" dirty="0">
                <a:solidFill>
                  <a:schemeClr val="tx1">
                    <a:lumMod val="50000"/>
                  </a:schemeClr>
                </a:solidFill>
              </a:rPr>
              <a:t>; </a:t>
            </a:r>
          </a:p>
          <a:p>
            <a:endParaRPr lang="en-US" dirty="0">
              <a:solidFill>
                <a:schemeClr val="tx1">
                  <a:lumMod val="50000"/>
                </a:schemeClr>
              </a:solidFill>
            </a:endParaRPr>
          </a:p>
          <a:p>
            <a:r>
              <a:rPr lang="en-US" dirty="0">
                <a:solidFill>
                  <a:schemeClr val="tx1">
                    <a:lumMod val="50000"/>
                  </a:schemeClr>
                </a:solidFill>
              </a:rPr>
              <a:t>Working with an explicit cursor includes the following steps −</a:t>
            </a:r>
          </a:p>
          <a:p>
            <a:r>
              <a:rPr lang="en-US" dirty="0">
                <a:solidFill>
                  <a:schemeClr val="tx1">
                    <a:lumMod val="50000"/>
                  </a:schemeClr>
                </a:solidFill>
              </a:rPr>
              <a:t>Declaring the cursor for initializing the memory</a:t>
            </a:r>
          </a:p>
          <a:p>
            <a:r>
              <a:rPr lang="en-US" dirty="0">
                <a:solidFill>
                  <a:schemeClr val="tx1">
                    <a:lumMod val="50000"/>
                  </a:schemeClr>
                </a:solidFill>
              </a:rPr>
              <a:t>Opening the cursor for allocating the memory</a:t>
            </a:r>
          </a:p>
          <a:p>
            <a:r>
              <a:rPr lang="en-US" dirty="0">
                <a:solidFill>
                  <a:schemeClr val="tx1">
                    <a:lumMod val="50000"/>
                  </a:schemeClr>
                </a:solidFill>
              </a:rPr>
              <a:t>Fetching the cursor for retrieving the data</a:t>
            </a:r>
          </a:p>
          <a:p>
            <a:r>
              <a:rPr lang="en-US" dirty="0">
                <a:solidFill>
                  <a:schemeClr val="tx1">
                    <a:lumMod val="50000"/>
                  </a:schemeClr>
                </a:solidFill>
              </a:rPr>
              <a:t>Closing the cursor to release the allocated memory</a:t>
            </a:r>
            <a:endParaRPr lang="en-IN" dirty="0">
              <a:solidFill>
                <a:schemeClr val="tx1">
                  <a:lumMod val="50000"/>
                </a:schemeClr>
              </a:solidFill>
            </a:endParaRPr>
          </a:p>
        </p:txBody>
      </p:sp>
      <p:sp>
        <p:nvSpPr>
          <p:cNvPr id="4" name="Slide Number Placeholder 3">
            <a:extLst>
              <a:ext uri="{FF2B5EF4-FFF2-40B4-BE49-F238E27FC236}">
                <a16:creationId xmlns:a16="http://schemas.microsoft.com/office/drawing/2014/main" id="{7D45D539-637C-4C9D-B5D5-16F3390E04FF}"/>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34</a:t>
            </a:fld>
            <a:endParaRPr lang="en-US" dirty="0">
              <a:solidFill>
                <a:srgbClr val="63666A"/>
              </a:solidFill>
            </a:endParaRPr>
          </a:p>
        </p:txBody>
      </p:sp>
    </p:spTree>
    <p:extLst>
      <p:ext uri="{BB962C8B-B14F-4D97-AF65-F5344CB8AC3E}">
        <p14:creationId xmlns:p14="http://schemas.microsoft.com/office/powerpoint/2010/main" val="199898350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2739-3291-4A08-BC39-53D3A1EEE8F0}"/>
              </a:ext>
            </a:extLst>
          </p:cNvPr>
          <p:cNvSpPr>
            <a:spLocks noGrp="1"/>
          </p:cNvSpPr>
          <p:nvPr>
            <p:ph type="title"/>
          </p:nvPr>
        </p:nvSpPr>
        <p:spPr/>
        <p:txBody>
          <a:bodyPr/>
          <a:lstStyle/>
          <a:p>
            <a:r>
              <a:rPr lang="en-IN" dirty="0"/>
              <a:t>				</a:t>
            </a:r>
            <a:r>
              <a:rPr lang="en-IN" dirty="0">
                <a:solidFill>
                  <a:schemeClr val="tx1">
                    <a:lumMod val="50000"/>
                  </a:schemeClr>
                </a:solidFill>
              </a:rPr>
              <a:t>	</a:t>
            </a:r>
            <a:r>
              <a:rPr lang="en-IN" sz="2400" b="1" dirty="0">
                <a:solidFill>
                  <a:schemeClr val="tx1">
                    <a:lumMod val="50000"/>
                  </a:schemeClr>
                </a:solidFill>
              </a:rPr>
              <a:t>Example</a:t>
            </a:r>
          </a:p>
        </p:txBody>
      </p:sp>
      <p:sp>
        <p:nvSpPr>
          <p:cNvPr id="3" name="Content Placeholder 2">
            <a:extLst>
              <a:ext uri="{FF2B5EF4-FFF2-40B4-BE49-F238E27FC236}">
                <a16:creationId xmlns:a16="http://schemas.microsoft.com/office/drawing/2014/main" id="{750F09F0-F46A-42C7-8901-2077187A0CA3}"/>
              </a:ext>
            </a:extLst>
          </p:cNvPr>
          <p:cNvSpPr>
            <a:spLocks noGrp="1"/>
          </p:cNvSpPr>
          <p:nvPr>
            <p:ph idx="1"/>
          </p:nvPr>
        </p:nvSpPr>
        <p:spPr/>
        <p:txBody>
          <a:bodyPr/>
          <a:lstStyle/>
          <a:p>
            <a:r>
              <a:rPr lang="en-IN" dirty="0">
                <a:solidFill>
                  <a:schemeClr val="tx1">
                    <a:lumMod val="50000"/>
                  </a:schemeClr>
                </a:solidFill>
              </a:rPr>
              <a:t>DECLARE </a:t>
            </a:r>
          </a:p>
          <a:p>
            <a:r>
              <a:rPr lang="en-IN" dirty="0">
                <a:solidFill>
                  <a:schemeClr val="tx1">
                    <a:lumMod val="50000"/>
                  </a:schemeClr>
                </a:solidFill>
              </a:rPr>
              <a:t>   </a:t>
            </a:r>
            <a:r>
              <a:rPr lang="en-IN" dirty="0" err="1">
                <a:solidFill>
                  <a:schemeClr val="tx1">
                    <a:lumMod val="50000"/>
                  </a:schemeClr>
                </a:solidFill>
              </a:rPr>
              <a:t>c_id</a:t>
            </a:r>
            <a:r>
              <a:rPr lang="en-IN" dirty="0">
                <a:solidFill>
                  <a:schemeClr val="tx1">
                    <a:lumMod val="50000"/>
                  </a:schemeClr>
                </a:solidFill>
              </a:rPr>
              <a:t> </a:t>
            </a:r>
            <a:r>
              <a:rPr lang="en-IN" dirty="0" err="1">
                <a:solidFill>
                  <a:schemeClr val="tx1">
                    <a:lumMod val="50000"/>
                  </a:schemeClr>
                </a:solidFill>
              </a:rPr>
              <a:t>customers.id%type</a:t>
            </a:r>
            <a:r>
              <a:rPr lang="en-IN" dirty="0">
                <a:solidFill>
                  <a:schemeClr val="tx1">
                    <a:lumMod val="50000"/>
                  </a:schemeClr>
                </a:solidFill>
              </a:rPr>
              <a:t>; </a:t>
            </a:r>
          </a:p>
          <a:p>
            <a:r>
              <a:rPr lang="en-IN" dirty="0">
                <a:solidFill>
                  <a:schemeClr val="tx1">
                    <a:lumMod val="50000"/>
                  </a:schemeClr>
                </a:solidFill>
              </a:rPr>
              <a:t>   </a:t>
            </a:r>
            <a:r>
              <a:rPr lang="en-IN" dirty="0" err="1">
                <a:solidFill>
                  <a:schemeClr val="tx1">
                    <a:lumMod val="50000"/>
                  </a:schemeClr>
                </a:solidFill>
              </a:rPr>
              <a:t>c_name</a:t>
            </a:r>
            <a:r>
              <a:rPr lang="en-IN" dirty="0">
                <a:solidFill>
                  <a:schemeClr val="tx1">
                    <a:lumMod val="50000"/>
                  </a:schemeClr>
                </a:solidFill>
              </a:rPr>
              <a:t> </a:t>
            </a:r>
            <a:r>
              <a:rPr lang="en-IN" dirty="0" err="1">
                <a:solidFill>
                  <a:schemeClr val="tx1">
                    <a:lumMod val="50000"/>
                  </a:schemeClr>
                </a:solidFill>
              </a:rPr>
              <a:t>customer.name%type</a:t>
            </a:r>
            <a:r>
              <a:rPr lang="en-IN" dirty="0">
                <a:solidFill>
                  <a:schemeClr val="tx1">
                    <a:lumMod val="50000"/>
                  </a:schemeClr>
                </a:solidFill>
              </a:rPr>
              <a:t>; </a:t>
            </a:r>
          </a:p>
          <a:p>
            <a:r>
              <a:rPr lang="en-IN" dirty="0">
                <a:solidFill>
                  <a:schemeClr val="tx1">
                    <a:lumMod val="50000"/>
                  </a:schemeClr>
                </a:solidFill>
              </a:rPr>
              <a:t>   </a:t>
            </a:r>
            <a:r>
              <a:rPr lang="en-IN" dirty="0" err="1">
                <a:solidFill>
                  <a:schemeClr val="tx1">
                    <a:lumMod val="50000"/>
                  </a:schemeClr>
                </a:solidFill>
              </a:rPr>
              <a:t>c_addr</a:t>
            </a:r>
            <a:r>
              <a:rPr lang="en-IN" dirty="0">
                <a:solidFill>
                  <a:schemeClr val="tx1">
                    <a:lumMod val="50000"/>
                  </a:schemeClr>
                </a:solidFill>
              </a:rPr>
              <a:t> </a:t>
            </a:r>
            <a:r>
              <a:rPr lang="en-IN" dirty="0" err="1">
                <a:solidFill>
                  <a:schemeClr val="tx1">
                    <a:lumMod val="50000"/>
                  </a:schemeClr>
                </a:solidFill>
              </a:rPr>
              <a:t>customers.address%type</a:t>
            </a:r>
            <a:r>
              <a:rPr lang="en-IN" dirty="0">
                <a:solidFill>
                  <a:schemeClr val="tx1">
                    <a:lumMod val="50000"/>
                  </a:schemeClr>
                </a:solidFill>
              </a:rPr>
              <a:t>; </a:t>
            </a:r>
          </a:p>
          <a:p>
            <a:r>
              <a:rPr lang="en-IN" dirty="0">
                <a:solidFill>
                  <a:schemeClr val="tx1">
                    <a:lumMod val="50000"/>
                  </a:schemeClr>
                </a:solidFill>
              </a:rPr>
              <a:t>   CURSOR </a:t>
            </a:r>
            <a:r>
              <a:rPr lang="en-IN" dirty="0" err="1">
                <a:solidFill>
                  <a:schemeClr val="tx1">
                    <a:lumMod val="50000"/>
                  </a:schemeClr>
                </a:solidFill>
              </a:rPr>
              <a:t>c_customers</a:t>
            </a:r>
            <a:r>
              <a:rPr lang="en-IN" dirty="0">
                <a:solidFill>
                  <a:schemeClr val="tx1">
                    <a:lumMod val="50000"/>
                  </a:schemeClr>
                </a:solidFill>
              </a:rPr>
              <a:t> is </a:t>
            </a:r>
          </a:p>
          <a:p>
            <a:r>
              <a:rPr lang="en-IN" dirty="0">
                <a:solidFill>
                  <a:schemeClr val="tx1">
                    <a:lumMod val="50000"/>
                  </a:schemeClr>
                </a:solidFill>
              </a:rPr>
              <a:t>      SELECT id, name, address FROM customers; </a:t>
            </a:r>
          </a:p>
          <a:p>
            <a:r>
              <a:rPr lang="en-IN" dirty="0">
                <a:solidFill>
                  <a:schemeClr val="tx1">
                    <a:lumMod val="50000"/>
                  </a:schemeClr>
                </a:solidFill>
              </a:rPr>
              <a:t>BEGIN </a:t>
            </a:r>
          </a:p>
          <a:p>
            <a:r>
              <a:rPr lang="en-IN" dirty="0">
                <a:solidFill>
                  <a:schemeClr val="tx1">
                    <a:lumMod val="50000"/>
                  </a:schemeClr>
                </a:solidFill>
              </a:rPr>
              <a:t>   OPEN </a:t>
            </a:r>
            <a:r>
              <a:rPr lang="en-IN" dirty="0" err="1">
                <a:solidFill>
                  <a:schemeClr val="tx1">
                    <a:lumMod val="50000"/>
                  </a:schemeClr>
                </a:solidFill>
              </a:rPr>
              <a:t>c_customers</a:t>
            </a:r>
            <a:r>
              <a:rPr lang="en-IN" dirty="0">
                <a:solidFill>
                  <a:schemeClr val="tx1">
                    <a:lumMod val="50000"/>
                  </a:schemeClr>
                </a:solidFill>
              </a:rPr>
              <a:t>; </a:t>
            </a:r>
          </a:p>
          <a:p>
            <a:r>
              <a:rPr lang="en-IN" dirty="0">
                <a:solidFill>
                  <a:schemeClr val="tx1">
                    <a:lumMod val="50000"/>
                  </a:schemeClr>
                </a:solidFill>
              </a:rPr>
              <a:t>   LOOP </a:t>
            </a:r>
          </a:p>
          <a:p>
            <a:r>
              <a:rPr lang="en-IN" dirty="0">
                <a:solidFill>
                  <a:schemeClr val="tx1">
                    <a:lumMod val="50000"/>
                  </a:schemeClr>
                </a:solidFill>
              </a:rPr>
              <a:t>   FETCH </a:t>
            </a:r>
            <a:r>
              <a:rPr lang="en-IN" dirty="0" err="1">
                <a:solidFill>
                  <a:schemeClr val="tx1">
                    <a:lumMod val="50000"/>
                  </a:schemeClr>
                </a:solidFill>
              </a:rPr>
              <a:t>c_customers</a:t>
            </a:r>
            <a:r>
              <a:rPr lang="en-IN" dirty="0">
                <a:solidFill>
                  <a:schemeClr val="tx1">
                    <a:lumMod val="50000"/>
                  </a:schemeClr>
                </a:solidFill>
              </a:rPr>
              <a:t> into </a:t>
            </a:r>
            <a:r>
              <a:rPr lang="en-IN" dirty="0" err="1">
                <a:solidFill>
                  <a:schemeClr val="tx1">
                    <a:lumMod val="50000"/>
                  </a:schemeClr>
                </a:solidFill>
              </a:rPr>
              <a:t>c_id</a:t>
            </a:r>
            <a:r>
              <a:rPr lang="en-IN" dirty="0">
                <a:solidFill>
                  <a:schemeClr val="tx1">
                    <a:lumMod val="50000"/>
                  </a:schemeClr>
                </a:solidFill>
              </a:rPr>
              <a:t>, </a:t>
            </a:r>
            <a:r>
              <a:rPr lang="en-IN" dirty="0" err="1">
                <a:solidFill>
                  <a:schemeClr val="tx1">
                    <a:lumMod val="50000"/>
                  </a:schemeClr>
                </a:solidFill>
              </a:rPr>
              <a:t>c_name</a:t>
            </a:r>
            <a:r>
              <a:rPr lang="en-IN" dirty="0">
                <a:solidFill>
                  <a:schemeClr val="tx1">
                    <a:lumMod val="50000"/>
                  </a:schemeClr>
                </a:solidFill>
              </a:rPr>
              <a:t>, </a:t>
            </a:r>
            <a:r>
              <a:rPr lang="en-IN" dirty="0" err="1">
                <a:solidFill>
                  <a:schemeClr val="tx1">
                    <a:lumMod val="50000"/>
                  </a:schemeClr>
                </a:solidFill>
              </a:rPr>
              <a:t>c_addr</a:t>
            </a:r>
            <a:r>
              <a:rPr lang="en-IN" dirty="0">
                <a:solidFill>
                  <a:schemeClr val="tx1">
                    <a:lumMod val="50000"/>
                  </a:schemeClr>
                </a:solidFill>
              </a:rPr>
              <a:t>; </a:t>
            </a:r>
          </a:p>
          <a:p>
            <a:r>
              <a:rPr lang="en-IN" dirty="0">
                <a:solidFill>
                  <a:schemeClr val="tx1">
                    <a:lumMod val="50000"/>
                  </a:schemeClr>
                </a:solidFill>
              </a:rPr>
              <a:t>      EXIT WHEN </a:t>
            </a:r>
            <a:r>
              <a:rPr lang="en-IN" dirty="0" err="1">
                <a:solidFill>
                  <a:schemeClr val="tx1">
                    <a:lumMod val="50000"/>
                  </a:schemeClr>
                </a:solidFill>
              </a:rPr>
              <a:t>c_customers%notfound</a:t>
            </a:r>
            <a:r>
              <a:rPr lang="en-IN" dirty="0">
                <a:solidFill>
                  <a:schemeClr val="tx1">
                    <a:lumMod val="50000"/>
                  </a:schemeClr>
                </a:solidFill>
              </a:rPr>
              <a:t>; </a:t>
            </a:r>
          </a:p>
          <a:p>
            <a:r>
              <a:rPr lang="en-IN" dirty="0">
                <a:solidFill>
                  <a:schemeClr val="tx1">
                    <a:lumMod val="50000"/>
                  </a:schemeClr>
                </a:solidFill>
              </a:rPr>
              <a:t>      </a:t>
            </a:r>
            <a:r>
              <a:rPr lang="en-IN" dirty="0" err="1">
                <a:solidFill>
                  <a:schemeClr val="tx1">
                    <a:lumMod val="50000"/>
                  </a:schemeClr>
                </a:solidFill>
              </a:rPr>
              <a:t>dbms_output.put_line</a:t>
            </a:r>
            <a:r>
              <a:rPr lang="en-IN" dirty="0">
                <a:solidFill>
                  <a:schemeClr val="tx1">
                    <a:lumMod val="50000"/>
                  </a:schemeClr>
                </a:solidFill>
              </a:rPr>
              <a:t>(</a:t>
            </a:r>
            <a:r>
              <a:rPr lang="en-IN" dirty="0" err="1">
                <a:solidFill>
                  <a:schemeClr val="tx1">
                    <a:lumMod val="50000"/>
                  </a:schemeClr>
                </a:solidFill>
              </a:rPr>
              <a:t>c_id</a:t>
            </a:r>
            <a:r>
              <a:rPr lang="en-IN" dirty="0">
                <a:solidFill>
                  <a:schemeClr val="tx1">
                    <a:lumMod val="50000"/>
                  </a:schemeClr>
                </a:solidFill>
              </a:rPr>
              <a:t> || ' ' || </a:t>
            </a:r>
            <a:r>
              <a:rPr lang="en-IN" dirty="0" err="1">
                <a:solidFill>
                  <a:schemeClr val="tx1">
                    <a:lumMod val="50000"/>
                  </a:schemeClr>
                </a:solidFill>
              </a:rPr>
              <a:t>c_name</a:t>
            </a:r>
            <a:r>
              <a:rPr lang="en-IN" dirty="0">
                <a:solidFill>
                  <a:schemeClr val="tx1">
                    <a:lumMod val="50000"/>
                  </a:schemeClr>
                </a:solidFill>
              </a:rPr>
              <a:t> || ' ' || </a:t>
            </a:r>
            <a:r>
              <a:rPr lang="en-IN" dirty="0" err="1">
                <a:solidFill>
                  <a:schemeClr val="tx1">
                    <a:lumMod val="50000"/>
                  </a:schemeClr>
                </a:solidFill>
              </a:rPr>
              <a:t>c_addr</a:t>
            </a:r>
            <a:r>
              <a:rPr lang="en-IN" dirty="0">
                <a:solidFill>
                  <a:schemeClr val="tx1">
                    <a:lumMod val="50000"/>
                  </a:schemeClr>
                </a:solidFill>
              </a:rPr>
              <a:t>); </a:t>
            </a:r>
          </a:p>
          <a:p>
            <a:r>
              <a:rPr lang="en-IN" dirty="0">
                <a:solidFill>
                  <a:schemeClr val="tx1">
                    <a:lumMod val="50000"/>
                  </a:schemeClr>
                </a:solidFill>
              </a:rPr>
              <a:t>   END LOOP; </a:t>
            </a:r>
          </a:p>
          <a:p>
            <a:r>
              <a:rPr lang="en-IN" dirty="0">
                <a:solidFill>
                  <a:schemeClr val="tx1">
                    <a:lumMod val="50000"/>
                  </a:schemeClr>
                </a:solidFill>
              </a:rPr>
              <a:t>   CLOSE </a:t>
            </a:r>
            <a:r>
              <a:rPr lang="en-IN" dirty="0" err="1">
                <a:solidFill>
                  <a:schemeClr val="tx1">
                    <a:lumMod val="50000"/>
                  </a:schemeClr>
                </a:solidFill>
              </a:rPr>
              <a:t>c_customers</a:t>
            </a:r>
            <a:r>
              <a:rPr lang="en-IN" dirty="0">
                <a:solidFill>
                  <a:schemeClr val="tx1">
                    <a:lumMod val="50000"/>
                  </a:schemeClr>
                </a:solidFill>
              </a:rPr>
              <a:t>; </a:t>
            </a:r>
          </a:p>
          <a:p>
            <a:r>
              <a:rPr lang="en-IN" dirty="0">
                <a:solidFill>
                  <a:schemeClr val="tx1">
                    <a:lumMod val="50000"/>
                  </a:schemeClr>
                </a:solidFill>
              </a:rPr>
              <a:t>END; </a:t>
            </a:r>
          </a:p>
          <a:p>
            <a:r>
              <a:rPr lang="en-IN" dirty="0">
                <a:solidFill>
                  <a:schemeClr val="tx1">
                    <a:lumMod val="50000"/>
                  </a:schemeClr>
                </a:solidFill>
              </a:rPr>
              <a:t>/</a:t>
            </a:r>
          </a:p>
        </p:txBody>
      </p:sp>
      <p:sp>
        <p:nvSpPr>
          <p:cNvPr id="4" name="Slide Number Placeholder 3">
            <a:extLst>
              <a:ext uri="{FF2B5EF4-FFF2-40B4-BE49-F238E27FC236}">
                <a16:creationId xmlns:a16="http://schemas.microsoft.com/office/drawing/2014/main" id="{8B4836C9-1380-4E10-8BDD-A39EC032C374}"/>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35</a:t>
            </a:fld>
            <a:endParaRPr lang="en-US" dirty="0">
              <a:solidFill>
                <a:srgbClr val="63666A"/>
              </a:solidFill>
            </a:endParaRPr>
          </a:p>
        </p:txBody>
      </p:sp>
    </p:spTree>
    <p:extLst>
      <p:ext uri="{BB962C8B-B14F-4D97-AF65-F5344CB8AC3E}">
        <p14:creationId xmlns:p14="http://schemas.microsoft.com/office/powerpoint/2010/main" val="112731811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9419-5E0C-4BEC-99E5-D7059B8BF5B8}"/>
              </a:ext>
            </a:extLst>
          </p:cNvPr>
          <p:cNvSpPr>
            <a:spLocks noGrp="1"/>
          </p:cNvSpPr>
          <p:nvPr>
            <p:ph type="title"/>
          </p:nvPr>
        </p:nvSpPr>
        <p:spPr/>
        <p:txBody>
          <a:bodyPr/>
          <a:lstStyle/>
          <a:p>
            <a:r>
              <a:rPr lang="en-IN" dirty="0"/>
              <a:t>				</a:t>
            </a:r>
            <a:r>
              <a:rPr lang="en-IN" dirty="0">
                <a:solidFill>
                  <a:schemeClr val="tx1">
                    <a:lumMod val="50000"/>
                  </a:schemeClr>
                </a:solidFill>
              </a:rPr>
              <a:t>	</a:t>
            </a:r>
            <a:r>
              <a:rPr lang="en-IN" sz="2400" b="1" dirty="0">
                <a:solidFill>
                  <a:schemeClr val="tx1">
                    <a:lumMod val="50000"/>
                  </a:schemeClr>
                </a:solidFill>
              </a:rPr>
              <a:t>Exception</a:t>
            </a:r>
          </a:p>
        </p:txBody>
      </p:sp>
      <p:sp>
        <p:nvSpPr>
          <p:cNvPr id="3" name="Content Placeholder 2">
            <a:extLst>
              <a:ext uri="{FF2B5EF4-FFF2-40B4-BE49-F238E27FC236}">
                <a16:creationId xmlns:a16="http://schemas.microsoft.com/office/drawing/2014/main" id="{F604EB1B-0E72-47E2-AF6C-285E918CF5FF}"/>
              </a:ext>
            </a:extLst>
          </p:cNvPr>
          <p:cNvSpPr>
            <a:spLocks noGrp="1"/>
          </p:cNvSpPr>
          <p:nvPr>
            <p:ph sz="half" idx="1"/>
          </p:nvPr>
        </p:nvSpPr>
        <p:spPr/>
        <p:txBody>
          <a:bodyPr/>
          <a:lstStyle/>
          <a:p>
            <a:pPr algn="just"/>
            <a:r>
              <a:rPr lang="en-US" sz="1600" b="0" i="0" dirty="0">
                <a:solidFill>
                  <a:schemeClr val="tx1">
                    <a:lumMod val="50000"/>
                  </a:schemeClr>
                </a:solidFill>
                <a:effectLst/>
                <a:latin typeface="Arial" panose="020B0604020202020204" pitchFamily="34" charset="0"/>
              </a:rPr>
              <a:t>Exceptions in PL/SQL. An exception is an error condition during a program execution. PL/SQL supports programmers to catch such conditions using </a:t>
            </a:r>
            <a:r>
              <a:rPr lang="en-US" sz="1600" b="1" i="0" dirty="0">
                <a:solidFill>
                  <a:schemeClr val="tx1">
                    <a:lumMod val="50000"/>
                  </a:schemeClr>
                </a:solidFill>
                <a:effectLst/>
                <a:latin typeface="Arial" panose="020B0604020202020204" pitchFamily="34" charset="0"/>
              </a:rPr>
              <a:t>EXCEPTION</a:t>
            </a:r>
            <a:r>
              <a:rPr lang="en-US" sz="1600" b="0" i="0" dirty="0">
                <a:solidFill>
                  <a:schemeClr val="tx1">
                    <a:lumMod val="50000"/>
                  </a:schemeClr>
                </a:solidFill>
                <a:effectLst/>
                <a:latin typeface="Arial" panose="020B0604020202020204" pitchFamily="34" charset="0"/>
              </a:rPr>
              <a:t> block in the program and an appropriate action is taken against the error condition. There are two types of exceptions −</a:t>
            </a:r>
          </a:p>
          <a:p>
            <a:pPr algn="l">
              <a:buFont typeface="Arial" panose="020B0604020202020204" pitchFamily="34" charset="0"/>
              <a:buChar char="•"/>
            </a:pPr>
            <a:r>
              <a:rPr lang="en-US" sz="1600" b="0" i="0" dirty="0">
                <a:solidFill>
                  <a:schemeClr val="tx1">
                    <a:lumMod val="50000"/>
                  </a:schemeClr>
                </a:solidFill>
                <a:effectLst/>
                <a:latin typeface="Arial" panose="020B0604020202020204" pitchFamily="34" charset="0"/>
              </a:rPr>
              <a:t>System-defined exceptions</a:t>
            </a:r>
          </a:p>
          <a:p>
            <a:pPr algn="l">
              <a:buFont typeface="Arial" panose="020B0604020202020204" pitchFamily="34" charset="0"/>
              <a:buChar char="•"/>
            </a:pPr>
            <a:r>
              <a:rPr lang="en-US" sz="1600" b="0" i="0" dirty="0">
                <a:solidFill>
                  <a:schemeClr val="tx1">
                    <a:lumMod val="50000"/>
                  </a:schemeClr>
                </a:solidFill>
                <a:effectLst/>
                <a:latin typeface="Arial" panose="020B0604020202020204" pitchFamily="34" charset="0"/>
              </a:rPr>
              <a:t>User-defined exceptions</a:t>
            </a:r>
          </a:p>
          <a:p>
            <a:endParaRPr lang="en-IN" sz="1600" dirty="0">
              <a:solidFill>
                <a:schemeClr val="tx1">
                  <a:lumMod val="50000"/>
                </a:schemeClr>
              </a:solidFill>
            </a:endParaRPr>
          </a:p>
        </p:txBody>
      </p:sp>
      <p:sp>
        <p:nvSpPr>
          <p:cNvPr id="5" name="Content Placeholder 4">
            <a:extLst>
              <a:ext uri="{FF2B5EF4-FFF2-40B4-BE49-F238E27FC236}">
                <a16:creationId xmlns:a16="http://schemas.microsoft.com/office/drawing/2014/main" id="{99B145B2-65C7-4263-9592-108710E7FD48}"/>
              </a:ext>
            </a:extLst>
          </p:cNvPr>
          <p:cNvSpPr>
            <a:spLocks noGrp="1"/>
          </p:cNvSpPr>
          <p:nvPr>
            <p:ph sz="half" idx="2"/>
          </p:nvPr>
        </p:nvSpPr>
        <p:spPr/>
        <p:txBody>
          <a:bodyPr/>
          <a:lstStyle/>
          <a:p>
            <a:r>
              <a:rPr lang="en-US" sz="1600" dirty="0">
                <a:solidFill>
                  <a:schemeClr val="tx1">
                    <a:lumMod val="50000"/>
                  </a:schemeClr>
                </a:solidFill>
              </a:rPr>
              <a:t>DECLARE </a:t>
            </a:r>
          </a:p>
          <a:p>
            <a:r>
              <a:rPr lang="en-US" sz="1600" dirty="0">
                <a:solidFill>
                  <a:schemeClr val="tx1">
                    <a:lumMod val="50000"/>
                  </a:schemeClr>
                </a:solidFill>
              </a:rPr>
              <a:t>   &lt;declarations section&gt; </a:t>
            </a:r>
          </a:p>
          <a:p>
            <a:r>
              <a:rPr lang="en-US" sz="1600" dirty="0">
                <a:solidFill>
                  <a:schemeClr val="tx1">
                    <a:lumMod val="50000"/>
                  </a:schemeClr>
                </a:solidFill>
              </a:rPr>
              <a:t>BEGIN </a:t>
            </a:r>
          </a:p>
          <a:p>
            <a:r>
              <a:rPr lang="en-US" sz="1600" dirty="0">
                <a:solidFill>
                  <a:schemeClr val="tx1">
                    <a:lumMod val="50000"/>
                  </a:schemeClr>
                </a:solidFill>
              </a:rPr>
              <a:t>   &lt;executable command(s)&gt; </a:t>
            </a:r>
          </a:p>
          <a:p>
            <a:r>
              <a:rPr lang="en-US" sz="1600" dirty="0">
                <a:solidFill>
                  <a:schemeClr val="tx1">
                    <a:lumMod val="50000"/>
                  </a:schemeClr>
                </a:solidFill>
              </a:rPr>
              <a:t>EXCEPTION </a:t>
            </a:r>
          </a:p>
          <a:p>
            <a:r>
              <a:rPr lang="en-US" sz="1600" dirty="0">
                <a:solidFill>
                  <a:schemeClr val="tx1">
                    <a:lumMod val="50000"/>
                  </a:schemeClr>
                </a:solidFill>
              </a:rPr>
              <a:t>   &lt;exception handling goes here &gt; </a:t>
            </a:r>
          </a:p>
          <a:p>
            <a:r>
              <a:rPr lang="en-US" sz="1600" dirty="0">
                <a:solidFill>
                  <a:schemeClr val="tx1">
                    <a:lumMod val="50000"/>
                  </a:schemeClr>
                </a:solidFill>
              </a:rPr>
              <a:t>   WHEN exception1 THEN  </a:t>
            </a:r>
          </a:p>
          <a:p>
            <a:r>
              <a:rPr lang="en-US" sz="1600" dirty="0">
                <a:solidFill>
                  <a:schemeClr val="tx1">
                    <a:lumMod val="50000"/>
                  </a:schemeClr>
                </a:solidFill>
              </a:rPr>
              <a:t>      exception1-handling-statements  </a:t>
            </a:r>
          </a:p>
          <a:p>
            <a:r>
              <a:rPr lang="en-US" sz="1600" dirty="0">
                <a:solidFill>
                  <a:schemeClr val="tx1">
                    <a:lumMod val="50000"/>
                  </a:schemeClr>
                </a:solidFill>
              </a:rPr>
              <a:t>   WHEN exception2  THEN  </a:t>
            </a:r>
          </a:p>
          <a:p>
            <a:r>
              <a:rPr lang="en-US" sz="1600" dirty="0">
                <a:solidFill>
                  <a:schemeClr val="tx1">
                    <a:lumMod val="50000"/>
                  </a:schemeClr>
                </a:solidFill>
              </a:rPr>
              <a:t>      exception2-handling-statements  </a:t>
            </a:r>
          </a:p>
          <a:p>
            <a:r>
              <a:rPr lang="en-US" sz="1600" dirty="0">
                <a:solidFill>
                  <a:schemeClr val="tx1">
                    <a:lumMod val="50000"/>
                  </a:schemeClr>
                </a:solidFill>
              </a:rPr>
              <a:t>   WHEN exception3 THEN  </a:t>
            </a:r>
          </a:p>
          <a:p>
            <a:r>
              <a:rPr lang="en-US" sz="1600" dirty="0">
                <a:solidFill>
                  <a:schemeClr val="tx1">
                    <a:lumMod val="50000"/>
                  </a:schemeClr>
                </a:solidFill>
              </a:rPr>
              <a:t>      exception3-handling-statements </a:t>
            </a:r>
          </a:p>
          <a:p>
            <a:r>
              <a:rPr lang="en-US" sz="1600" dirty="0">
                <a:solidFill>
                  <a:schemeClr val="tx1">
                    <a:lumMod val="50000"/>
                  </a:schemeClr>
                </a:solidFill>
              </a:rPr>
              <a:t>   ........ </a:t>
            </a:r>
          </a:p>
          <a:p>
            <a:r>
              <a:rPr lang="en-US" sz="1600" dirty="0">
                <a:solidFill>
                  <a:schemeClr val="tx1">
                    <a:lumMod val="50000"/>
                  </a:schemeClr>
                </a:solidFill>
              </a:rPr>
              <a:t>   WHEN others THEN </a:t>
            </a:r>
          </a:p>
          <a:p>
            <a:r>
              <a:rPr lang="en-US" sz="1600" dirty="0">
                <a:solidFill>
                  <a:schemeClr val="tx1">
                    <a:lumMod val="50000"/>
                  </a:schemeClr>
                </a:solidFill>
              </a:rPr>
              <a:t>      exception3-handling-statements </a:t>
            </a:r>
          </a:p>
          <a:p>
            <a:r>
              <a:rPr lang="en-US" sz="1600" dirty="0">
                <a:solidFill>
                  <a:schemeClr val="tx1">
                    <a:lumMod val="50000"/>
                  </a:schemeClr>
                </a:solidFill>
              </a:rPr>
              <a:t>END;</a:t>
            </a:r>
            <a:endParaRPr lang="en-IN" sz="1600" dirty="0">
              <a:solidFill>
                <a:schemeClr val="tx1">
                  <a:lumMod val="50000"/>
                </a:schemeClr>
              </a:solidFill>
            </a:endParaRPr>
          </a:p>
        </p:txBody>
      </p:sp>
      <p:sp>
        <p:nvSpPr>
          <p:cNvPr id="4" name="Slide Number Placeholder 3">
            <a:extLst>
              <a:ext uri="{FF2B5EF4-FFF2-40B4-BE49-F238E27FC236}">
                <a16:creationId xmlns:a16="http://schemas.microsoft.com/office/drawing/2014/main" id="{EADE56C0-BA4C-4EAD-B0E5-F74A8DF43D6F}"/>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36</a:t>
            </a:fld>
            <a:endParaRPr lang="en-US" dirty="0">
              <a:solidFill>
                <a:srgbClr val="63666A"/>
              </a:solidFill>
            </a:endParaRPr>
          </a:p>
        </p:txBody>
      </p:sp>
    </p:spTree>
    <p:extLst>
      <p:ext uri="{BB962C8B-B14F-4D97-AF65-F5344CB8AC3E}">
        <p14:creationId xmlns:p14="http://schemas.microsoft.com/office/powerpoint/2010/main" val="110021725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D156EA-2CA7-4636-BBE3-FEB13FB89AB2}"/>
              </a:ext>
            </a:extLst>
          </p:cNvPr>
          <p:cNvSpPr>
            <a:spLocks noGrp="1"/>
          </p:cNvSpPr>
          <p:nvPr>
            <p:ph type="title"/>
          </p:nvPr>
        </p:nvSpPr>
        <p:spPr/>
        <p:txBody>
          <a:bodyPr/>
          <a:lstStyle/>
          <a:p>
            <a:r>
              <a:rPr lang="en-IN" dirty="0"/>
              <a:t>				</a:t>
            </a:r>
            <a:r>
              <a:rPr lang="en-IN" dirty="0">
                <a:solidFill>
                  <a:schemeClr val="tx1">
                    <a:lumMod val="50000"/>
                  </a:schemeClr>
                </a:solidFill>
              </a:rPr>
              <a:t>	</a:t>
            </a:r>
            <a:r>
              <a:rPr lang="en-IN" sz="2400" b="1" dirty="0">
                <a:solidFill>
                  <a:schemeClr val="tx1">
                    <a:lumMod val="50000"/>
                  </a:schemeClr>
                </a:solidFill>
              </a:rPr>
              <a:t>Example</a:t>
            </a:r>
          </a:p>
        </p:txBody>
      </p:sp>
      <p:sp>
        <p:nvSpPr>
          <p:cNvPr id="7" name="Content Placeholder 6">
            <a:extLst>
              <a:ext uri="{FF2B5EF4-FFF2-40B4-BE49-F238E27FC236}">
                <a16:creationId xmlns:a16="http://schemas.microsoft.com/office/drawing/2014/main" id="{08587B38-B1AE-42CC-8709-2DE206E6D32C}"/>
              </a:ext>
            </a:extLst>
          </p:cNvPr>
          <p:cNvSpPr>
            <a:spLocks noGrp="1"/>
          </p:cNvSpPr>
          <p:nvPr>
            <p:ph sz="half" idx="1"/>
          </p:nvPr>
        </p:nvSpPr>
        <p:spPr/>
        <p:txBody>
          <a:bodyPr/>
          <a:lstStyle/>
          <a:p>
            <a:r>
              <a:rPr lang="en-IN" sz="1600" dirty="0">
                <a:solidFill>
                  <a:schemeClr val="tx1">
                    <a:lumMod val="50000"/>
                  </a:schemeClr>
                </a:solidFill>
              </a:rPr>
              <a:t>DECLARE </a:t>
            </a:r>
          </a:p>
          <a:p>
            <a:r>
              <a:rPr lang="en-IN" sz="1600" dirty="0">
                <a:solidFill>
                  <a:schemeClr val="tx1">
                    <a:lumMod val="50000"/>
                  </a:schemeClr>
                </a:solidFill>
              </a:rPr>
              <a:t>   </a:t>
            </a:r>
            <a:r>
              <a:rPr lang="en-IN" sz="1600" dirty="0" err="1">
                <a:solidFill>
                  <a:schemeClr val="tx1">
                    <a:lumMod val="50000"/>
                  </a:schemeClr>
                </a:solidFill>
              </a:rPr>
              <a:t>c_id</a:t>
            </a:r>
            <a:r>
              <a:rPr lang="en-IN" sz="1600" dirty="0">
                <a:solidFill>
                  <a:schemeClr val="tx1">
                    <a:lumMod val="50000"/>
                  </a:schemeClr>
                </a:solidFill>
              </a:rPr>
              <a:t> </a:t>
            </a:r>
            <a:r>
              <a:rPr lang="en-IN" sz="1600" dirty="0" err="1">
                <a:solidFill>
                  <a:schemeClr val="tx1">
                    <a:lumMod val="50000"/>
                  </a:schemeClr>
                </a:solidFill>
              </a:rPr>
              <a:t>customers.id%type</a:t>
            </a:r>
            <a:r>
              <a:rPr lang="en-IN" sz="1600" dirty="0">
                <a:solidFill>
                  <a:schemeClr val="tx1">
                    <a:lumMod val="50000"/>
                  </a:schemeClr>
                </a:solidFill>
              </a:rPr>
              <a:t> := 8; </a:t>
            </a:r>
          </a:p>
          <a:p>
            <a:r>
              <a:rPr lang="en-IN" sz="1600" dirty="0">
                <a:solidFill>
                  <a:schemeClr val="tx1">
                    <a:lumMod val="50000"/>
                  </a:schemeClr>
                </a:solidFill>
              </a:rPr>
              <a:t>   </a:t>
            </a:r>
            <a:r>
              <a:rPr lang="en-IN" sz="1600" dirty="0" err="1">
                <a:solidFill>
                  <a:schemeClr val="tx1">
                    <a:lumMod val="50000"/>
                  </a:schemeClr>
                </a:solidFill>
              </a:rPr>
              <a:t>c_name</a:t>
            </a:r>
            <a:r>
              <a:rPr lang="en-IN" sz="1600" dirty="0">
                <a:solidFill>
                  <a:schemeClr val="tx1">
                    <a:lumMod val="50000"/>
                  </a:schemeClr>
                </a:solidFill>
              </a:rPr>
              <a:t> </a:t>
            </a:r>
            <a:r>
              <a:rPr lang="en-IN" sz="1600" dirty="0" err="1">
                <a:solidFill>
                  <a:schemeClr val="tx1">
                    <a:lumMod val="50000"/>
                  </a:schemeClr>
                </a:solidFill>
              </a:rPr>
              <a:t>customerS.Name%type</a:t>
            </a:r>
            <a:r>
              <a:rPr lang="en-IN" sz="1600" dirty="0">
                <a:solidFill>
                  <a:schemeClr val="tx1">
                    <a:lumMod val="50000"/>
                  </a:schemeClr>
                </a:solidFill>
              </a:rPr>
              <a:t>; </a:t>
            </a:r>
          </a:p>
          <a:p>
            <a:r>
              <a:rPr lang="en-IN" sz="1600" dirty="0">
                <a:solidFill>
                  <a:schemeClr val="tx1">
                    <a:lumMod val="50000"/>
                  </a:schemeClr>
                </a:solidFill>
              </a:rPr>
              <a:t>   </a:t>
            </a:r>
            <a:r>
              <a:rPr lang="en-IN" sz="1600" dirty="0" err="1">
                <a:solidFill>
                  <a:schemeClr val="tx1">
                    <a:lumMod val="50000"/>
                  </a:schemeClr>
                </a:solidFill>
              </a:rPr>
              <a:t>c_addr</a:t>
            </a:r>
            <a:r>
              <a:rPr lang="en-IN" sz="1600" dirty="0">
                <a:solidFill>
                  <a:schemeClr val="tx1">
                    <a:lumMod val="50000"/>
                  </a:schemeClr>
                </a:solidFill>
              </a:rPr>
              <a:t> </a:t>
            </a:r>
            <a:r>
              <a:rPr lang="en-IN" sz="1600" dirty="0" err="1">
                <a:solidFill>
                  <a:schemeClr val="tx1">
                    <a:lumMod val="50000"/>
                  </a:schemeClr>
                </a:solidFill>
              </a:rPr>
              <a:t>customers.address%type</a:t>
            </a:r>
            <a:r>
              <a:rPr lang="en-IN" sz="1600" dirty="0">
                <a:solidFill>
                  <a:schemeClr val="tx1">
                    <a:lumMod val="50000"/>
                  </a:schemeClr>
                </a:solidFill>
              </a:rPr>
              <a:t>; </a:t>
            </a:r>
          </a:p>
          <a:p>
            <a:r>
              <a:rPr lang="en-IN" sz="1600" dirty="0">
                <a:solidFill>
                  <a:schemeClr val="tx1">
                    <a:lumMod val="50000"/>
                  </a:schemeClr>
                </a:solidFill>
              </a:rPr>
              <a:t>BEGIN </a:t>
            </a:r>
          </a:p>
          <a:p>
            <a:r>
              <a:rPr lang="en-IN" sz="1600" dirty="0">
                <a:solidFill>
                  <a:schemeClr val="tx1">
                    <a:lumMod val="50000"/>
                  </a:schemeClr>
                </a:solidFill>
              </a:rPr>
              <a:t>   SELECT  name, address INTO  </a:t>
            </a:r>
            <a:r>
              <a:rPr lang="en-IN" sz="1600" dirty="0" err="1">
                <a:solidFill>
                  <a:schemeClr val="tx1">
                    <a:lumMod val="50000"/>
                  </a:schemeClr>
                </a:solidFill>
              </a:rPr>
              <a:t>c_name</a:t>
            </a:r>
            <a:r>
              <a:rPr lang="en-IN" sz="1600" dirty="0">
                <a:solidFill>
                  <a:schemeClr val="tx1">
                    <a:lumMod val="50000"/>
                  </a:schemeClr>
                </a:solidFill>
              </a:rPr>
              <a:t>, </a:t>
            </a:r>
            <a:r>
              <a:rPr lang="en-IN" sz="1600" dirty="0" err="1">
                <a:solidFill>
                  <a:schemeClr val="tx1">
                    <a:lumMod val="50000"/>
                  </a:schemeClr>
                </a:solidFill>
              </a:rPr>
              <a:t>c_addr</a:t>
            </a:r>
            <a:r>
              <a:rPr lang="en-IN" sz="1600" dirty="0">
                <a:solidFill>
                  <a:schemeClr val="tx1">
                    <a:lumMod val="50000"/>
                  </a:schemeClr>
                </a:solidFill>
              </a:rPr>
              <a:t> </a:t>
            </a:r>
          </a:p>
          <a:p>
            <a:r>
              <a:rPr lang="en-IN" sz="1600" dirty="0">
                <a:solidFill>
                  <a:schemeClr val="tx1">
                    <a:lumMod val="50000"/>
                  </a:schemeClr>
                </a:solidFill>
              </a:rPr>
              <a:t>   FROM customers </a:t>
            </a:r>
          </a:p>
          <a:p>
            <a:r>
              <a:rPr lang="en-IN" sz="1600" dirty="0">
                <a:solidFill>
                  <a:schemeClr val="tx1">
                    <a:lumMod val="50000"/>
                  </a:schemeClr>
                </a:solidFill>
              </a:rPr>
              <a:t>   WHERE id = </a:t>
            </a:r>
            <a:r>
              <a:rPr lang="en-IN" sz="1600" dirty="0" err="1">
                <a:solidFill>
                  <a:schemeClr val="tx1">
                    <a:lumMod val="50000"/>
                  </a:schemeClr>
                </a:solidFill>
              </a:rPr>
              <a:t>c_id</a:t>
            </a:r>
            <a:r>
              <a:rPr lang="en-IN" sz="1600" dirty="0">
                <a:solidFill>
                  <a:schemeClr val="tx1">
                    <a:lumMod val="50000"/>
                  </a:schemeClr>
                </a:solidFill>
              </a:rPr>
              <a:t>;  </a:t>
            </a:r>
          </a:p>
          <a:p>
            <a:r>
              <a:rPr lang="en-IN" sz="1600" dirty="0">
                <a:solidFill>
                  <a:schemeClr val="tx1">
                    <a:lumMod val="50000"/>
                  </a:schemeClr>
                </a:solidFill>
              </a:rPr>
              <a:t>   DBMS_OUTPUT.PUT_LINE ('Name: '||  </a:t>
            </a:r>
            <a:r>
              <a:rPr lang="en-IN" sz="1600" dirty="0" err="1">
                <a:solidFill>
                  <a:schemeClr val="tx1">
                    <a:lumMod val="50000"/>
                  </a:schemeClr>
                </a:solidFill>
              </a:rPr>
              <a:t>c_name</a:t>
            </a:r>
            <a:r>
              <a:rPr lang="en-IN" sz="1600" dirty="0">
                <a:solidFill>
                  <a:schemeClr val="tx1">
                    <a:lumMod val="50000"/>
                  </a:schemeClr>
                </a:solidFill>
              </a:rPr>
              <a:t>); </a:t>
            </a:r>
          </a:p>
          <a:p>
            <a:r>
              <a:rPr lang="en-IN" sz="1600" dirty="0">
                <a:solidFill>
                  <a:schemeClr val="tx1">
                    <a:lumMod val="50000"/>
                  </a:schemeClr>
                </a:solidFill>
              </a:rPr>
              <a:t>   DBMS_OUTPUT.PUT_LINE ('Address: ' || </a:t>
            </a:r>
            <a:r>
              <a:rPr lang="en-IN" sz="1600" dirty="0" err="1">
                <a:solidFill>
                  <a:schemeClr val="tx1">
                    <a:lumMod val="50000"/>
                  </a:schemeClr>
                </a:solidFill>
              </a:rPr>
              <a:t>c_addr</a:t>
            </a:r>
            <a:r>
              <a:rPr lang="en-IN" sz="1600" dirty="0">
                <a:solidFill>
                  <a:schemeClr val="tx1">
                    <a:lumMod val="50000"/>
                  </a:schemeClr>
                </a:solidFill>
              </a:rPr>
              <a:t>); </a:t>
            </a:r>
          </a:p>
          <a:p>
            <a:endParaRPr lang="en-IN" sz="1600" dirty="0">
              <a:solidFill>
                <a:schemeClr val="tx1">
                  <a:lumMod val="50000"/>
                </a:schemeClr>
              </a:solidFill>
            </a:endParaRPr>
          </a:p>
          <a:p>
            <a:r>
              <a:rPr lang="en-IN" sz="1600" dirty="0">
                <a:solidFill>
                  <a:schemeClr val="tx1">
                    <a:lumMod val="50000"/>
                  </a:schemeClr>
                </a:solidFill>
              </a:rPr>
              <a:t>EXCEPTION </a:t>
            </a:r>
          </a:p>
          <a:p>
            <a:r>
              <a:rPr lang="en-IN" sz="1600" dirty="0">
                <a:solidFill>
                  <a:schemeClr val="tx1">
                    <a:lumMod val="50000"/>
                  </a:schemeClr>
                </a:solidFill>
              </a:rPr>
              <a:t>   WHEN </a:t>
            </a:r>
            <a:r>
              <a:rPr lang="en-IN" sz="1600" dirty="0" err="1">
                <a:solidFill>
                  <a:schemeClr val="tx1">
                    <a:lumMod val="50000"/>
                  </a:schemeClr>
                </a:solidFill>
              </a:rPr>
              <a:t>no_data_found</a:t>
            </a:r>
            <a:r>
              <a:rPr lang="en-IN" sz="1600" dirty="0">
                <a:solidFill>
                  <a:schemeClr val="tx1">
                    <a:lumMod val="50000"/>
                  </a:schemeClr>
                </a:solidFill>
              </a:rPr>
              <a:t> THEN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('No such customer!'); </a:t>
            </a:r>
          </a:p>
          <a:p>
            <a:r>
              <a:rPr lang="en-IN" sz="1600" dirty="0">
                <a:solidFill>
                  <a:schemeClr val="tx1">
                    <a:lumMod val="50000"/>
                  </a:schemeClr>
                </a:solidFill>
              </a:rPr>
              <a:t>   WHEN others THEN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('Error!'); </a:t>
            </a:r>
          </a:p>
          <a:p>
            <a:r>
              <a:rPr lang="en-IN" sz="1600" dirty="0">
                <a:solidFill>
                  <a:schemeClr val="tx1">
                    <a:lumMod val="50000"/>
                  </a:schemeClr>
                </a:solidFill>
              </a:rPr>
              <a:t>END;</a:t>
            </a:r>
          </a:p>
        </p:txBody>
      </p:sp>
      <p:sp>
        <p:nvSpPr>
          <p:cNvPr id="8" name="Content Placeholder 7">
            <a:extLst>
              <a:ext uri="{FF2B5EF4-FFF2-40B4-BE49-F238E27FC236}">
                <a16:creationId xmlns:a16="http://schemas.microsoft.com/office/drawing/2014/main" id="{8F544799-F277-4611-B1F7-55892A1B99D3}"/>
              </a:ext>
            </a:extLst>
          </p:cNvPr>
          <p:cNvSpPr>
            <a:spLocks noGrp="1"/>
          </p:cNvSpPr>
          <p:nvPr>
            <p:ph sz="half" idx="2"/>
          </p:nvPr>
        </p:nvSpPr>
        <p:spPr/>
        <p:txBody>
          <a:bodyPr/>
          <a:lstStyle/>
          <a:p>
            <a:r>
              <a:rPr lang="en-US" sz="1600" dirty="0">
                <a:solidFill>
                  <a:schemeClr val="tx1">
                    <a:lumMod val="50000"/>
                  </a:schemeClr>
                </a:solidFill>
              </a:rPr>
              <a:t>DECLARE </a:t>
            </a:r>
          </a:p>
          <a:p>
            <a:r>
              <a:rPr lang="en-US" sz="1600" dirty="0">
                <a:solidFill>
                  <a:schemeClr val="tx1">
                    <a:lumMod val="50000"/>
                  </a:schemeClr>
                </a:solidFill>
              </a:rPr>
              <a:t>   </a:t>
            </a:r>
            <a:r>
              <a:rPr lang="en-US" sz="1600" dirty="0" err="1">
                <a:solidFill>
                  <a:schemeClr val="tx1">
                    <a:lumMod val="50000"/>
                  </a:schemeClr>
                </a:solidFill>
              </a:rPr>
              <a:t>exception_name</a:t>
            </a:r>
            <a:r>
              <a:rPr lang="en-US" sz="1600" dirty="0">
                <a:solidFill>
                  <a:schemeClr val="tx1">
                    <a:lumMod val="50000"/>
                  </a:schemeClr>
                </a:solidFill>
              </a:rPr>
              <a:t> EXCEPTION; </a:t>
            </a:r>
          </a:p>
          <a:p>
            <a:r>
              <a:rPr lang="en-US" sz="1600" dirty="0">
                <a:solidFill>
                  <a:schemeClr val="tx1">
                    <a:lumMod val="50000"/>
                  </a:schemeClr>
                </a:solidFill>
              </a:rPr>
              <a:t>BEGIN </a:t>
            </a:r>
          </a:p>
          <a:p>
            <a:r>
              <a:rPr lang="en-US" sz="1600" dirty="0">
                <a:solidFill>
                  <a:schemeClr val="tx1">
                    <a:lumMod val="50000"/>
                  </a:schemeClr>
                </a:solidFill>
              </a:rPr>
              <a:t>   IF condition THEN </a:t>
            </a:r>
          </a:p>
          <a:p>
            <a:r>
              <a:rPr lang="en-US" sz="1600" dirty="0">
                <a:solidFill>
                  <a:schemeClr val="tx1">
                    <a:lumMod val="50000"/>
                  </a:schemeClr>
                </a:solidFill>
              </a:rPr>
              <a:t>      RAISE </a:t>
            </a:r>
            <a:r>
              <a:rPr lang="en-US" sz="1600" dirty="0" err="1">
                <a:solidFill>
                  <a:schemeClr val="tx1">
                    <a:lumMod val="50000"/>
                  </a:schemeClr>
                </a:solidFill>
              </a:rPr>
              <a:t>exception_name</a:t>
            </a:r>
            <a:r>
              <a:rPr lang="en-US" sz="1600" dirty="0">
                <a:solidFill>
                  <a:schemeClr val="tx1">
                    <a:lumMod val="50000"/>
                  </a:schemeClr>
                </a:solidFill>
              </a:rPr>
              <a:t>; </a:t>
            </a:r>
          </a:p>
          <a:p>
            <a:r>
              <a:rPr lang="en-US" sz="1600" dirty="0">
                <a:solidFill>
                  <a:schemeClr val="tx1">
                    <a:lumMod val="50000"/>
                  </a:schemeClr>
                </a:solidFill>
              </a:rPr>
              <a:t>   END IF; </a:t>
            </a:r>
          </a:p>
          <a:p>
            <a:r>
              <a:rPr lang="en-US" sz="1600" dirty="0">
                <a:solidFill>
                  <a:schemeClr val="tx1">
                    <a:lumMod val="50000"/>
                  </a:schemeClr>
                </a:solidFill>
              </a:rPr>
              <a:t>EXCEPTION </a:t>
            </a:r>
          </a:p>
          <a:p>
            <a:r>
              <a:rPr lang="en-US" sz="1600" dirty="0">
                <a:solidFill>
                  <a:schemeClr val="tx1">
                    <a:lumMod val="50000"/>
                  </a:schemeClr>
                </a:solidFill>
              </a:rPr>
              <a:t>   WHEN </a:t>
            </a:r>
            <a:r>
              <a:rPr lang="en-US" sz="1600" dirty="0" err="1">
                <a:solidFill>
                  <a:schemeClr val="tx1">
                    <a:lumMod val="50000"/>
                  </a:schemeClr>
                </a:solidFill>
              </a:rPr>
              <a:t>exception_name</a:t>
            </a:r>
            <a:r>
              <a:rPr lang="en-US" sz="1600" dirty="0">
                <a:solidFill>
                  <a:schemeClr val="tx1">
                    <a:lumMod val="50000"/>
                  </a:schemeClr>
                </a:solidFill>
              </a:rPr>
              <a:t> THEN </a:t>
            </a:r>
          </a:p>
          <a:p>
            <a:r>
              <a:rPr lang="en-US" sz="1600" dirty="0">
                <a:solidFill>
                  <a:schemeClr val="tx1">
                    <a:lumMod val="50000"/>
                  </a:schemeClr>
                </a:solidFill>
              </a:rPr>
              <a:t>   statement; </a:t>
            </a:r>
          </a:p>
          <a:p>
            <a:r>
              <a:rPr lang="en-US" sz="1600" dirty="0">
                <a:solidFill>
                  <a:schemeClr val="tx1">
                    <a:lumMod val="50000"/>
                  </a:schemeClr>
                </a:solidFill>
              </a:rPr>
              <a:t>END;</a:t>
            </a:r>
            <a:endParaRPr lang="en-IN" sz="1600" dirty="0">
              <a:solidFill>
                <a:schemeClr val="tx1">
                  <a:lumMod val="50000"/>
                </a:schemeClr>
              </a:solidFill>
            </a:endParaRPr>
          </a:p>
        </p:txBody>
      </p:sp>
      <p:sp>
        <p:nvSpPr>
          <p:cNvPr id="5" name="Slide Number Placeholder 4">
            <a:extLst>
              <a:ext uri="{FF2B5EF4-FFF2-40B4-BE49-F238E27FC236}">
                <a16:creationId xmlns:a16="http://schemas.microsoft.com/office/drawing/2014/main" id="{286B7FF1-EACF-4E68-9A9A-ACFE2B973C07}"/>
              </a:ext>
            </a:extLst>
          </p:cNvPr>
          <p:cNvSpPr>
            <a:spLocks noGrp="1"/>
          </p:cNvSpPr>
          <p:nvPr>
            <p:ph type="sldNum" sz="quarter" idx="10"/>
          </p:nvPr>
        </p:nvSpPr>
        <p:spPr/>
        <p:txBody>
          <a:bodyPr/>
          <a:lstStyle/>
          <a:p>
            <a:pPr>
              <a:defRPr/>
            </a:pPr>
            <a:fld id="{D8E6BE1A-D57B-4DC2-9EDA-A21D6555DABC}" type="slidenum">
              <a:rPr lang="en-US" smtClean="0">
                <a:solidFill>
                  <a:srgbClr val="63666A"/>
                </a:solidFill>
              </a:rPr>
              <a:pPr>
                <a:defRPr/>
              </a:pPr>
              <a:t>37</a:t>
            </a:fld>
            <a:endParaRPr lang="en-US" dirty="0">
              <a:solidFill>
                <a:srgbClr val="63666A"/>
              </a:solidFill>
            </a:endParaRPr>
          </a:p>
        </p:txBody>
      </p:sp>
    </p:spTree>
    <p:extLst>
      <p:ext uri="{BB962C8B-B14F-4D97-AF65-F5344CB8AC3E}">
        <p14:creationId xmlns:p14="http://schemas.microsoft.com/office/powerpoint/2010/main" val="187189905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2D28-331E-4392-B71F-51EB107C2E7A}"/>
              </a:ext>
            </a:extLst>
          </p:cNvPr>
          <p:cNvSpPr>
            <a:spLocks noGrp="1"/>
          </p:cNvSpPr>
          <p:nvPr>
            <p:ph type="title"/>
          </p:nvPr>
        </p:nvSpPr>
        <p:spPr/>
        <p:txBody>
          <a:bodyPr/>
          <a:lstStyle/>
          <a:p>
            <a:r>
              <a:rPr lang="en-IN" dirty="0"/>
              <a:t>				</a:t>
            </a:r>
            <a:r>
              <a:rPr lang="en-IN" sz="2400" b="1" dirty="0">
                <a:solidFill>
                  <a:schemeClr val="tx1">
                    <a:lumMod val="50000"/>
                  </a:schemeClr>
                </a:solidFill>
              </a:rPr>
              <a:t>Custom Exception</a:t>
            </a:r>
          </a:p>
        </p:txBody>
      </p:sp>
      <p:sp>
        <p:nvSpPr>
          <p:cNvPr id="3" name="Content Placeholder 2">
            <a:extLst>
              <a:ext uri="{FF2B5EF4-FFF2-40B4-BE49-F238E27FC236}">
                <a16:creationId xmlns:a16="http://schemas.microsoft.com/office/drawing/2014/main" id="{2E5A437C-184C-4937-8E5A-77832A04BC5F}"/>
              </a:ext>
            </a:extLst>
          </p:cNvPr>
          <p:cNvSpPr>
            <a:spLocks noGrp="1"/>
          </p:cNvSpPr>
          <p:nvPr>
            <p:ph sz="half" idx="1"/>
          </p:nvPr>
        </p:nvSpPr>
        <p:spPr/>
        <p:txBody>
          <a:bodyPr/>
          <a:lstStyle/>
          <a:p>
            <a:r>
              <a:rPr lang="en-IN" sz="1600" dirty="0">
                <a:solidFill>
                  <a:schemeClr val="tx1">
                    <a:lumMod val="50000"/>
                  </a:schemeClr>
                </a:solidFill>
              </a:rPr>
              <a:t>DECLARE </a:t>
            </a:r>
          </a:p>
          <a:p>
            <a:r>
              <a:rPr lang="en-IN" sz="1600" dirty="0">
                <a:solidFill>
                  <a:schemeClr val="tx1">
                    <a:lumMod val="50000"/>
                  </a:schemeClr>
                </a:solidFill>
              </a:rPr>
              <a:t>   </a:t>
            </a:r>
            <a:r>
              <a:rPr lang="en-IN" sz="1600" dirty="0" err="1">
                <a:solidFill>
                  <a:schemeClr val="tx1">
                    <a:lumMod val="50000"/>
                  </a:schemeClr>
                </a:solidFill>
              </a:rPr>
              <a:t>c_id</a:t>
            </a:r>
            <a:r>
              <a:rPr lang="en-IN" sz="1600" dirty="0">
                <a:solidFill>
                  <a:schemeClr val="tx1">
                    <a:lumMod val="50000"/>
                  </a:schemeClr>
                </a:solidFill>
              </a:rPr>
              <a:t> </a:t>
            </a:r>
            <a:r>
              <a:rPr lang="en-IN" sz="1600" dirty="0" err="1">
                <a:solidFill>
                  <a:schemeClr val="tx1">
                    <a:lumMod val="50000"/>
                  </a:schemeClr>
                </a:solidFill>
              </a:rPr>
              <a:t>customers.id%type</a:t>
            </a:r>
            <a:r>
              <a:rPr lang="en-IN" sz="1600" dirty="0">
                <a:solidFill>
                  <a:schemeClr val="tx1">
                    <a:lumMod val="50000"/>
                  </a:schemeClr>
                </a:solidFill>
              </a:rPr>
              <a:t> := &amp;</a:t>
            </a:r>
            <a:r>
              <a:rPr lang="en-IN" sz="1600" dirty="0" err="1">
                <a:solidFill>
                  <a:schemeClr val="tx1">
                    <a:lumMod val="50000"/>
                  </a:schemeClr>
                </a:solidFill>
              </a:rPr>
              <a:t>cc_id</a:t>
            </a:r>
            <a:r>
              <a:rPr lang="en-IN" sz="1600" dirty="0">
                <a:solidFill>
                  <a:schemeClr val="tx1">
                    <a:lumMod val="50000"/>
                  </a:schemeClr>
                </a:solidFill>
              </a:rPr>
              <a:t>; </a:t>
            </a:r>
          </a:p>
          <a:p>
            <a:r>
              <a:rPr lang="en-IN" sz="1600" dirty="0">
                <a:solidFill>
                  <a:schemeClr val="tx1">
                    <a:lumMod val="50000"/>
                  </a:schemeClr>
                </a:solidFill>
              </a:rPr>
              <a:t>   </a:t>
            </a:r>
            <a:r>
              <a:rPr lang="en-IN" sz="1600" dirty="0" err="1">
                <a:solidFill>
                  <a:schemeClr val="tx1">
                    <a:lumMod val="50000"/>
                  </a:schemeClr>
                </a:solidFill>
              </a:rPr>
              <a:t>c_name</a:t>
            </a:r>
            <a:r>
              <a:rPr lang="en-IN" sz="1600" dirty="0">
                <a:solidFill>
                  <a:schemeClr val="tx1">
                    <a:lumMod val="50000"/>
                  </a:schemeClr>
                </a:solidFill>
              </a:rPr>
              <a:t> </a:t>
            </a:r>
            <a:r>
              <a:rPr lang="en-IN" sz="1600" dirty="0" err="1">
                <a:solidFill>
                  <a:schemeClr val="tx1">
                    <a:lumMod val="50000"/>
                  </a:schemeClr>
                </a:solidFill>
              </a:rPr>
              <a:t>customerS.Name%type</a:t>
            </a:r>
            <a:r>
              <a:rPr lang="en-IN" sz="1600" dirty="0">
                <a:solidFill>
                  <a:schemeClr val="tx1">
                    <a:lumMod val="50000"/>
                  </a:schemeClr>
                </a:solidFill>
              </a:rPr>
              <a:t>; </a:t>
            </a:r>
          </a:p>
          <a:p>
            <a:r>
              <a:rPr lang="en-IN" sz="1600" dirty="0">
                <a:solidFill>
                  <a:schemeClr val="tx1">
                    <a:lumMod val="50000"/>
                  </a:schemeClr>
                </a:solidFill>
              </a:rPr>
              <a:t>   </a:t>
            </a:r>
            <a:r>
              <a:rPr lang="en-IN" sz="1600" dirty="0" err="1">
                <a:solidFill>
                  <a:schemeClr val="tx1">
                    <a:lumMod val="50000"/>
                  </a:schemeClr>
                </a:solidFill>
              </a:rPr>
              <a:t>c_addr</a:t>
            </a:r>
            <a:r>
              <a:rPr lang="en-IN" sz="1600" dirty="0">
                <a:solidFill>
                  <a:schemeClr val="tx1">
                    <a:lumMod val="50000"/>
                  </a:schemeClr>
                </a:solidFill>
              </a:rPr>
              <a:t> </a:t>
            </a:r>
            <a:r>
              <a:rPr lang="en-IN" sz="1600" dirty="0" err="1">
                <a:solidFill>
                  <a:schemeClr val="tx1">
                    <a:lumMod val="50000"/>
                  </a:schemeClr>
                </a:solidFill>
              </a:rPr>
              <a:t>customers.address%type</a:t>
            </a:r>
            <a:r>
              <a:rPr lang="en-IN" sz="1600" dirty="0">
                <a:solidFill>
                  <a:schemeClr val="tx1">
                    <a:lumMod val="50000"/>
                  </a:schemeClr>
                </a:solidFill>
              </a:rPr>
              <a:t>;  </a:t>
            </a:r>
          </a:p>
          <a:p>
            <a:r>
              <a:rPr lang="en-IN" sz="1600" dirty="0">
                <a:solidFill>
                  <a:schemeClr val="tx1">
                    <a:lumMod val="50000"/>
                  </a:schemeClr>
                </a:solidFill>
              </a:rPr>
              <a:t>   -- user defined exception </a:t>
            </a:r>
          </a:p>
          <a:p>
            <a:r>
              <a:rPr lang="en-IN" sz="1600" dirty="0">
                <a:solidFill>
                  <a:schemeClr val="tx1">
                    <a:lumMod val="50000"/>
                  </a:schemeClr>
                </a:solidFill>
              </a:rPr>
              <a:t>   </a:t>
            </a:r>
            <a:r>
              <a:rPr lang="en-IN" sz="1600" dirty="0" err="1">
                <a:solidFill>
                  <a:schemeClr val="tx1">
                    <a:lumMod val="50000"/>
                  </a:schemeClr>
                </a:solidFill>
              </a:rPr>
              <a:t>ex_invalid_id</a:t>
            </a:r>
            <a:r>
              <a:rPr lang="en-IN" sz="1600" dirty="0">
                <a:solidFill>
                  <a:schemeClr val="tx1">
                    <a:lumMod val="50000"/>
                  </a:schemeClr>
                </a:solidFill>
              </a:rPr>
              <a:t>  EXCEPTION; </a:t>
            </a:r>
          </a:p>
          <a:p>
            <a:r>
              <a:rPr lang="en-IN" sz="1600" dirty="0">
                <a:solidFill>
                  <a:schemeClr val="tx1">
                    <a:lumMod val="50000"/>
                  </a:schemeClr>
                </a:solidFill>
              </a:rPr>
              <a:t>BEGIN </a:t>
            </a:r>
          </a:p>
          <a:p>
            <a:r>
              <a:rPr lang="en-IN" sz="1600" dirty="0">
                <a:solidFill>
                  <a:schemeClr val="tx1">
                    <a:lumMod val="50000"/>
                  </a:schemeClr>
                </a:solidFill>
              </a:rPr>
              <a:t>   IF </a:t>
            </a:r>
            <a:r>
              <a:rPr lang="en-IN" sz="1600" dirty="0" err="1">
                <a:solidFill>
                  <a:schemeClr val="tx1">
                    <a:lumMod val="50000"/>
                  </a:schemeClr>
                </a:solidFill>
              </a:rPr>
              <a:t>c_id</a:t>
            </a:r>
            <a:r>
              <a:rPr lang="en-IN" sz="1600" dirty="0">
                <a:solidFill>
                  <a:schemeClr val="tx1">
                    <a:lumMod val="50000"/>
                  </a:schemeClr>
                </a:solidFill>
              </a:rPr>
              <a:t> &lt;= 0 THEN </a:t>
            </a:r>
          </a:p>
          <a:p>
            <a:r>
              <a:rPr lang="en-IN" sz="1600" dirty="0">
                <a:solidFill>
                  <a:schemeClr val="tx1">
                    <a:lumMod val="50000"/>
                  </a:schemeClr>
                </a:solidFill>
              </a:rPr>
              <a:t>      RAISE </a:t>
            </a:r>
            <a:r>
              <a:rPr lang="en-IN" sz="1600" dirty="0" err="1">
                <a:solidFill>
                  <a:schemeClr val="tx1">
                    <a:lumMod val="50000"/>
                  </a:schemeClr>
                </a:solidFill>
              </a:rPr>
              <a:t>ex_invalid_id</a:t>
            </a:r>
            <a:r>
              <a:rPr lang="en-IN" sz="1600" dirty="0">
                <a:solidFill>
                  <a:schemeClr val="tx1">
                    <a:lumMod val="50000"/>
                  </a:schemeClr>
                </a:solidFill>
              </a:rPr>
              <a:t>; </a:t>
            </a:r>
          </a:p>
          <a:p>
            <a:r>
              <a:rPr lang="en-IN" sz="1600" dirty="0">
                <a:solidFill>
                  <a:schemeClr val="tx1">
                    <a:lumMod val="50000"/>
                  </a:schemeClr>
                </a:solidFill>
              </a:rPr>
              <a:t>   ELSE </a:t>
            </a:r>
          </a:p>
          <a:p>
            <a:endParaRPr lang="en-IN" sz="1600" dirty="0">
              <a:solidFill>
                <a:schemeClr val="tx1">
                  <a:lumMod val="50000"/>
                </a:schemeClr>
              </a:solidFill>
            </a:endParaRPr>
          </a:p>
        </p:txBody>
      </p:sp>
      <p:sp>
        <p:nvSpPr>
          <p:cNvPr id="4" name="Content Placeholder 3">
            <a:extLst>
              <a:ext uri="{FF2B5EF4-FFF2-40B4-BE49-F238E27FC236}">
                <a16:creationId xmlns:a16="http://schemas.microsoft.com/office/drawing/2014/main" id="{69996BF4-07A5-43B3-BBD2-51D060B48D65}"/>
              </a:ext>
            </a:extLst>
          </p:cNvPr>
          <p:cNvSpPr>
            <a:spLocks noGrp="1"/>
          </p:cNvSpPr>
          <p:nvPr>
            <p:ph sz="half" idx="2"/>
          </p:nvPr>
        </p:nvSpPr>
        <p:spPr/>
        <p:txBody>
          <a:bodyPr/>
          <a:lstStyle/>
          <a:p>
            <a:r>
              <a:rPr lang="en-IN" sz="1600" dirty="0">
                <a:solidFill>
                  <a:schemeClr val="tx1">
                    <a:lumMod val="50000"/>
                  </a:schemeClr>
                </a:solidFill>
              </a:rPr>
              <a:t>ELSE </a:t>
            </a:r>
          </a:p>
          <a:p>
            <a:r>
              <a:rPr lang="en-IN" sz="1600" dirty="0">
                <a:solidFill>
                  <a:schemeClr val="tx1">
                    <a:lumMod val="50000"/>
                  </a:schemeClr>
                </a:solidFill>
              </a:rPr>
              <a:t>      SELECT  name, address INTO  </a:t>
            </a:r>
            <a:r>
              <a:rPr lang="en-IN" sz="1600" dirty="0" err="1">
                <a:solidFill>
                  <a:schemeClr val="tx1">
                    <a:lumMod val="50000"/>
                  </a:schemeClr>
                </a:solidFill>
              </a:rPr>
              <a:t>c_name</a:t>
            </a:r>
            <a:r>
              <a:rPr lang="en-IN" sz="1600" dirty="0">
                <a:solidFill>
                  <a:schemeClr val="tx1">
                    <a:lumMod val="50000"/>
                  </a:schemeClr>
                </a:solidFill>
              </a:rPr>
              <a:t>, </a:t>
            </a:r>
            <a:r>
              <a:rPr lang="en-IN" sz="1600" dirty="0" err="1">
                <a:solidFill>
                  <a:schemeClr val="tx1">
                    <a:lumMod val="50000"/>
                  </a:schemeClr>
                </a:solidFill>
              </a:rPr>
              <a:t>c_addr</a:t>
            </a:r>
            <a:r>
              <a:rPr lang="en-IN" sz="1600" dirty="0">
                <a:solidFill>
                  <a:schemeClr val="tx1">
                    <a:lumMod val="50000"/>
                  </a:schemeClr>
                </a:solidFill>
              </a:rPr>
              <a:t> </a:t>
            </a:r>
          </a:p>
          <a:p>
            <a:r>
              <a:rPr lang="en-IN" sz="1600" dirty="0">
                <a:solidFill>
                  <a:schemeClr val="tx1">
                    <a:lumMod val="50000"/>
                  </a:schemeClr>
                </a:solidFill>
              </a:rPr>
              <a:t>      FROM customers </a:t>
            </a:r>
          </a:p>
          <a:p>
            <a:r>
              <a:rPr lang="en-IN" sz="1600" dirty="0">
                <a:solidFill>
                  <a:schemeClr val="tx1">
                    <a:lumMod val="50000"/>
                  </a:schemeClr>
                </a:solidFill>
              </a:rPr>
              <a:t>      WHERE id = </a:t>
            </a:r>
            <a:r>
              <a:rPr lang="en-IN" sz="1600" dirty="0" err="1">
                <a:solidFill>
                  <a:schemeClr val="tx1">
                    <a:lumMod val="50000"/>
                  </a:schemeClr>
                </a:solidFill>
              </a:rPr>
              <a:t>c_id</a:t>
            </a:r>
            <a:r>
              <a:rPr lang="en-IN" sz="1600" dirty="0">
                <a:solidFill>
                  <a:schemeClr val="tx1">
                    <a:lumMod val="50000"/>
                  </a:schemeClr>
                </a:solidFill>
              </a:rPr>
              <a:t>;</a:t>
            </a:r>
          </a:p>
          <a:p>
            <a:r>
              <a:rPr lang="en-IN" sz="1600" dirty="0">
                <a:solidFill>
                  <a:schemeClr val="tx1">
                    <a:lumMod val="50000"/>
                  </a:schemeClr>
                </a:solidFill>
              </a:rPr>
              <a:t>      DBMS_OUTPUT.PUT_LINE ('Name: '||  </a:t>
            </a:r>
            <a:r>
              <a:rPr lang="en-IN" sz="1600" dirty="0" err="1">
                <a:solidFill>
                  <a:schemeClr val="tx1">
                    <a:lumMod val="50000"/>
                  </a:schemeClr>
                </a:solidFill>
              </a:rPr>
              <a:t>c_name</a:t>
            </a:r>
            <a:r>
              <a:rPr lang="en-IN" sz="1600" dirty="0">
                <a:solidFill>
                  <a:schemeClr val="tx1">
                    <a:lumMod val="50000"/>
                  </a:schemeClr>
                </a:solidFill>
              </a:rPr>
              <a:t>);  </a:t>
            </a:r>
          </a:p>
          <a:p>
            <a:r>
              <a:rPr lang="en-IN" sz="1600" dirty="0">
                <a:solidFill>
                  <a:schemeClr val="tx1">
                    <a:lumMod val="50000"/>
                  </a:schemeClr>
                </a:solidFill>
              </a:rPr>
              <a:t>      DBMS_OUTPUT.PUT_LINE ('Address: ' || </a:t>
            </a:r>
            <a:r>
              <a:rPr lang="en-IN" sz="1600" dirty="0" err="1">
                <a:solidFill>
                  <a:schemeClr val="tx1">
                    <a:lumMod val="50000"/>
                  </a:schemeClr>
                </a:solidFill>
              </a:rPr>
              <a:t>c_addr</a:t>
            </a:r>
            <a:r>
              <a:rPr lang="en-IN" sz="1600" dirty="0">
                <a:solidFill>
                  <a:schemeClr val="tx1">
                    <a:lumMod val="50000"/>
                  </a:schemeClr>
                </a:solidFill>
              </a:rPr>
              <a:t>); </a:t>
            </a:r>
          </a:p>
          <a:p>
            <a:r>
              <a:rPr lang="en-IN" sz="1600" dirty="0">
                <a:solidFill>
                  <a:schemeClr val="tx1">
                    <a:lumMod val="50000"/>
                  </a:schemeClr>
                </a:solidFill>
              </a:rPr>
              <a:t>   END IF; </a:t>
            </a:r>
          </a:p>
          <a:p>
            <a:endParaRPr lang="en-IN" sz="1600" dirty="0">
              <a:solidFill>
                <a:schemeClr val="tx1">
                  <a:lumMod val="50000"/>
                </a:schemeClr>
              </a:solidFill>
            </a:endParaRPr>
          </a:p>
          <a:p>
            <a:r>
              <a:rPr lang="en-IN" sz="1600" dirty="0">
                <a:solidFill>
                  <a:schemeClr val="tx1">
                    <a:lumMod val="50000"/>
                  </a:schemeClr>
                </a:solidFill>
              </a:rPr>
              <a:t>EXCEPTION </a:t>
            </a:r>
          </a:p>
          <a:p>
            <a:r>
              <a:rPr lang="en-IN" sz="1600" dirty="0">
                <a:solidFill>
                  <a:schemeClr val="tx1">
                    <a:lumMod val="50000"/>
                  </a:schemeClr>
                </a:solidFill>
              </a:rPr>
              <a:t>   WHEN </a:t>
            </a:r>
            <a:r>
              <a:rPr lang="en-IN" sz="1600" dirty="0" err="1">
                <a:solidFill>
                  <a:schemeClr val="tx1">
                    <a:lumMod val="50000"/>
                  </a:schemeClr>
                </a:solidFill>
              </a:rPr>
              <a:t>ex_invalid_id</a:t>
            </a:r>
            <a:r>
              <a:rPr lang="en-IN" sz="1600" dirty="0">
                <a:solidFill>
                  <a:schemeClr val="tx1">
                    <a:lumMod val="50000"/>
                  </a:schemeClr>
                </a:solidFill>
              </a:rPr>
              <a:t> THEN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('ID must be greater than zero!'); </a:t>
            </a:r>
          </a:p>
          <a:p>
            <a:r>
              <a:rPr lang="en-IN" sz="1600" dirty="0">
                <a:solidFill>
                  <a:schemeClr val="tx1">
                    <a:lumMod val="50000"/>
                  </a:schemeClr>
                </a:solidFill>
              </a:rPr>
              <a:t>   WHEN </a:t>
            </a:r>
            <a:r>
              <a:rPr lang="en-IN" sz="1600" dirty="0" err="1">
                <a:solidFill>
                  <a:schemeClr val="tx1">
                    <a:lumMod val="50000"/>
                  </a:schemeClr>
                </a:solidFill>
              </a:rPr>
              <a:t>no_data_found</a:t>
            </a:r>
            <a:r>
              <a:rPr lang="en-IN" sz="1600" dirty="0">
                <a:solidFill>
                  <a:schemeClr val="tx1">
                    <a:lumMod val="50000"/>
                  </a:schemeClr>
                </a:solidFill>
              </a:rPr>
              <a:t> THEN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('No such customer!'); </a:t>
            </a:r>
          </a:p>
          <a:p>
            <a:r>
              <a:rPr lang="en-IN" sz="1600" dirty="0">
                <a:solidFill>
                  <a:schemeClr val="tx1">
                    <a:lumMod val="50000"/>
                  </a:schemeClr>
                </a:solidFill>
              </a:rPr>
              <a:t>   WHEN others THEN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('Error!');  </a:t>
            </a:r>
          </a:p>
          <a:p>
            <a:r>
              <a:rPr lang="en-IN" sz="1600" dirty="0">
                <a:solidFill>
                  <a:schemeClr val="tx1">
                    <a:lumMod val="50000"/>
                  </a:schemeClr>
                </a:solidFill>
              </a:rPr>
              <a:t>END; </a:t>
            </a:r>
          </a:p>
          <a:p>
            <a:r>
              <a:rPr lang="en-IN" sz="1600" dirty="0">
                <a:solidFill>
                  <a:schemeClr val="tx1">
                    <a:lumMod val="50000"/>
                  </a:schemeClr>
                </a:solidFill>
              </a:rPr>
              <a:t>/</a:t>
            </a:r>
          </a:p>
        </p:txBody>
      </p:sp>
      <p:sp>
        <p:nvSpPr>
          <p:cNvPr id="5" name="Slide Number Placeholder 4">
            <a:extLst>
              <a:ext uri="{FF2B5EF4-FFF2-40B4-BE49-F238E27FC236}">
                <a16:creationId xmlns:a16="http://schemas.microsoft.com/office/drawing/2014/main" id="{5D42FDA5-194B-404D-8E59-74E7A99E7E0C}"/>
              </a:ext>
            </a:extLst>
          </p:cNvPr>
          <p:cNvSpPr>
            <a:spLocks noGrp="1"/>
          </p:cNvSpPr>
          <p:nvPr>
            <p:ph type="sldNum" sz="quarter" idx="10"/>
          </p:nvPr>
        </p:nvSpPr>
        <p:spPr/>
        <p:txBody>
          <a:bodyPr/>
          <a:lstStyle/>
          <a:p>
            <a:pPr>
              <a:defRPr/>
            </a:pPr>
            <a:fld id="{D8E6BE1A-D57B-4DC2-9EDA-A21D6555DABC}" type="slidenum">
              <a:rPr lang="en-US" smtClean="0">
                <a:solidFill>
                  <a:srgbClr val="63666A"/>
                </a:solidFill>
              </a:rPr>
              <a:pPr>
                <a:defRPr/>
              </a:pPr>
              <a:t>38</a:t>
            </a:fld>
            <a:endParaRPr lang="en-US" dirty="0">
              <a:solidFill>
                <a:srgbClr val="63666A"/>
              </a:solidFill>
            </a:endParaRPr>
          </a:p>
        </p:txBody>
      </p:sp>
    </p:spTree>
    <p:extLst>
      <p:ext uri="{BB962C8B-B14F-4D97-AF65-F5344CB8AC3E}">
        <p14:creationId xmlns:p14="http://schemas.microsoft.com/office/powerpoint/2010/main" val="31329982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23FEA-9ADE-42D0-AA12-EC216FD0223D}"/>
              </a:ext>
            </a:extLst>
          </p:cNvPr>
          <p:cNvSpPr>
            <a:spLocks noGrp="1"/>
          </p:cNvSpPr>
          <p:nvPr>
            <p:ph type="title"/>
          </p:nvPr>
        </p:nvSpPr>
        <p:spPr/>
        <p:txBody>
          <a:bodyPr/>
          <a:lstStyle/>
          <a:p>
            <a:r>
              <a:rPr lang="en-IN" dirty="0"/>
              <a:t>			</a:t>
            </a:r>
            <a:r>
              <a:rPr lang="en-IN" dirty="0">
                <a:solidFill>
                  <a:schemeClr val="tx1">
                    <a:lumMod val="50000"/>
                  </a:schemeClr>
                </a:solidFill>
              </a:rPr>
              <a:t>                             </a:t>
            </a:r>
            <a:r>
              <a:rPr lang="en-IN" sz="2400" b="1" dirty="0">
                <a:solidFill>
                  <a:schemeClr val="tx1">
                    <a:lumMod val="50000"/>
                  </a:schemeClr>
                </a:solidFill>
              </a:rPr>
              <a:t>Triggers</a:t>
            </a:r>
          </a:p>
        </p:txBody>
      </p:sp>
      <p:sp>
        <p:nvSpPr>
          <p:cNvPr id="6" name="Content Placeholder 5">
            <a:extLst>
              <a:ext uri="{FF2B5EF4-FFF2-40B4-BE49-F238E27FC236}">
                <a16:creationId xmlns:a16="http://schemas.microsoft.com/office/drawing/2014/main" id="{7D718165-1063-46A1-ADA0-FB5E49C76D02}"/>
              </a:ext>
            </a:extLst>
          </p:cNvPr>
          <p:cNvSpPr>
            <a:spLocks noGrp="1"/>
          </p:cNvSpPr>
          <p:nvPr>
            <p:ph idx="1"/>
          </p:nvPr>
        </p:nvSpPr>
        <p:spPr/>
        <p:txBody>
          <a:bodyPr/>
          <a:lstStyle/>
          <a:p>
            <a:pPr algn="just"/>
            <a:r>
              <a:rPr lang="en-US" sz="1600" b="0" i="0" dirty="0">
                <a:solidFill>
                  <a:schemeClr val="tx1">
                    <a:lumMod val="50000"/>
                  </a:schemeClr>
                </a:solidFill>
                <a:effectLst/>
                <a:latin typeface="Arial" panose="020B0604020202020204" pitchFamily="34" charset="0"/>
              </a:rPr>
              <a:t>Triggers are stored programs, which are automatically executed or fired when some events occur. Triggers are, in fact, written to be executed in response to any of the following events −</a:t>
            </a:r>
          </a:p>
          <a:p>
            <a:pPr algn="just">
              <a:buFont typeface="Arial" panose="020B0604020202020204" pitchFamily="34" charset="0"/>
              <a:buChar char="•"/>
            </a:pPr>
            <a:r>
              <a:rPr lang="en-US" sz="1600" b="0" i="0" dirty="0">
                <a:solidFill>
                  <a:schemeClr val="tx1">
                    <a:lumMod val="50000"/>
                  </a:schemeClr>
                </a:solidFill>
                <a:effectLst/>
                <a:latin typeface="Arial" panose="020B0604020202020204" pitchFamily="34" charset="0"/>
              </a:rPr>
              <a:t>A </a:t>
            </a:r>
            <a:r>
              <a:rPr lang="en-US" sz="1600" b="1" i="0" dirty="0">
                <a:solidFill>
                  <a:schemeClr val="tx1">
                    <a:lumMod val="50000"/>
                  </a:schemeClr>
                </a:solidFill>
                <a:effectLst/>
                <a:latin typeface="Arial" panose="020B0604020202020204" pitchFamily="34" charset="0"/>
              </a:rPr>
              <a:t>database manipulation (DML)</a:t>
            </a:r>
            <a:r>
              <a:rPr lang="en-US" sz="1600" b="0" i="0" dirty="0">
                <a:solidFill>
                  <a:schemeClr val="tx1">
                    <a:lumMod val="50000"/>
                  </a:schemeClr>
                </a:solidFill>
                <a:effectLst/>
                <a:latin typeface="Arial" panose="020B0604020202020204" pitchFamily="34" charset="0"/>
              </a:rPr>
              <a:t> statement (DELETE, INSERT, or UPDATE)</a:t>
            </a:r>
          </a:p>
          <a:p>
            <a:pPr algn="just">
              <a:buFont typeface="Arial" panose="020B0604020202020204" pitchFamily="34" charset="0"/>
              <a:buChar char="•"/>
            </a:pPr>
            <a:r>
              <a:rPr lang="en-US" sz="1600" b="0" i="0" dirty="0">
                <a:solidFill>
                  <a:schemeClr val="tx1">
                    <a:lumMod val="50000"/>
                  </a:schemeClr>
                </a:solidFill>
                <a:effectLst/>
                <a:latin typeface="Arial" panose="020B0604020202020204" pitchFamily="34" charset="0"/>
              </a:rPr>
              <a:t>A </a:t>
            </a:r>
            <a:r>
              <a:rPr lang="en-US" sz="1600" b="1" i="0" dirty="0">
                <a:solidFill>
                  <a:schemeClr val="tx1">
                    <a:lumMod val="50000"/>
                  </a:schemeClr>
                </a:solidFill>
                <a:effectLst/>
                <a:latin typeface="Arial" panose="020B0604020202020204" pitchFamily="34" charset="0"/>
              </a:rPr>
              <a:t>database definition (DDL)</a:t>
            </a:r>
            <a:r>
              <a:rPr lang="en-US" sz="1600" b="0" i="0" dirty="0">
                <a:solidFill>
                  <a:schemeClr val="tx1">
                    <a:lumMod val="50000"/>
                  </a:schemeClr>
                </a:solidFill>
                <a:effectLst/>
                <a:latin typeface="Arial" panose="020B0604020202020204" pitchFamily="34" charset="0"/>
              </a:rPr>
              <a:t> statement (CREATE, ALTER, or DROP).</a:t>
            </a:r>
          </a:p>
          <a:p>
            <a:pPr algn="just">
              <a:buFont typeface="Arial" panose="020B0604020202020204" pitchFamily="34" charset="0"/>
              <a:buChar char="•"/>
            </a:pPr>
            <a:r>
              <a:rPr lang="en-US" sz="1600" b="0" i="0" dirty="0">
                <a:solidFill>
                  <a:schemeClr val="tx1">
                    <a:lumMod val="50000"/>
                  </a:schemeClr>
                </a:solidFill>
                <a:effectLst/>
                <a:latin typeface="Arial" panose="020B0604020202020204" pitchFamily="34" charset="0"/>
              </a:rPr>
              <a:t>A </a:t>
            </a:r>
            <a:r>
              <a:rPr lang="en-US" sz="1600" b="1" i="0" dirty="0">
                <a:solidFill>
                  <a:schemeClr val="tx1">
                    <a:lumMod val="50000"/>
                  </a:schemeClr>
                </a:solidFill>
                <a:effectLst/>
                <a:latin typeface="Arial" panose="020B0604020202020204" pitchFamily="34" charset="0"/>
              </a:rPr>
              <a:t>database operation</a:t>
            </a:r>
            <a:r>
              <a:rPr lang="en-US" sz="1600" b="0" i="0" dirty="0">
                <a:solidFill>
                  <a:schemeClr val="tx1">
                    <a:lumMod val="50000"/>
                  </a:schemeClr>
                </a:solidFill>
                <a:effectLst/>
                <a:latin typeface="Arial" panose="020B0604020202020204" pitchFamily="34" charset="0"/>
              </a:rPr>
              <a:t> (SERVERERROR, LOGON, LOGOFF, STARTUP, or SHUTDOWN).</a:t>
            </a:r>
          </a:p>
          <a:p>
            <a:pPr algn="just"/>
            <a:r>
              <a:rPr lang="en-US" sz="1600" b="0" i="0" dirty="0">
                <a:solidFill>
                  <a:schemeClr val="tx1">
                    <a:lumMod val="50000"/>
                  </a:schemeClr>
                </a:solidFill>
                <a:effectLst/>
                <a:latin typeface="Arial" panose="020B0604020202020204" pitchFamily="34" charset="0"/>
              </a:rPr>
              <a:t>Triggers can be defined on the table, view, schema, or database with which the event is associated.</a:t>
            </a:r>
          </a:p>
          <a:p>
            <a:pPr algn="l"/>
            <a:r>
              <a:rPr lang="en-US" sz="1600" b="0" i="0" dirty="0">
                <a:solidFill>
                  <a:schemeClr val="tx1">
                    <a:lumMod val="50000"/>
                  </a:schemeClr>
                </a:solidFill>
                <a:effectLst/>
                <a:latin typeface="Arial" panose="020B0604020202020204" pitchFamily="34" charset="0"/>
              </a:rPr>
              <a:t>Benefits of Triggers</a:t>
            </a:r>
          </a:p>
          <a:p>
            <a:pPr algn="just"/>
            <a:r>
              <a:rPr lang="en-US" sz="1600" b="0" i="0" dirty="0">
                <a:solidFill>
                  <a:schemeClr val="tx1">
                    <a:lumMod val="50000"/>
                  </a:schemeClr>
                </a:solidFill>
                <a:effectLst/>
                <a:latin typeface="Arial" panose="020B0604020202020204" pitchFamily="34" charset="0"/>
              </a:rPr>
              <a:t>Triggers can be written for the following purposes −</a:t>
            </a:r>
          </a:p>
          <a:p>
            <a:pPr algn="l">
              <a:buFont typeface="Arial" panose="020B0604020202020204" pitchFamily="34" charset="0"/>
              <a:buChar char="•"/>
            </a:pPr>
            <a:r>
              <a:rPr lang="en-US" sz="1600" b="0" i="0" dirty="0">
                <a:solidFill>
                  <a:schemeClr val="tx1">
                    <a:lumMod val="50000"/>
                  </a:schemeClr>
                </a:solidFill>
                <a:effectLst/>
                <a:latin typeface="Arial" panose="020B0604020202020204" pitchFamily="34" charset="0"/>
              </a:rPr>
              <a:t>Generating some derived column values automatically</a:t>
            </a:r>
          </a:p>
          <a:p>
            <a:pPr algn="l">
              <a:buFont typeface="Arial" panose="020B0604020202020204" pitchFamily="34" charset="0"/>
              <a:buChar char="•"/>
            </a:pPr>
            <a:r>
              <a:rPr lang="en-US" sz="1600" b="0" i="0" dirty="0">
                <a:solidFill>
                  <a:schemeClr val="tx1">
                    <a:lumMod val="50000"/>
                  </a:schemeClr>
                </a:solidFill>
                <a:effectLst/>
                <a:latin typeface="Arial" panose="020B0604020202020204" pitchFamily="34" charset="0"/>
              </a:rPr>
              <a:t>Enforcing referential integrity</a:t>
            </a:r>
          </a:p>
          <a:p>
            <a:pPr algn="l">
              <a:buFont typeface="Arial" panose="020B0604020202020204" pitchFamily="34" charset="0"/>
              <a:buChar char="•"/>
            </a:pPr>
            <a:r>
              <a:rPr lang="en-US" sz="1600" b="0" i="0" dirty="0">
                <a:solidFill>
                  <a:schemeClr val="tx1">
                    <a:lumMod val="50000"/>
                  </a:schemeClr>
                </a:solidFill>
                <a:effectLst/>
                <a:latin typeface="Arial" panose="020B0604020202020204" pitchFamily="34" charset="0"/>
              </a:rPr>
              <a:t>Event logging and storing information on table access</a:t>
            </a:r>
          </a:p>
          <a:p>
            <a:pPr algn="l">
              <a:buFont typeface="Arial" panose="020B0604020202020204" pitchFamily="34" charset="0"/>
              <a:buChar char="•"/>
            </a:pPr>
            <a:r>
              <a:rPr lang="en-US" sz="1600" b="0" i="0" dirty="0">
                <a:solidFill>
                  <a:schemeClr val="tx1">
                    <a:lumMod val="50000"/>
                  </a:schemeClr>
                </a:solidFill>
                <a:effectLst/>
                <a:latin typeface="Arial" panose="020B0604020202020204" pitchFamily="34" charset="0"/>
              </a:rPr>
              <a:t>Auditing</a:t>
            </a:r>
          </a:p>
          <a:p>
            <a:pPr algn="l">
              <a:buFont typeface="Arial" panose="020B0604020202020204" pitchFamily="34" charset="0"/>
              <a:buChar char="•"/>
            </a:pPr>
            <a:r>
              <a:rPr lang="en-US" sz="1600" b="0" i="0" dirty="0">
                <a:solidFill>
                  <a:schemeClr val="tx1">
                    <a:lumMod val="50000"/>
                  </a:schemeClr>
                </a:solidFill>
                <a:effectLst/>
                <a:latin typeface="Arial" panose="020B0604020202020204" pitchFamily="34" charset="0"/>
              </a:rPr>
              <a:t>Synchronous replication of tables</a:t>
            </a:r>
          </a:p>
          <a:p>
            <a:pPr algn="l">
              <a:buFont typeface="Arial" panose="020B0604020202020204" pitchFamily="34" charset="0"/>
              <a:buChar char="•"/>
            </a:pPr>
            <a:r>
              <a:rPr lang="en-US" sz="1600" b="0" i="0" dirty="0">
                <a:solidFill>
                  <a:schemeClr val="tx1">
                    <a:lumMod val="50000"/>
                  </a:schemeClr>
                </a:solidFill>
                <a:effectLst/>
                <a:latin typeface="Arial" panose="020B0604020202020204" pitchFamily="34" charset="0"/>
              </a:rPr>
              <a:t>Imposing security authorizations</a:t>
            </a:r>
          </a:p>
          <a:p>
            <a:pPr algn="l">
              <a:buFont typeface="Arial" panose="020B0604020202020204" pitchFamily="34" charset="0"/>
              <a:buChar char="•"/>
            </a:pPr>
            <a:r>
              <a:rPr lang="en-US" sz="1600" b="0" i="0" dirty="0">
                <a:solidFill>
                  <a:schemeClr val="tx1">
                    <a:lumMod val="50000"/>
                  </a:schemeClr>
                </a:solidFill>
                <a:effectLst/>
                <a:latin typeface="Arial" panose="020B0604020202020204" pitchFamily="34" charset="0"/>
              </a:rPr>
              <a:t>Preventing invalid transactions</a:t>
            </a:r>
          </a:p>
          <a:p>
            <a:endParaRPr lang="en-IN" sz="1600" dirty="0">
              <a:solidFill>
                <a:schemeClr val="tx1">
                  <a:lumMod val="50000"/>
                </a:schemeClr>
              </a:solidFill>
            </a:endParaRPr>
          </a:p>
        </p:txBody>
      </p:sp>
      <p:sp>
        <p:nvSpPr>
          <p:cNvPr id="5" name="Slide Number Placeholder 4">
            <a:extLst>
              <a:ext uri="{FF2B5EF4-FFF2-40B4-BE49-F238E27FC236}">
                <a16:creationId xmlns:a16="http://schemas.microsoft.com/office/drawing/2014/main" id="{B72E71F1-9E70-44E3-8830-31786ADA7DFE}"/>
              </a:ext>
            </a:extLst>
          </p:cNvPr>
          <p:cNvSpPr>
            <a:spLocks noGrp="1"/>
          </p:cNvSpPr>
          <p:nvPr>
            <p:ph type="sldNum" sz="quarter" idx="10"/>
          </p:nvPr>
        </p:nvSpPr>
        <p:spPr/>
        <p:txBody>
          <a:bodyPr/>
          <a:lstStyle/>
          <a:p>
            <a:pPr>
              <a:defRPr/>
            </a:pPr>
            <a:fld id="{D8E6BE1A-D57B-4DC2-9EDA-A21D6555DABC}" type="slidenum">
              <a:rPr lang="en-US" smtClean="0">
                <a:solidFill>
                  <a:srgbClr val="63666A"/>
                </a:solidFill>
              </a:rPr>
              <a:pPr>
                <a:defRPr/>
              </a:pPr>
              <a:t>39</a:t>
            </a:fld>
            <a:endParaRPr lang="en-US" dirty="0">
              <a:solidFill>
                <a:srgbClr val="63666A"/>
              </a:solidFill>
            </a:endParaRPr>
          </a:p>
        </p:txBody>
      </p:sp>
    </p:spTree>
    <p:extLst>
      <p:ext uri="{BB962C8B-B14F-4D97-AF65-F5344CB8AC3E}">
        <p14:creationId xmlns:p14="http://schemas.microsoft.com/office/powerpoint/2010/main" val="42753374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B4A2-501F-434A-8504-1E9952EF0F89}"/>
              </a:ext>
            </a:extLst>
          </p:cNvPr>
          <p:cNvSpPr>
            <a:spLocks noGrp="1"/>
          </p:cNvSpPr>
          <p:nvPr>
            <p:ph type="title"/>
          </p:nvPr>
        </p:nvSpPr>
        <p:spPr>
          <a:xfrm>
            <a:off x="592304" y="89425"/>
            <a:ext cx="10694353" cy="578648"/>
          </a:xfrm>
        </p:spPr>
        <p:txBody>
          <a:bodyPr/>
          <a:lstStyle/>
          <a:p>
            <a:r>
              <a:rPr lang="en-IN" dirty="0"/>
              <a:t>					</a:t>
            </a:r>
            <a:r>
              <a:rPr lang="en-IN" sz="2400" b="1" dirty="0"/>
              <a:t>Installation</a:t>
            </a:r>
          </a:p>
        </p:txBody>
      </p:sp>
      <p:sp>
        <p:nvSpPr>
          <p:cNvPr id="3" name="Content Placeholder 2">
            <a:extLst>
              <a:ext uri="{FF2B5EF4-FFF2-40B4-BE49-F238E27FC236}">
                <a16:creationId xmlns:a16="http://schemas.microsoft.com/office/drawing/2014/main" id="{CFE318F4-6975-4733-8C51-81C0559A026A}"/>
              </a:ext>
            </a:extLst>
          </p:cNvPr>
          <p:cNvSpPr>
            <a:spLocks noGrp="1"/>
          </p:cNvSpPr>
          <p:nvPr>
            <p:ph idx="1"/>
          </p:nvPr>
        </p:nvSpPr>
        <p:spPr/>
        <p:txBody>
          <a:bodyPr/>
          <a:lstStyle/>
          <a:p>
            <a:r>
              <a:rPr lang="en-US" b="0" i="0" dirty="0">
                <a:solidFill>
                  <a:schemeClr val="tx1">
                    <a:lumMod val="50000"/>
                  </a:schemeClr>
                </a:solidFill>
                <a:effectLst/>
                <a:latin typeface="Arial" panose="020B0604020202020204" pitchFamily="34" charset="0"/>
              </a:rPr>
              <a:t>PL/SQL is not a standalone programming language; it is a tool within the Oracle programming environment. </a:t>
            </a:r>
            <a:r>
              <a:rPr lang="en-US" b="1" i="0" dirty="0">
                <a:solidFill>
                  <a:schemeClr val="tx1">
                    <a:lumMod val="50000"/>
                  </a:schemeClr>
                </a:solidFill>
                <a:effectLst/>
                <a:latin typeface="Arial" panose="020B0604020202020204" pitchFamily="34" charset="0"/>
              </a:rPr>
              <a:t>SQL* Plus</a:t>
            </a:r>
            <a:r>
              <a:rPr lang="en-US" b="0" i="0" dirty="0">
                <a:solidFill>
                  <a:schemeClr val="tx1">
                    <a:lumMod val="50000"/>
                  </a:schemeClr>
                </a:solidFill>
                <a:effectLst/>
                <a:latin typeface="Arial" panose="020B0604020202020204" pitchFamily="34" charset="0"/>
              </a:rPr>
              <a:t> is an interactive tool that allows you to type SQL and PL/SQL statements at the command prompt. These commands are then sent to the database for processing. Once the statements are processed, the results are sent back and displayed on screen.</a:t>
            </a:r>
            <a:endParaRPr lang="en-IN" b="1" dirty="0">
              <a:solidFill>
                <a:schemeClr val="tx1">
                  <a:lumMod val="50000"/>
                </a:schemeClr>
              </a:solidFill>
              <a:latin typeface="Arial" panose="020B0604020202020204" pitchFamily="34" charset="0"/>
            </a:endParaRPr>
          </a:p>
          <a:p>
            <a:pPr algn="just">
              <a:buFont typeface="Arial" panose="020B0604020202020204" pitchFamily="34" charset="0"/>
              <a:buChar char="•"/>
            </a:pPr>
            <a:r>
              <a:rPr lang="en-IN" b="1" i="0" dirty="0">
                <a:solidFill>
                  <a:schemeClr val="tx1">
                    <a:lumMod val="50000"/>
                  </a:schemeClr>
                </a:solidFill>
                <a:effectLst/>
                <a:latin typeface="Arial" panose="020B0604020202020204" pitchFamily="34" charset="0"/>
              </a:rPr>
              <a:t>win64_11gR2_database_1of2.zip</a:t>
            </a:r>
            <a:endParaRPr lang="en-IN" b="0" i="0" dirty="0">
              <a:solidFill>
                <a:schemeClr val="tx1">
                  <a:lumMod val="50000"/>
                </a:schemeClr>
              </a:solidFill>
              <a:effectLst/>
              <a:latin typeface="Arial" panose="020B0604020202020204" pitchFamily="34" charset="0"/>
            </a:endParaRPr>
          </a:p>
          <a:p>
            <a:pPr algn="just">
              <a:buFont typeface="Arial" panose="020B0604020202020204" pitchFamily="34" charset="0"/>
              <a:buChar char="•"/>
            </a:pPr>
            <a:r>
              <a:rPr lang="en-IN" b="1" i="0" dirty="0">
                <a:solidFill>
                  <a:schemeClr val="tx1">
                    <a:lumMod val="50000"/>
                  </a:schemeClr>
                </a:solidFill>
                <a:effectLst/>
                <a:latin typeface="Arial" panose="020B0604020202020204" pitchFamily="34" charset="0"/>
              </a:rPr>
              <a:t>win64_11gR2_database_2of2.zip</a:t>
            </a:r>
          </a:p>
          <a:p>
            <a:pPr algn="just"/>
            <a:r>
              <a:rPr lang="en-US" b="0" i="0" dirty="0">
                <a:solidFill>
                  <a:schemeClr val="tx1">
                    <a:lumMod val="50000"/>
                  </a:schemeClr>
                </a:solidFill>
                <a:effectLst/>
                <a:latin typeface="Arial" panose="020B0604020202020204" pitchFamily="34" charset="0"/>
              </a:rPr>
              <a:t>Running large programs from the command prompt may land you in inadvertently losing some of the work. It is always recommended to use the command files. To use the command files −</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Type your code in a text editor, like </a:t>
            </a:r>
            <a:r>
              <a:rPr lang="en-US" b="1" i="0" dirty="0">
                <a:solidFill>
                  <a:schemeClr val="tx1">
                    <a:lumMod val="50000"/>
                  </a:schemeClr>
                </a:solidFill>
                <a:effectLst/>
                <a:latin typeface="Arial" panose="020B0604020202020204" pitchFamily="34" charset="0"/>
              </a:rPr>
              <a:t>Notepad, Notepad+,</a:t>
            </a:r>
            <a:r>
              <a:rPr lang="en-US" b="0" i="0" dirty="0">
                <a:solidFill>
                  <a:schemeClr val="tx1">
                    <a:lumMod val="50000"/>
                  </a:schemeClr>
                </a:solidFill>
                <a:effectLst/>
                <a:latin typeface="Arial" panose="020B0604020202020204" pitchFamily="34" charset="0"/>
              </a:rPr>
              <a:t> or </a:t>
            </a:r>
            <a:r>
              <a:rPr lang="en-US" b="1" i="0" dirty="0" err="1">
                <a:solidFill>
                  <a:schemeClr val="tx1">
                    <a:lumMod val="50000"/>
                  </a:schemeClr>
                </a:solidFill>
                <a:effectLst/>
                <a:latin typeface="Arial" panose="020B0604020202020204" pitchFamily="34" charset="0"/>
              </a:rPr>
              <a:t>EditPlus</a:t>
            </a:r>
            <a:r>
              <a:rPr lang="en-US" b="0" i="0" dirty="0">
                <a:solidFill>
                  <a:schemeClr val="tx1">
                    <a:lumMod val="50000"/>
                  </a:schemeClr>
                </a:solidFill>
                <a:effectLst/>
                <a:latin typeface="Arial" panose="020B0604020202020204" pitchFamily="34" charset="0"/>
              </a:rPr>
              <a:t>, etc.</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Save the file with the </a:t>
            </a:r>
            <a:r>
              <a:rPr lang="en-US" b="1" i="0" dirty="0">
                <a:solidFill>
                  <a:schemeClr val="tx1">
                    <a:lumMod val="50000"/>
                  </a:schemeClr>
                </a:solidFill>
                <a:effectLst/>
                <a:latin typeface="Arial" panose="020B0604020202020204" pitchFamily="34" charset="0"/>
              </a:rPr>
              <a:t>.</a:t>
            </a:r>
            <a:r>
              <a:rPr lang="en-US" b="1" i="0" dirty="0" err="1">
                <a:solidFill>
                  <a:schemeClr val="tx1">
                    <a:lumMod val="50000"/>
                  </a:schemeClr>
                </a:solidFill>
                <a:effectLst/>
                <a:latin typeface="Arial" panose="020B0604020202020204" pitchFamily="34" charset="0"/>
              </a:rPr>
              <a:t>sql</a:t>
            </a:r>
            <a:r>
              <a:rPr lang="en-US" b="0" i="0" dirty="0">
                <a:solidFill>
                  <a:schemeClr val="tx1">
                    <a:lumMod val="50000"/>
                  </a:schemeClr>
                </a:solidFill>
                <a:effectLst/>
                <a:latin typeface="Arial" panose="020B0604020202020204" pitchFamily="34" charset="0"/>
              </a:rPr>
              <a:t> extension in the home directory.</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Launch the </a:t>
            </a:r>
            <a:r>
              <a:rPr lang="en-US" b="1" i="0" dirty="0">
                <a:solidFill>
                  <a:schemeClr val="tx1">
                    <a:lumMod val="50000"/>
                  </a:schemeClr>
                </a:solidFill>
                <a:effectLst/>
                <a:latin typeface="Arial" panose="020B0604020202020204" pitchFamily="34" charset="0"/>
              </a:rPr>
              <a:t>SQL*Plus command prompt</a:t>
            </a:r>
            <a:r>
              <a:rPr lang="en-US" b="0" i="0" dirty="0">
                <a:solidFill>
                  <a:schemeClr val="tx1">
                    <a:lumMod val="50000"/>
                  </a:schemeClr>
                </a:solidFill>
                <a:effectLst/>
                <a:latin typeface="Arial" panose="020B0604020202020204" pitchFamily="34" charset="0"/>
              </a:rPr>
              <a:t> from the directory where you created your PL/SQL file.</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Type </a:t>
            </a:r>
            <a:r>
              <a:rPr lang="en-US" b="1" i="0" dirty="0">
                <a:solidFill>
                  <a:schemeClr val="tx1">
                    <a:lumMod val="50000"/>
                  </a:schemeClr>
                </a:solidFill>
                <a:effectLst/>
                <a:latin typeface="Arial" panose="020B0604020202020204" pitchFamily="34" charset="0"/>
              </a:rPr>
              <a:t>@file_name</a:t>
            </a:r>
            <a:r>
              <a:rPr lang="en-US" b="0" i="0" dirty="0">
                <a:solidFill>
                  <a:schemeClr val="tx1">
                    <a:lumMod val="50000"/>
                  </a:schemeClr>
                </a:solidFill>
                <a:effectLst/>
                <a:latin typeface="Arial" panose="020B0604020202020204" pitchFamily="34" charset="0"/>
              </a:rPr>
              <a:t> at the SQL*Plus command prompt to execute your program.</a:t>
            </a:r>
          </a:p>
          <a:p>
            <a:pPr marL="0" indent="0" algn="just"/>
            <a:r>
              <a:rPr lang="en-US" b="0" i="0" dirty="0">
                <a:solidFill>
                  <a:schemeClr val="tx1">
                    <a:lumMod val="50000"/>
                  </a:schemeClr>
                </a:solidFill>
                <a:effectLst/>
                <a:latin typeface="Arial" panose="020B0604020202020204" pitchFamily="34" charset="0"/>
              </a:rPr>
              <a:t>If you are not using a file to execute the PL/SQL scripts, then simply copy your PL/SQL code and right-click on the black window that displays the SQL prompt; use the </a:t>
            </a:r>
            <a:r>
              <a:rPr lang="en-US" b="1" i="0" dirty="0">
                <a:solidFill>
                  <a:schemeClr val="tx1">
                    <a:lumMod val="50000"/>
                  </a:schemeClr>
                </a:solidFill>
                <a:effectLst/>
                <a:latin typeface="Arial" panose="020B0604020202020204" pitchFamily="34" charset="0"/>
              </a:rPr>
              <a:t>paste</a:t>
            </a:r>
            <a:r>
              <a:rPr lang="en-US" b="0" i="0" dirty="0">
                <a:solidFill>
                  <a:schemeClr val="tx1">
                    <a:lumMod val="50000"/>
                  </a:schemeClr>
                </a:solidFill>
                <a:effectLst/>
                <a:latin typeface="Arial" panose="020B0604020202020204" pitchFamily="34" charset="0"/>
              </a:rPr>
              <a:t> option to paste the complete code at the command prompt. Finally, just press </a:t>
            </a:r>
            <a:r>
              <a:rPr lang="en-US" b="1" i="0" dirty="0">
                <a:solidFill>
                  <a:schemeClr val="tx1">
                    <a:lumMod val="50000"/>
                  </a:schemeClr>
                </a:solidFill>
                <a:effectLst/>
                <a:latin typeface="Arial" panose="020B0604020202020204" pitchFamily="34" charset="0"/>
              </a:rPr>
              <a:t>Enter</a:t>
            </a:r>
            <a:r>
              <a:rPr lang="en-US" b="0" i="0" dirty="0">
                <a:solidFill>
                  <a:schemeClr val="tx1">
                    <a:lumMod val="50000"/>
                  </a:schemeClr>
                </a:solidFill>
                <a:effectLst/>
                <a:latin typeface="Arial" panose="020B0604020202020204" pitchFamily="34" charset="0"/>
              </a:rPr>
              <a:t> to execute the code, if it is not already executed.</a:t>
            </a:r>
            <a:endParaRPr lang="en-IN" b="0" i="0" dirty="0">
              <a:solidFill>
                <a:schemeClr val="tx1">
                  <a:lumMod val="50000"/>
                </a:schemeClr>
              </a:solidFill>
              <a:effectLst/>
              <a:latin typeface="Arial" panose="020B0604020202020204" pitchFamily="34" charset="0"/>
            </a:endParaRPr>
          </a:p>
          <a:p>
            <a:endParaRPr lang="en-IN" dirty="0">
              <a:solidFill>
                <a:schemeClr val="tx1">
                  <a:lumMod val="50000"/>
                </a:schemeClr>
              </a:solidFill>
            </a:endParaRPr>
          </a:p>
        </p:txBody>
      </p:sp>
      <p:sp>
        <p:nvSpPr>
          <p:cNvPr id="4" name="Slide Number Placeholder 3">
            <a:extLst>
              <a:ext uri="{FF2B5EF4-FFF2-40B4-BE49-F238E27FC236}">
                <a16:creationId xmlns:a16="http://schemas.microsoft.com/office/drawing/2014/main" id="{6AC3CF31-97B3-4FFB-9F7B-E1B720155BDC}"/>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4</a:t>
            </a:fld>
            <a:endParaRPr lang="en-US" dirty="0">
              <a:solidFill>
                <a:srgbClr val="63666A"/>
              </a:solidFill>
            </a:endParaRPr>
          </a:p>
        </p:txBody>
      </p:sp>
    </p:spTree>
    <p:extLst>
      <p:ext uri="{BB962C8B-B14F-4D97-AF65-F5344CB8AC3E}">
        <p14:creationId xmlns:p14="http://schemas.microsoft.com/office/powerpoint/2010/main" val="54666774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1323-1A6C-4E33-B545-B024E076ECF4}"/>
              </a:ext>
            </a:extLst>
          </p:cNvPr>
          <p:cNvSpPr>
            <a:spLocks noGrp="1"/>
          </p:cNvSpPr>
          <p:nvPr>
            <p:ph type="title"/>
          </p:nvPr>
        </p:nvSpPr>
        <p:spPr/>
        <p:txBody>
          <a:bodyPr/>
          <a:lstStyle/>
          <a:p>
            <a:r>
              <a:rPr lang="en-IN" dirty="0"/>
              <a:t>				</a:t>
            </a:r>
            <a:r>
              <a:rPr lang="en-IN" sz="2400" b="1" dirty="0">
                <a:solidFill>
                  <a:schemeClr val="tx1">
                    <a:lumMod val="50000"/>
                  </a:schemeClr>
                </a:solidFill>
              </a:rPr>
              <a:t>             Syntax</a:t>
            </a:r>
          </a:p>
        </p:txBody>
      </p:sp>
      <p:sp>
        <p:nvSpPr>
          <p:cNvPr id="3" name="Content Placeholder 2">
            <a:extLst>
              <a:ext uri="{FF2B5EF4-FFF2-40B4-BE49-F238E27FC236}">
                <a16:creationId xmlns:a16="http://schemas.microsoft.com/office/drawing/2014/main" id="{6496E12B-E158-4821-997F-F5D7DE35B1DD}"/>
              </a:ext>
            </a:extLst>
          </p:cNvPr>
          <p:cNvSpPr>
            <a:spLocks noGrp="1"/>
          </p:cNvSpPr>
          <p:nvPr>
            <p:ph sz="half" idx="1"/>
          </p:nvPr>
        </p:nvSpPr>
        <p:spPr/>
        <p:txBody>
          <a:bodyPr/>
          <a:lstStyle/>
          <a:p>
            <a:r>
              <a:rPr lang="en-US" sz="1600" dirty="0">
                <a:solidFill>
                  <a:schemeClr val="tx1">
                    <a:lumMod val="50000"/>
                  </a:schemeClr>
                </a:solidFill>
              </a:rPr>
              <a:t>CREATE [OR REPLACE ] TRIGGER </a:t>
            </a:r>
            <a:r>
              <a:rPr lang="en-US" sz="1600" dirty="0" err="1">
                <a:solidFill>
                  <a:schemeClr val="tx1">
                    <a:lumMod val="50000"/>
                  </a:schemeClr>
                </a:solidFill>
              </a:rPr>
              <a:t>trigger_name</a:t>
            </a:r>
            <a:r>
              <a:rPr lang="en-US" sz="1600" dirty="0">
                <a:solidFill>
                  <a:schemeClr val="tx1">
                    <a:lumMod val="50000"/>
                  </a:schemeClr>
                </a:solidFill>
              </a:rPr>
              <a:t>  </a:t>
            </a:r>
          </a:p>
          <a:p>
            <a:r>
              <a:rPr lang="en-US" sz="1600" dirty="0">
                <a:solidFill>
                  <a:schemeClr val="tx1">
                    <a:lumMod val="50000"/>
                  </a:schemeClr>
                </a:solidFill>
              </a:rPr>
              <a:t>{BEFORE | AFTER | INSTEAD OF }  </a:t>
            </a:r>
          </a:p>
          <a:p>
            <a:r>
              <a:rPr lang="en-US" sz="1600" dirty="0">
                <a:solidFill>
                  <a:schemeClr val="tx1">
                    <a:lumMod val="50000"/>
                  </a:schemeClr>
                </a:solidFill>
              </a:rPr>
              <a:t>{INSERT [OR] | UPDATE [OR] | DELETE}  </a:t>
            </a:r>
          </a:p>
          <a:p>
            <a:r>
              <a:rPr lang="en-US" sz="1600" dirty="0">
                <a:solidFill>
                  <a:schemeClr val="tx1">
                    <a:lumMod val="50000"/>
                  </a:schemeClr>
                </a:solidFill>
              </a:rPr>
              <a:t>[OF </a:t>
            </a:r>
            <a:r>
              <a:rPr lang="en-US" sz="1600" dirty="0" err="1">
                <a:solidFill>
                  <a:schemeClr val="tx1">
                    <a:lumMod val="50000"/>
                  </a:schemeClr>
                </a:solidFill>
              </a:rPr>
              <a:t>col_name</a:t>
            </a:r>
            <a:r>
              <a:rPr lang="en-US" sz="1600" dirty="0">
                <a:solidFill>
                  <a:schemeClr val="tx1">
                    <a:lumMod val="50000"/>
                  </a:schemeClr>
                </a:solidFill>
              </a:rPr>
              <a:t>]  </a:t>
            </a:r>
          </a:p>
          <a:p>
            <a:r>
              <a:rPr lang="en-US" sz="1600" dirty="0">
                <a:solidFill>
                  <a:schemeClr val="tx1">
                    <a:lumMod val="50000"/>
                  </a:schemeClr>
                </a:solidFill>
              </a:rPr>
              <a:t>ON </a:t>
            </a:r>
            <a:r>
              <a:rPr lang="en-US" sz="1600" dirty="0" err="1">
                <a:solidFill>
                  <a:schemeClr val="tx1">
                    <a:lumMod val="50000"/>
                  </a:schemeClr>
                </a:solidFill>
              </a:rPr>
              <a:t>table_name</a:t>
            </a:r>
            <a:r>
              <a:rPr lang="en-US" sz="1600" dirty="0">
                <a:solidFill>
                  <a:schemeClr val="tx1">
                    <a:lumMod val="50000"/>
                  </a:schemeClr>
                </a:solidFill>
              </a:rPr>
              <a:t>  </a:t>
            </a:r>
          </a:p>
          <a:p>
            <a:r>
              <a:rPr lang="en-US" sz="1600" dirty="0">
                <a:solidFill>
                  <a:schemeClr val="tx1">
                    <a:lumMod val="50000"/>
                  </a:schemeClr>
                </a:solidFill>
              </a:rPr>
              <a:t>[REFERENCING OLD AS o NEW AS n]  </a:t>
            </a:r>
          </a:p>
          <a:p>
            <a:r>
              <a:rPr lang="en-US" sz="1600" dirty="0">
                <a:solidFill>
                  <a:schemeClr val="tx1">
                    <a:lumMod val="50000"/>
                  </a:schemeClr>
                </a:solidFill>
              </a:rPr>
              <a:t>[FOR EACH ROW]  </a:t>
            </a:r>
          </a:p>
          <a:p>
            <a:r>
              <a:rPr lang="en-US" sz="1600" dirty="0">
                <a:solidFill>
                  <a:schemeClr val="tx1">
                    <a:lumMod val="50000"/>
                  </a:schemeClr>
                </a:solidFill>
              </a:rPr>
              <a:t>WHEN (condition)   </a:t>
            </a:r>
          </a:p>
          <a:p>
            <a:r>
              <a:rPr lang="en-US" sz="1600" dirty="0">
                <a:solidFill>
                  <a:schemeClr val="tx1">
                    <a:lumMod val="50000"/>
                  </a:schemeClr>
                </a:solidFill>
              </a:rPr>
              <a:t>DECLARE </a:t>
            </a:r>
          </a:p>
          <a:p>
            <a:r>
              <a:rPr lang="en-US" sz="1600" dirty="0">
                <a:solidFill>
                  <a:schemeClr val="tx1">
                    <a:lumMod val="50000"/>
                  </a:schemeClr>
                </a:solidFill>
              </a:rPr>
              <a:t>   Declaration-statements </a:t>
            </a:r>
          </a:p>
          <a:p>
            <a:r>
              <a:rPr lang="en-US" sz="1600" dirty="0">
                <a:solidFill>
                  <a:schemeClr val="tx1">
                    <a:lumMod val="50000"/>
                  </a:schemeClr>
                </a:solidFill>
              </a:rPr>
              <a:t>BEGIN  </a:t>
            </a:r>
          </a:p>
          <a:p>
            <a:r>
              <a:rPr lang="en-US" sz="1600" dirty="0">
                <a:solidFill>
                  <a:schemeClr val="tx1">
                    <a:lumMod val="50000"/>
                  </a:schemeClr>
                </a:solidFill>
              </a:rPr>
              <a:t>   Executable-statements </a:t>
            </a:r>
          </a:p>
          <a:p>
            <a:r>
              <a:rPr lang="en-US" sz="1600" dirty="0">
                <a:solidFill>
                  <a:schemeClr val="tx1">
                    <a:lumMod val="50000"/>
                  </a:schemeClr>
                </a:solidFill>
              </a:rPr>
              <a:t>EXCEPTION </a:t>
            </a:r>
          </a:p>
          <a:p>
            <a:r>
              <a:rPr lang="en-US" sz="1600" dirty="0">
                <a:solidFill>
                  <a:schemeClr val="tx1">
                    <a:lumMod val="50000"/>
                  </a:schemeClr>
                </a:solidFill>
              </a:rPr>
              <a:t>   Exception-handling-statements </a:t>
            </a:r>
          </a:p>
          <a:p>
            <a:r>
              <a:rPr lang="en-US" sz="1600" dirty="0">
                <a:solidFill>
                  <a:schemeClr val="tx1">
                    <a:lumMod val="50000"/>
                  </a:schemeClr>
                </a:solidFill>
              </a:rPr>
              <a:t>END; </a:t>
            </a:r>
            <a:endParaRPr lang="en-IN" sz="1600" dirty="0">
              <a:solidFill>
                <a:schemeClr val="tx1">
                  <a:lumMod val="50000"/>
                </a:schemeClr>
              </a:solidFill>
            </a:endParaRPr>
          </a:p>
        </p:txBody>
      </p:sp>
      <p:sp>
        <p:nvSpPr>
          <p:cNvPr id="5" name="Content Placeholder 4">
            <a:extLst>
              <a:ext uri="{FF2B5EF4-FFF2-40B4-BE49-F238E27FC236}">
                <a16:creationId xmlns:a16="http://schemas.microsoft.com/office/drawing/2014/main" id="{714651A0-544F-4DFC-8687-1977125455AB}"/>
              </a:ext>
            </a:extLst>
          </p:cNvPr>
          <p:cNvSpPr>
            <a:spLocks noGrp="1"/>
          </p:cNvSpPr>
          <p:nvPr>
            <p:ph sz="half" idx="2"/>
          </p:nvPr>
        </p:nvSpPr>
        <p:spPr/>
        <p:txBody>
          <a:bodyPr/>
          <a:lstStyle/>
          <a:p>
            <a:r>
              <a:rPr lang="en-IN" sz="1600" dirty="0">
                <a:solidFill>
                  <a:schemeClr val="tx1">
                    <a:lumMod val="50000"/>
                  </a:schemeClr>
                </a:solidFill>
              </a:rPr>
              <a:t>CREATE OR REPLACE TRIGGER </a:t>
            </a:r>
            <a:r>
              <a:rPr lang="en-IN" sz="1600" dirty="0" err="1">
                <a:solidFill>
                  <a:schemeClr val="tx1">
                    <a:lumMod val="50000"/>
                  </a:schemeClr>
                </a:solidFill>
              </a:rPr>
              <a:t>display_salary_changes</a:t>
            </a:r>
            <a:r>
              <a:rPr lang="en-IN" sz="1600" dirty="0">
                <a:solidFill>
                  <a:schemeClr val="tx1">
                    <a:lumMod val="50000"/>
                  </a:schemeClr>
                </a:solidFill>
              </a:rPr>
              <a:t> </a:t>
            </a:r>
          </a:p>
          <a:p>
            <a:r>
              <a:rPr lang="en-IN" sz="1600" dirty="0">
                <a:solidFill>
                  <a:schemeClr val="tx1">
                    <a:lumMod val="50000"/>
                  </a:schemeClr>
                </a:solidFill>
              </a:rPr>
              <a:t>BEFORE DELETE OR INSERT OR UPDATE ON customers </a:t>
            </a:r>
          </a:p>
          <a:p>
            <a:r>
              <a:rPr lang="en-IN" sz="1600" dirty="0">
                <a:solidFill>
                  <a:schemeClr val="tx1">
                    <a:lumMod val="50000"/>
                  </a:schemeClr>
                </a:solidFill>
              </a:rPr>
              <a:t>FOR EACH ROW </a:t>
            </a:r>
          </a:p>
          <a:p>
            <a:r>
              <a:rPr lang="en-IN" sz="1600" dirty="0">
                <a:solidFill>
                  <a:schemeClr val="tx1">
                    <a:lumMod val="50000"/>
                  </a:schemeClr>
                </a:solidFill>
              </a:rPr>
              <a:t>WHEN (NEW.ID &gt; 0) </a:t>
            </a:r>
          </a:p>
          <a:p>
            <a:r>
              <a:rPr lang="en-IN" sz="1600" dirty="0">
                <a:solidFill>
                  <a:schemeClr val="tx1">
                    <a:lumMod val="50000"/>
                  </a:schemeClr>
                </a:solidFill>
              </a:rPr>
              <a:t>DECLARE </a:t>
            </a:r>
          </a:p>
          <a:p>
            <a:r>
              <a:rPr lang="en-IN" sz="1600" dirty="0">
                <a:solidFill>
                  <a:schemeClr val="tx1">
                    <a:lumMod val="50000"/>
                  </a:schemeClr>
                </a:solidFill>
              </a:rPr>
              <a:t>   </a:t>
            </a:r>
            <a:r>
              <a:rPr lang="en-IN" sz="1600" dirty="0" err="1">
                <a:solidFill>
                  <a:schemeClr val="tx1">
                    <a:lumMod val="50000"/>
                  </a:schemeClr>
                </a:solidFill>
              </a:rPr>
              <a:t>sal_diff</a:t>
            </a:r>
            <a:r>
              <a:rPr lang="en-IN" sz="1600" dirty="0">
                <a:solidFill>
                  <a:schemeClr val="tx1">
                    <a:lumMod val="50000"/>
                  </a:schemeClr>
                </a:solidFill>
              </a:rPr>
              <a:t> number; </a:t>
            </a:r>
          </a:p>
          <a:p>
            <a:r>
              <a:rPr lang="en-IN" sz="1600" dirty="0">
                <a:solidFill>
                  <a:schemeClr val="tx1">
                    <a:lumMod val="50000"/>
                  </a:schemeClr>
                </a:solidFill>
              </a:rPr>
              <a:t>BEGIN </a:t>
            </a:r>
          </a:p>
          <a:p>
            <a:r>
              <a:rPr lang="en-IN" sz="1600" dirty="0">
                <a:solidFill>
                  <a:schemeClr val="tx1">
                    <a:lumMod val="50000"/>
                  </a:schemeClr>
                </a:solidFill>
              </a:rPr>
              <a:t>   </a:t>
            </a:r>
            <a:r>
              <a:rPr lang="en-IN" sz="1600" dirty="0" err="1">
                <a:solidFill>
                  <a:schemeClr val="tx1">
                    <a:lumMod val="50000"/>
                  </a:schemeClr>
                </a:solidFill>
              </a:rPr>
              <a:t>sal_diff</a:t>
            </a:r>
            <a:r>
              <a:rPr lang="en-IN" sz="1600" dirty="0">
                <a:solidFill>
                  <a:schemeClr val="tx1">
                    <a:lumMod val="50000"/>
                  </a:schemeClr>
                </a:solidFill>
              </a:rPr>
              <a:t> := :</a:t>
            </a:r>
            <a:r>
              <a:rPr lang="en-IN" sz="1600" dirty="0" err="1">
                <a:solidFill>
                  <a:schemeClr val="tx1">
                    <a:lumMod val="50000"/>
                  </a:schemeClr>
                </a:solidFill>
              </a:rPr>
              <a:t>NEW.salary</a:t>
            </a:r>
            <a:r>
              <a:rPr lang="en-IN" sz="1600" dirty="0">
                <a:solidFill>
                  <a:schemeClr val="tx1">
                    <a:lumMod val="50000"/>
                  </a:schemeClr>
                </a:solidFill>
              </a:rPr>
              <a:t>  - :</a:t>
            </a:r>
            <a:r>
              <a:rPr lang="en-IN" sz="1600" dirty="0" err="1">
                <a:solidFill>
                  <a:schemeClr val="tx1">
                    <a:lumMod val="50000"/>
                  </a:schemeClr>
                </a:solidFill>
              </a:rPr>
              <a:t>OLD.salary</a:t>
            </a:r>
            <a:r>
              <a:rPr lang="en-IN" sz="1600" dirty="0">
                <a:solidFill>
                  <a:schemeClr val="tx1">
                    <a:lumMod val="50000"/>
                  </a:schemeClr>
                </a:solidFill>
              </a:rPr>
              <a:t>;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('Old salary: ' || :</a:t>
            </a:r>
            <a:r>
              <a:rPr lang="en-IN" sz="1600" dirty="0" err="1">
                <a:solidFill>
                  <a:schemeClr val="tx1">
                    <a:lumMod val="50000"/>
                  </a:schemeClr>
                </a:solidFill>
              </a:rPr>
              <a:t>OLD.salary</a:t>
            </a:r>
            <a:r>
              <a:rPr lang="en-IN" sz="1600" dirty="0">
                <a:solidFill>
                  <a:schemeClr val="tx1">
                    <a:lumMod val="50000"/>
                  </a:schemeClr>
                </a:solidFill>
              </a:rPr>
              <a:t>);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('New salary: ' || :</a:t>
            </a:r>
            <a:r>
              <a:rPr lang="en-IN" sz="1600" dirty="0" err="1">
                <a:solidFill>
                  <a:schemeClr val="tx1">
                    <a:lumMod val="50000"/>
                  </a:schemeClr>
                </a:solidFill>
              </a:rPr>
              <a:t>NEW.salary</a:t>
            </a:r>
            <a:r>
              <a:rPr lang="en-IN" sz="1600" dirty="0">
                <a:solidFill>
                  <a:schemeClr val="tx1">
                    <a:lumMod val="50000"/>
                  </a:schemeClr>
                </a:solidFill>
              </a:rPr>
              <a:t>);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('Salary difference: ' || </a:t>
            </a:r>
            <a:r>
              <a:rPr lang="en-IN" sz="1600" dirty="0" err="1">
                <a:solidFill>
                  <a:schemeClr val="tx1">
                    <a:lumMod val="50000"/>
                  </a:schemeClr>
                </a:solidFill>
              </a:rPr>
              <a:t>sal_diff</a:t>
            </a:r>
            <a:r>
              <a:rPr lang="en-IN" sz="1600" dirty="0">
                <a:solidFill>
                  <a:schemeClr val="tx1">
                    <a:lumMod val="50000"/>
                  </a:schemeClr>
                </a:solidFill>
              </a:rPr>
              <a:t>); </a:t>
            </a:r>
          </a:p>
          <a:p>
            <a:r>
              <a:rPr lang="en-IN" sz="1600" dirty="0">
                <a:solidFill>
                  <a:schemeClr val="tx1">
                    <a:lumMod val="50000"/>
                  </a:schemeClr>
                </a:solidFill>
              </a:rPr>
              <a:t>END; </a:t>
            </a:r>
          </a:p>
        </p:txBody>
      </p:sp>
      <p:sp>
        <p:nvSpPr>
          <p:cNvPr id="4" name="Slide Number Placeholder 3">
            <a:extLst>
              <a:ext uri="{FF2B5EF4-FFF2-40B4-BE49-F238E27FC236}">
                <a16:creationId xmlns:a16="http://schemas.microsoft.com/office/drawing/2014/main" id="{4B3B7866-D170-460B-8F7F-EA7CC3F5942F}"/>
              </a:ext>
            </a:extLst>
          </p:cNvPr>
          <p:cNvSpPr>
            <a:spLocks noGrp="1"/>
          </p:cNvSpPr>
          <p:nvPr>
            <p:ph type="sldNum" sz="quarter" idx="10"/>
          </p:nvPr>
        </p:nvSpPr>
        <p:spPr/>
        <p:txBody>
          <a:bodyPr/>
          <a:lstStyle/>
          <a:p>
            <a:pPr>
              <a:defRPr/>
            </a:pPr>
            <a:fld id="{1DF506FE-98FD-40F5-939E-C219A74EF5ED}" type="slidenum">
              <a:rPr lang="en-US" smtClean="0"/>
              <a:pPr>
                <a:defRPr/>
              </a:pPr>
              <a:t>40</a:t>
            </a:fld>
            <a:endParaRPr lang="en-US" dirty="0"/>
          </a:p>
        </p:txBody>
      </p:sp>
    </p:spTree>
    <p:extLst>
      <p:ext uri="{BB962C8B-B14F-4D97-AF65-F5344CB8AC3E}">
        <p14:creationId xmlns:p14="http://schemas.microsoft.com/office/powerpoint/2010/main" val="253857814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8DDF92-564A-40AA-962B-4C16ED41031D}"/>
              </a:ext>
            </a:extLst>
          </p:cNvPr>
          <p:cNvSpPr>
            <a:spLocks noGrp="1"/>
          </p:cNvSpPr>
          <p:nvPr>
            <p:ph type="title"/>
          </p:nvPr>
        </p:nvSpPr>
        <p:spPr/>
        <p:txBody>
          <a:bodyPr/>
          <a:lstStyle/>
          <a:p>
            <a:r>
              <a:rPr lang="en-IN" dirty="0"/>
              <a:t>					</a:t>
            </a:r>
            <a:r>
              <a:rPr lang="en-IN" sz="2400" b="1" dirty="0">
                <a:solidFill>
                  <a:schemeClr val="tx1">
                    <a:lumMod val="50000"/>
                  </a:schemeClr>
                </a:solidFill>
              </a:rPr>
              <a:t>Package</a:t>
            </a:r>
          </a:p>
        </p:txBody>
      </p:sp>
      <p:sp>
        <p:nvSpPr>
          <p:cNvPr id="7" name="Content Placeholder 6">
            <a:extLst>
              <a:ext uri="{FF2B5EF4-FFF2-40B4-BE49-F238E27FC236}">
                <a16:creationId xmlns:a16="http://schemas.microsoft.com/office/drawing/2014/main" id="{C1801B85-F961-4F20-977D-C0B2240005C2}"/>
              </a:ext>
            </a:extLst>
          </p:cNvPr>
          <p:cNvSpPr>
            <a:spLocks noGrp="1"/>
          </p:cNvSpPr>
          <p:nvPr>
            <p:ph idx="1"/>
          </p:nvPr>
        </p:nvSpPr>
        <p:spPr/>
        <p:txBody>
          <a:bodyPr/>
          <a:lstStyle/>
          <a:p>
            <a:pPr algn="just"/>
            <a:r>
              <a:rPr lang="en-US" b="0" i="0" dirty="0">
                <a:solidFill>
                  <a:schemeClr val="tx1">
                    <a:lumMod val="50000"/>
                  </a:schemeClr>
                </a:solidFill>
                <a:effectLst/>
                <a:latin typeface="Arial" panose="020B0604020202020204" pitchFamily="34" charset="0"/>
              </a:rPr>
              <a:t>Packages are schema objects that groups logically related PL/SQL types, variables, and subprograms.</a:t>
            </a:r>
          </a:p>
          <a:p>
            <a:pPr algn="just"/>
            <a:r>
              <a:rPr lang="en-US" b="0" i="0" dirty="0">
                <a:solidFill>
                  <a:schemeClr val="tx1">
                    <a:lumMod val="50000"/>
                  </a:schemeClr>
                </a:solidFill>
                <a:effectLst/>
                <a:latin typeface="Arial" panose="020B0604020202020204" pitchFamily="34" charset="0"/>
              </a:rPr>
              <a:t>A package will have two mandatory parts −</a:t>
            </a:r>
          </a:p>
          <a:p>
            <a:pPr algn="l">
              <a:buFont typeface="Arial" panose="020B0604020202020204" pitchFamily="34" charset="0"/>
              <a:buChar char="•"/>
            </a:pPr>
            <a:r>
              <a:rPr lang="en-US" b="0" i="0" dirty="0">
                <a:solidFill>
                  <a:schemeClr val="tx1">
                    <a:lumMod val="50000"/>
                  </a:schemeClr>
                </a:solidFill>
                <a:effectLst/>
                <a:latin typeface="Arial" panose="020B0604020202020204" pitchFamily="34" charset="0"/>
              </a:rPr>
              <a:t>Package specification</a:t>
            </a:r>
          </a:p>
          <a:p>
            <a:pPr algn="l">
              <a:buFont typeface="Arial" panose="020B0604020202020204" pitchFamily="34" charset="0"/>
              <a:buChar char="•"/>
            </a:pPr>
            <a:r>
              <a:rPr lang="en-US" b="0" i="0" dirty="0">
                <a:solidFill>
                  <a:schemeClr val="tx1">
                    <a:lumMod val="50000"/>
                  </a:schemeClr>
                </a:solidFill>
                <a:effectLst/>
                <a:latin typeface="Arial" panose="020B0604020202020204" pitchFamily="34" charset="0"/>
              </a:rPr>
              <a:t>Package body or definition</a:t>
            </a:r>
          </a:p>
          <a:p>
            <a:pPr marL="0" indent="0" algn="l"/>
            <a:r>
              <a:rPr lang="en-US" b="1" dirty="0">
                <a:solidFill>
                  <a:schemeClr val="tx1">
                    <a:lumMod val="50000"/>
                  </a:schemeClr>
                </a:solidFill>
                <a:latin typeface="Arial" panose="020B0604020202020204" pitchFamily="34" charset="0"/>
              </a:rPr>
              <a:t>Package Creation:-</a:t>
            </a:r>
            <a:endParaRPr lang="en-US" b="1" i="0" dirty="0">
              <a:solidFill>
                <a:schemeClr val="tx1">
                  <a:lumMod val="50000"/>
                </a:schemeClr>
              </a:solidFill>
              <a:effectLst/>
              <a:latin typeface="Arial" panose="020B0604020202020204" pitchFamily="34" charset="0"/>
            </a:endParaRPr>
          </a:p>
          <a:p>
            <a:r>
              <a:rPr lang="en-US" dirty="0">
                <a:solidFill>
                  <a:schemeClr val="tx1">
                    <a:lumMod val="50000"/>
                  </a:schemeClr>
                </a:solidFill>
              </a:rPr>
              <a:t>CREATE PACKAGE </a:t>
            </a:r>
            <a:r>
              <a:rPr lang="en-US" dirty="0" err="1">
                <a:solidFill>
                  <a:schemeClr val="tx1">
                    <a:lumMod val="50000"/>
                  </a:schemeClr>
                </a:solidFill>
              </a:rPr>
              <a:t>cust_sal</a:t>
            </a:r>
            <a:r>
              <a:rPr lang="en-US" dirty="0">
                <a:solidFill>
                  <a:schemeClr val="tx1">
                    <a:lumMod val="50000"/>
                  </a:schemeClr>
                </a:solidFill>
              </a:rPr>
              <a:t> AS </a:t>
            </a:r>
          </a:p>
          <a:p>
            <a:r>
              <a:rPr lang="en-US" dirty="0">
                <a:solidFill>
                  <a:schemeClr val="tx1">
                    <a:lumMod val="50000"/>
                  </a:schemeClr>
                </a:solidFill>
              </a:rPr>
              <a:t>   PROCEDURE </a:t>
            </a:r>
            <a:r>
              <a:rPr lang="en-US" dirty="0" err="1">
                <a:solidFill>
                  <a:schemeClr val="tx1">
                    <a:lumMod val="50000"/>
                  </a:schemeClr>
                </a:solidFill>
              </a:rPr>
              <a:t>find_sal</a:t>
            </a:r>
            <a:r>
              <a:rPr lang="en-US" dirty="0">
                <a:solidFill>
                  <a:schemeClr val="tx1">
                    <a:lumMod val="50000"/>
                  </a:schemeClr>
                </a:solidFill>
              </a:rPr>
              <a:t>(</a:t>
            </a:r>
            <a:r>
              <a:rPr lang="en-US" dirty="0" err="1">
                <a:solidFill>
                  <a:schemeClr val="tx1">
                    <a:lumMod val="50000"/>
                  </a:schemeClr>
                </a:solidFill>
              </a:rPr>
              <a:t>c_id</a:t>
            </a:r>
            <a:r>
              <a:rPr lang="en-US" dirty="0">
                <a:solidFill>
                  <a:schemeClr val="tx1">
                    <a:lumMod val="50000"/>
                  </a:schemeClr>
                </a:solidFill>
              </a:rPr>
              <a:t> </a:t>
            </a:r>
            <a:r>
              <a:rPr lang="en-US" dirty="0" err="1">
                <a:solidFill>
                  <a:schemeClr val="tx1">
                    <a:lumMod val="50000"/>
                  </a:schemeClr>
                </a:solidFill>
              </a:rPr>
              <a:t>customers.id%type</a:t>
            </a:r>
            <a:r>
              <a:rPr lang="en-US" dirty="0">
                <a:solidFill>
                  <a:schemeClr val="tx1">
                    <a:lumMod val="50000"/>
                  </a:schemeClr>
                </a:solidFill>
              </a:rPr>
              <a:t>); </a:t>
            </a:r>
          </a:p>
          <a:p>
            <a:r>
              <a:rPr lang="en-US" dirty="0">
                <a:solidFill>
                  <a:schemeClr val="tx1">
                    <a:lumMod val="50000"/>
                  </a:schemeClr>
                </a:solidFill>
              </a:rPr>
              <a:t>END </a:t>
            </a:r>
            <a:r>
              <a:rPr lang="en-US" dirty="0" err="1">
                <a:solidFill>
                  <a:schemeClr val="tx1">
                    <a:lumMod val="50000"/>
                  </a:schemeClr>
                </a:solidFill>
              </a:rPr>
              <a:t>cust_sal</a:t>
            </a:r>
            <a:r>
              <a:rPr lang="en-US" dirty="0">
                <a:solidFill>
                  <a:schemeClr val="tx1">
                    <a:lumMod val="50000"/>
                  </a:schemeClr>
                </a:solidFill>
              </a:rPr>
              <a:t>; </a:t>
            </a:r>
          </a:p>
          <a:p>
            <a:r>
              <a:rPr lang="en-US" dirty="0">
                <a:solidFill>
                  <a:schemeClr val="tx1">
                    <a:lumMod val="50000"/>
                  </a:schemeClr>
                </a:solidFill>
              </a:rPr>
              <a:t>/</a:t>
            </a:r>
            <a:endParaRPr lang="en-IN" dirty="0">
              <a:solidFill>
                <a:schemeClr val="tx1">
                  <a:lumMod val="50000"/>
                </a:schemeClr>
              </a:solidFill>
            </a:endParaRPr>
          </a:p>
        </p:txBody>
      </p:sp>
      <p:sp>
        <p:nvSpPr>
          <p:cNvPr id="5" name="Slide Number Placeholder 4">
            <a:extLst>
              <a:ext uri="{FF2B5EF4-FFF2-40B4-BE49-F238E27FC236}">
                <a16:creationId xmlns:a16="http://schemas.microsoft.com/office/drawing/2014/main" id="{D2C1FCA9-6380-4844-BEEB-154052043AB0}"/>
              </a:ext>
            </a:extLst>
          </p:cNvPr>
          <p:cNvSpPr>
            <a:spLocks noGrp="1"/>
          </p:cNvSpPr>
          <p:nvPr>
            <p:ph type="sldNum" sz="quarter" idx="10"/>
          </p:nvPr>
        </p:nvSpPr>
        <p:spPr/>
        <p:txBody>
          <a:bodyPr/>
          <a:lstStyle/>
          <a:p>
            <a:pPr>
              <a:defRPr/>
            </a:pPr>
            <a:fld id="{D8E6BE1A-D57B-4DC2-9EDA-A21D6555DABC}" type="slidenum">
              <a:rPr lang="en-US" smtClean="0">
                <a:solidFill>
                  <a:srgbClr val="63666A"/>
                </a:solidFill>
              </a:rPr>
              <a:pPr>
                <a:defRPr/>
              </a:pPr>
              <a:t>41</a:t>
            </a:fld>
            <a:endParaRPr lang="en-US" dirty="0">
              <a:solidFill>
                <a:srgbClr val="63666A"/>
              </a:solidFill>
            </a:endParaRPr>
          </a:p>
        </p:txBody>
      </p:sp>
    </p:spTree>
    <p:extLst>
      <p:ext uri="{BB962C8B-B14F-4D97-AF65-F5344CB8AC3E}">
        <p14:creationId xmlns:p14="http://schemas.microsoft.com/office/powerpoint/2010/main" val="284082095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C297-D1AC-4BA0-BA2E-F87550552795}"/>
              </a:ext>
            </a:extLst>
          </p:cNvPr>
          <p:cNvSpPr>
            <a:spLocks noGrp="1"/>
          </p:cNvSpPr>
          <p:nvPr>
            <p:ph type="title"/>
          </p:nvPr>
        </p:nvSpPr>
        <p:spPr/>
        <p:txBody>
          <a:bodyPr/>
          <a:lstStyle/>
          <a:p>
            <a:r>
              <a:rPr lang="en-IN" dirty="0"/>
              <a:t>				</a:t>
            </a:r>
            <a:r>
              <a:rPr lang="en-IN" sz="2400" b="1" dirty="0">
                <a:solidFill>
                  <a:schemeClr val="tx1">
                    <a:lumMod val="50000"/>
                  </a:schemeClr>
                </a:solidFill>
              </a:rPr>
              <a:t>Package Body</a:t>
            </a:r>
          </a:p>
        </p:txBody>
      </p:sp>
      <p:sp>
        <p:nvSpPr>
          <p:cNvPr id="3" name="Content Placeholder 2">
            <a:extLst>
              <a:ext uri="{FF2B5EF4-FFF2-40B4-BE49-F238E27FC236}">
                <a16:creationId xmlns:a16="http://schemas.microsoft.com/office/drawing/2014/main" id="{D6777B7A-0166-4B9B-AC1E-124C630A7C0A}"/>
              </a:ext>
            </a:extLst>
          </p:cNvPr>
          <p:cNvSpPr>
            <a:spLocks noGrp="1"/>
          </p:cNvSpPr>
          <p:nvPr>
            <p:ph idx="1"/>
          </p:nvPr>
        </p:nvSpPr>
        <p:spPr/>
        <p:txBody>
          <a:bodyPr/>
          <a:lstStyle/>
          <a:p>
            <a:r>
              <a:rPr lang="en-US" dirty="0">
                <a:solidFill>
                  <a:schemeClr val="tx1">
                    <a:lumMod val="50000"/>
                  </a:schemeClr>
                </a:solidFill>
              </a:rPr>
              <a:t>CREATE OR REPLACE PACKAGE BODY </a:t>
            </a:r>
            <a:r>
              <a:rPr lang="en-US" dirty="0" err="1">
                <a:solidFill>
                  <a:schemeClr val="tx1">
                    <a:lumMod val="50000"/>
                  </a:schemeClr>
                </a:solidFill>
              </a:rPr>
              <a:t>cust_sal</a:t>
            </a:r>
            <a:r>
              <a:rPr lang="en-US" dirty="0">
                <a:solidFill>
                  <a:schemeClr val="tx1">
                    <a:lumMod val="50000"/>
                  </a:schemeClr>
                </a:solidFill>
              </a:rPr>
              <a:t> AS  </a:t>
            </a:r>
          </a:p>
          <a:p>
            <a:r>
              <a:rPr lang="en-US" dirty="0">
                <a:solidFill>
                  <a:schemeClr val="tx1">
                    <a:lumMod val="50000"/>
                  </a:schemeClr>
                </a:solidFill>
              </a:rPr>
              <a:t>   </a:t>
            </a:r>
          </a:p>
          <a:p>
            <a:r>
              <a:rPr lang="en-US" dirty="0">
                <a:solidFill>
                  <a:schemeClr val="tx1">
                    <a:lumMod val="50000"/>
                  </a:schemeClr>
                </a:solidFill>
              </a:rPr>
              <a:t>   PROCEDURE </a:t>
            </a:r>
            <a:r>
              <a:rPr lang="en-US" dirty="0" err="1">
                <a:solidFill>
                  <a:schemeClr val="tx1">
                    <a:lumMod val="50000"/>
                  </a:schemeClr>
                </a:solidFill>
              </a:rPr>
              <a:t>find_sal</a:t>
            </a:r>
            <a:r>
              <a:rPr lang="en-US" dirty="0">
                <a:solidFill>
                  <a:schemeClr val="tx1">
                    <a:lumMod val="50000"/>
                  </a:schemeClr>
                </a:solidFill>
              </a:rPr>
              <a:t>(</a:t>
            </a:r>
            <a:r>
              <a:rPr lang="en-US" dirty="0" err="1">
                <a:solidFill>
                  <a:schemeClr val="tx1">
                    <a:lumMod val="50000"/>
                  </a:schemeClr>
                </a:solidFill>
              </a:rPr>
              <a:t>c_id</a:t>
            </a:r>
            <a:r>
              <a:rPr lang="en-US" dirty="0">
                <a:solidFill>
                  <a:schemeClr val="tx1">
                    <a:lumMod val="50000"/>
                  </a:schemeClr>
                </a:solidFill>
              </a:rPr>
              <a:t> </a:t>
            </a:r>
            <a:r>
              <a:rPr lang="en-US" dirty="0" err="1">
                <a:solidFill>
                  <a:schemeClr val="tx1">
                    <a:lumMod val="50000"/>
                  </a:schemeClr>
                </a:solidFill>
              </a:rPr>
              <a:t>customers.id%TYPE</a:t>
            </a:r>
            <a:r>
              <a:rPr lang="en-US" dirty="0">
                <a:solidFill>
                  <a:schemeClr val="tx1">
                    <a:lumMod val="50000"/>
                  </a:schemeClr>
                </a:solidFill>
              </a:rPr>
              <a:t>) IS </a:t>
            </a:r>
          </a:p>
          <a:p>
            <a:r>
              <a:rPr lang="en-US" dirty="0">
                <a:solidFill>
                  <a:schemeClr val="tx1">
                    <a:lumMod val="50000"/>
                  </a:schemeClr>
                </a:solidFill>
              </a:rPr>
              <a:t>   </a:t>
            </a:r>
            <a:r>
              <a:rPr lang="en-US" dirty="0" err="1">
                <a:solidFill>
                  <a:schemeClr val="tx1">
                    <a:lumMod val="50000"/>
                  </a:schemeClr>
                </a:solidFill>
              </a:rPr>
              <a:t>c_sal</a:t>
            </a:r>
            <a:r>
              <a:rPr lang="en-US" dirty="0">
                <a:solidFill>
                  <a:schemeClr val="tx1">
                    <a:lumMod val="50000"/>
                  </a:schemeClr>
                </a:solidFill>
              </a:rPr>
              <a:t> </a:t>
            </a:r>
            <a:r>
              <a:rPr lang="en-US" dirty="0" err="1">
                <a:solidFill>
                  <a:schemeClr val="tx1">
                    <a:lumMod val="50000"/>
                  </a:schemeClr>
                </a:solidFill>
              </a:rPr>
              <a:t>customers.salary%TYPE</a:t>
            </a:r>
            <a:r>
              <a:rPr lang="en-US" dirty="0">
                <a:solidFill>
                  <a:schemeClr val="tx1">
                    <a:lumMod val="50000"/>
                  </a:schemeClr>
                </a:solidFill>
              </a:rPr>
              <a:t>; </a:t>
            </a:r>
          </a:p>
          <a:p>
            <a:r>
              <a:rPr lang="en-US" dirty="0">
                <a:solidFill>
                  <a:schemeClr val="tx1">
                    <a:lumMod val="50000"/>
                  </a:schemeClr>
                </a:solidFill>
              </a:rPr>
              <a:t>   BEGIN </a:t>
            </a:r>
          </a:p>
          <a:p>
            <a:r>
              <a:rPr lang="en-US" dirty="0">
                <a:solidFill>
                  <a:schemeClr val="tx1">
                    <a:lumMod val="50000"/>
                  </a:schemeClr>
                </a:solidFill>
              </a:rPr>
              <a:t>      SELECT salary INTO </a:t>
            </a:r>
            <a:r>
              <a:rPr lang="en-US" dirty="0" err="1">
                <a:solidFill>
                  <a:schemeClr val="tx1">
                    <a:lumMod val="50000"/>
                  </a:schemeClr>
                </a:solidFill>
              </a:rPr>
              <a:t>c_sal</a:t>
            </a:r>
            <a:r>
              <a:rPr lang="en-US" dirty="0">
                <a:solidFill>
                  <a:schemeClr val="tx1">
                    <a:lumMod val="50000"/>
                  </a:schemeClr>
                </a:solidFill>
              </a:rPr>
              <a:t> </a:t>
            </a:r>
          </a:p>
          <a:p>
            <a:r>
              <a:rPr lang="en-US" dirty="0">
                <a:solidFill>
                  <a:schemeClr val="tx1">
                    <a:lumMod val="50000"/>
                  </a:schemeClr>
                </a:solidFill>
              </a:rPr>
              <a:t>      FROM customers </a:t>
            </a:r>
          </a:p>
          <a:p>
            <a:r>
              <a:rPr lang="en-US" dirty="0">
                <a:solidFill>
                  <a:schemeClr val="tx1">
                    <a:lumMod val="50000"/>
                  </a:schemeClr>
                </a:solidFill>
              </a:rPr>
              <a:t>      WHERE id = </a:t>
            </a:r>
            <a:r>
              <a:rPr lang="en-US" dirty="0" err="1">
                <a:solidFill>
                  <a:schemeClr val="tx1">
                    <a:lumMod val="50000"/>
                  </a:schemeClr>
                </a:solidFill>
              </a:rPr>
              <a:t>c_id</a:t>
            </a:r>
            <a:r>
              <a:rPr lang="en-US" dirty="0">
                <a:solidFill>
                  <a:schemeClr val="tx1">
                    <a:lumMod val="50000"/>
                  </a:schemeClr>
                </a:solidFill>
              </a:rPr>
              <a:t>; </a:t>
            </a:r>
          </a:p>
          <a:p>
            <a:r>
              <a:rPr lang="en-US" dirty="0">
                <a:solidFill>
                  <a:schemeClr val="tx1">
                    <a:lumMod val="50000"/>
                  </a:schemeClr>
                </a:solidFill>
              </a:rPr>
              <a:t>      </a:t>
            </a:r>
            <a:r>
              <a:rPr lang="en-US" dirty="0" err="1">
                <a:solidFill>
                  <a:schemeClr val="tx1">
                    <a:lumMod val="50000"/>
                  </a:schemeClr>
                </a:solidFill>
              </a:rPr>
              <a:t>dbms_output.put_line</a:t>
            </a:r>
            <a:r>
              <a:rPr lang="en-US" dirty="0">
                <a:solidFill>
                  <a:schemeClr val="tx1">
                    <a:lumMod val="50000"/>
                  </a:schemeClr>
                </a:solidFill>
              </a:rPr>
              <a:t>('Salary: '|| </a:t>
            </a:r>
            <a:r>
              <a:rPr lang="en-US" dirty="0" err="1">
                <a:solidFill>
                  <a:schemeClr val="tx1">
                    <a:lumMod val="50000"/>
                  </a:schemeClr>
                </a:solidFill>
              </a:rPr>
              <a:t>c_sal</a:t>
            </a:r>
            <a:r>
              <a:rPr lang="en-US" dirty="0">
                <a:solidFill>
                  <a:schemeClr val="tx1">
                    <a:lumMod val="50000"/>
                  </a:schemeClr>
                </a:solidFill>
              </a:rPr>
              <a:t>); </a:t>
            </a:r>
          </a:p>
          <a:p>
            <a:r>
              <a:rPr lang="en-US" dirty="0">
                <a:solidFill>
                  <a:schemeClr val="tx1">
                    <a:lumMod val="50000"/>
                  </a:schemeClr>
                </a:solidFill>
              </a:rPr>
              <a:t>   END </a:t>
            </a:r>
            <a:r>
              <a:rPr lang="en-US" dirty="0" err="1">
                <a:solidFill>
                  <a:schemeClr val="tx1">
                    <a:lumMod val="50000"/>
                  </a:schemeClr>
                </a:solidFill>
              </a:rPr>
              <a:t>find_sal</a:t>
            </a:r>
            <a:r>
              <a:rPr lang="en-US" dirty="0">
                <a:solidFill>
                  <a:schemeClr val="tx1">
                    <a:lumMod val="50000"/>
                  </a:schemeClr>
                </a:solidFill>
              </a:rPr>
              <a:t>; </a:t>
            </a:r>
          </a:p>
          <a:p>
            <a:r>
              <a:rPr lang="en-US" dirty="0">
                <a:solidFill>
                  <a:schemeClr val="tx1">
                    <a:lumMod val="50000"/>
                  </a:schemeClr>
                </a:solidFill>
              </a:rPr>
              <a:t>END </a:t>
            </a:r>
            <a:r>
              <a:rPr lang="en-US" dirty="0" err="1">
                <a:solidFill>
                  <a:schemeClr val="tx1">
                    <a:lumMod val="50000"/>
                  </a:schemeClr>
                </a:solidFill>
              </a:rPr>
              <a:t>cust_sal</a:t>
            </a:r>
            <a:r>
              <a:rPr lang="en-US" dirty="0">
                <a:solidFill>
                  <a:schemeClr val="tx1">
                    <a:lumMod val="50000"/>
                  </a:schemeClr>
                </a:solidFill>
              </a:rPr>
              <a:t>; </a:t>
            </a:r>
          </a:p>
          <a:p>
            <a:r>
              <a:rPr lang="en-US" dirty="0">
                <a:solidFill>
                  <a:schemeClr val="tx1">
                    <a:lumMod val="50000"/>
                  </a:schemeClr>
                </a:solidFill>
              </a:rPr>
              <a:t>/</a:t>
            </a:r>
            <a:endParaRPr lang="en-IN" dirty="0">
              <a:solidFill>
                <a:schemeClr val="tx1">
                  <a:lumMod val="50000"/>
                </a:schemeClr>
              </a:solidFill>
            </a:endParaRPr>
          </a:p>
        </p:txBody>
      </p:sp>
      <p:sp>
        <p:nvSpPr>
          <p:cNvPr id="4" name="Slide Number Placeholder 3">
            <a:extLst>
              <a:ext uri="{FF2B5EF4-FFF2-40B4-BE49-F238E27FC236}">
                <a16:creationId xmlns:a16="http://schemas.microsoft.com/office/drawing/2014/main" id="{D2AA4DFF-1D85-41FB-BD54-208D9EEB98C9}"/>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42</a:t>
            </a:fld>
            <a:endParaRPr lang="en-US" dirty="0">
              <a:solidFill>
                <a:srgbClr val="63666A"/>
              </a:solidFill>
            </a:endParaRPr>
          </a:p>
        </p:txBody>
      </p:sp>
    </p:spTree>
    <p:extLst>
      <p:ext uri="{BB962C8B-B14F-4D97-AF65-F5344CB8AC3E}">
        <p14:creationId xmlns:p14="http://schemas.microsoft.com/office/powerpoint/2010/main" val="57489201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4426-83B4-4E7C-B474-9808C61E05E8}"/>
              </a:ext>
            </a:extLst>
          </p:cNvPr>
          <p:cNvSpPr>
            <a:spLocks noGrp="1"/>
          </p:cNvSpPr>
          <p:nvPr>
            <p:ph type="title"/>
          </p:nvPr>
        </p:nvSpPr>
        <p:spPr/>
        <p:txBody>
          <a:bodyPr/>
          <a:lstStyle/>
          <a:p>
            <a:r>
              <a:rPr lang="en-IN" dirty="0"/>
              <a:t>			</a:t>
            </a:r>
            <a:r>
              <a:rPr lang="en-IN" sz="2400" b="1" dirty="0"/>
              <a:t>                        </a:t>
            </a:r>
            <a:r>
              <a:rPr lang="en-IN" sz="2400" b="1" dirty="0">
                <a:solidFill>
                  <a:schemeClr val="tx1">
                    <a:lumMod val="50000"/>
                  </a:schemeClr>
                </a:solidFill>
              </a:rPr>
              <a:t>Package Elements</a:t>
            </a:r>
          </a:p>
        </p:txBody>
      </p:sp>
      <p:sp>
        <p:nvSpPr>
          <p:cNvPr id="4" name="Slide Number Placeholder 3">
            <a:extLst>
              <a:ext uri="{FF2B5EF4-FFF2-40B4-BE49-F238E27FC236}">
                <a16:creationId xmlns:a16="http://schemas.microsoft.com/office/drawing/2014/main" id="{6772C760-D2BB-482B-AD7E-D8ACC238645E}"/>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43</a:t>
            </a:fld>
            <a:endParaRPr lang="en-US" dirty="0">
              <a:solidFill>
                <a:srgbClr val="63666A"/>
              </a:solidFill>
            </a:endParaRPr>
          </a:p>
        </p:txBody>
      </p:sp>
      <p:sp>
        <p:nvSpPr>
          <p:cNvPr id="16" name="Content Placeholder 15">
            <a:extLst>
              <a:ext uri="{FF2B5EF4-FFF2-40B4-BE49-F238E27FC236}">
                <a16:creationId xmlns:a16="http://schemas.microsoft.com/office/drawing/2014/main" id="{6B1C6AB9-517C-44C8-9395-0EAFAA6F8822}"/>
              </a:ext>
            </a:extLst>
          </p:cNvPr>
          <p:cNvSpPr>
            <a:spLocks noGrp="1"/>
          </p:cNvSpPr>
          <p:nvPr>
            <p:ph idx="1"/>
          </p:nvPr>
        </p:nvSpPr>
        <p:spPr/>
        <p:txBody>
          <a:bodyPr/>
          <a:lstStyle/>
          <a:p>
            <a:r>
              <a:rPr lang="en-US" dirty="0">
                <a:solidFill>
                  <a:schemeClr val="tx1">
                    <a:lumMod val="50000"/>
                  </a:schemeClr>
                </a:solidFill>
              </a:rPr>
              <a:t>The package elements (variables, procedures or functions) are accessed with the following syntax −</a:t>
            </a:r>
          </a:p>
          <a:p>
            <a:endParaRPr lang="en-US" dirty="0">
              <a:solidFill>
                <a:schemeClr val="tx1">
                  <a:lumMod val="50000"/>
                </a:schemeClr>
              </a:solidFill>
            </a:endParaRPr>
          </a:p>
          <a:p>
            <a:r>
              <a:rPr lang="en-US" dirty="0" err="1">
                <a:solidFill>
                  <a:schemeClr val="tx1">
                    <a:lumMod val="50000"/>
                  </a:schemeClr>
                </a:solidFill>
              </a:rPr>
              <a:t>package_name.element_name</a:t>
            </a:r>
            <a:r>
              <a:rPr lang="en-US" dirty="0">
                <a:solidFill>
                  <a:schemeClr val="tx1">
                    <a:lumMod val="50000"/>
                  </a:schemeClr>
                </a:solidFill>
              </a:rPr>
              <a:t>;</a:t>
            </a:r>
          </a:p>
          <a:p>
            <a:endParaRPr lang="en-US" dirty="0">
              <a:solidFill>
                <a:schemeClr val="tx1">
                  <a:lumMod val="50000"/>
                </a:schemeClr>
              </a:solidFill>
            </a:endParaRPr>
          </a:p>
          <a:p>
            <a:r>
              <a:rPr lang="en-US" dirty="0">
                <a:solidFill>
                  <a:schemeClr val="tx1">
                    <a:lumMod val="50000"/>
                  </a:schemeClr>
                </a:solidFill>
              </a:rPr>
              <a:t>DECLARE </a:t>
            </a:r>
          </a:p>
          <a:p>
            <a:r>
              <a:rPr lang="en-US" dirty="0">
                <a:solidFill>
                  <a:schemeClr val="tx1">
                    <a:lumMod val="50000"/>
                  </a:schemeClr>
                </a:solidFill>
              </a:rPr>
              <a:t>   code </a:t>
            </a:r>
            <a:r>
              <a:rPr lang="en-US" dirty="0" err="1">
                <a:solidFill>
                  <a:schemeClr val="tx1">
                    <a:lumMod val="50000"/>
                  </a:schemeClr>
                </a:solidFill>
              </a:rPr>
              <a:t>customers.id%type</a:t>
            </a:r>
            <a:r>
              <a:rPr lang="en-US" dirty="0">
                <a:solidFill>
                  <a:schemeClr val="tx1">
                    <a:lumMod val="50000"/>
                  </a:schemeClr>
                </a:solidFill>
              </a:rPr>
              <a:t> := &amp;</a:t>
            </a:r>
            <a:r>
              <a:rPr lang="en-US" dirty="0" err="1">
                <a:solidFill>
                  <a:schemeClr val="tx1">
                    <a:lumMod val="50000"/>
                  </a:schemeClr>
                </a:solidFill>
              </a:rPr>
              <a:t>cc_id</a:t>
            </a:r>
            <a:r>
              <a:rPr lang="en-US" dirty="0">
                <a:solidFill>
                  <a:schemeClr val="tx1">
                    <a:lumMod val="50000"/>
                  </a:schemeClr>
                </a:solidFill>
              </a:rPr>
              <a:t>; </a:t>
            </a:r>
          </a:p>
          <a:p>
            <a:r>
              <a:rPr lang="en-US" dirty="0">
                <a:solidFill>
                  <a:schemeClr val="tx1">
                    <a:lumMod val="50000"/>
                  </a:schemeClr>
                </a:solidFill>
              </a:rPr>
              <a:t>BEGIN </a:t>
            </a:r>
          </a:p>
          <a:p>
            <a:r>
              <a:rPr lang="en-US" dirty="0">
                <a:solidFill>
                  <a:schemeClr val="tx1">
                    <a:lumMod val="50000"/>
                  </a:schemeClr>
                </a:solidFill>
              </a:rPr>
              <a:t>   </a:t>
            </a:r>
            <a:r>
              <a:rPr lang="en-US" dirty="0" err="1">
                <a:solidFill>
                  <a:schemeClr val="tx1">
                    <a:lumMod val="50000"/>
                  </a:schemeClr>
                </a:solidFill>
              </a:rPr>
              <a:t>cust_sal.find_sal</a:t>
            </a:r>
            <a:r>
              <a:rPr lang="en-US" dirty="0">
                <a:solidFill>
                  <a:schemeClr val="tx1">
                    <a:lumMod val="50000"/>
                  </a:schemeClr>
                </a:solidFill>
              </a:rPr>
              <a:t>(code); </a:t>
            </a:r>
          </a:p>
          <a:p>
            <a:r>
              <a:rPr lang="en-US" dirty="0">
                <a:solidFill>
                  <a:schemeClr val="tx1">
                    <a:lumMod val="50000"/>
                  </a:schemeClr>
                </a:solidFill>
              </a:rPr>
              <a:t>END; </a:t>
            </a:r>
          </a:p>
          <a:p>
            <a:r>
              <a:rPr lang="en-US" dirty="0">
                <a:solidFill>
                  <a:schemeClr val="tx1">
                    <a:lumMod val="50000"/>
                  </a:schemeClr>
                </a:solidFill>
              </a:rPr>
              <a:t>/</a:t>
            </a:r>
            <a:endParaRPr lang="en-IN" dirty="0">
              <a:solidFill>
                <a:schemeClr val="tx1">
                  <a:lumMod val="50000"/>
                </a:schemeClr>
              </a:solidFill>
            </a:endParaRPr>
          </a:p>
        </p:txBody>
      </p:sp>
    </p:spTree>
    <p:extLst>
      <p:ext uri="{BB962C8B-B14F-4D97-AF65-F5344CB8AC3E}">
        <p14:creationId xmlns:p14="http://schemas.microsoft.com/office/powerpoint/2010/main" val="266651216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7FDF-D3D7-4E94-9FC6-258DA6AB638B}"/>
              </a:ext>
            </a:extLst>
          </p:cNvPr>
          <p:cNvSpPr>
            <a:spLocks noGrp="1"/>
          </p:cNvSpPr>
          <p:nvPr>
            <p:ph type="title"/>
          </p:nvPr>
        </p:nvSpPr>
        <p:spPr/>
        <p:txBody>
          <a:bodyPr/>
          <a:lstStyle/>
          <a:p>
            <a:r>
              <a:rPr lang="en-IN" dirty="0"/>
              <a:t>					</a:t>
            </a:r>
            <a:r>
              <a:rPr lang="en-IN" sz="2400" b="1" dirty="0">
                <a:solidFill>
                  <a:schemeClr val="tx1">
                    <a:lumMod val="50000"/>
                  </a:schemeClr>
                </a:solidFill>
              </a:rPr>
              <a:t>Collection</a:t>
            </a:r>
          </a:p>
        </p:txBody>
      </p:sp>
      <p:sp>
        <p:nvSpPr>
          <p:cNvPr id="3" name="Content Placeholder 2">
            <a:extLst>
              <a:ext uri="{FF2B5EF4-FFF2-40B4-BE49-F238E27FC236}">
                <a16:creationId xmlns:a16="http://schemas.microsoft.com/office/drawing/2014/main" id="{46E8B4BB-987F-496A-B1F9-BFAC9218A179}"/>
              </a:ext>
            </a:extLst>
          </p:cNvPr>
          <p:cNvSpPr>
            <a:spLocks noGrp="1"/>
          </p:cNvSpPr>
          <p:nvPr>
            <p:ph idx="1"/>
          </p:nvPr>
        </p:nvSpPr>
        <p:spPr/>
        <p:txBody>
          <a:bodyPr/>
          <a:lstStyle/>
          <a:p>
            <a:pPr algn="just"/>
            <a:r>
              <a:rPr lang="en-US" b="0" i="0" dirty="0">
                <a:solidFill>
                  <a:schemeClr val="tx1">
                    <a:lumMod val="50000"/>
                  </a:schemeClr>
                </a:solidFill>
                <a:effectLst/>
                <a:latin typeface="Arial" panose="020B0604020202020204" pitchFamily="34" charset="0"/>
              </a:rPr>
              <a:t>A collection is an ordered group of elements having the same data type. Each element is identified by a unique subscript that represents its position in the collection.</a:t>
            </a:r>
          </a:p>
          <a:p>
            <a:pPr algn="just"/>
            <a:r>
              <a:rPr lang="en-US" b="0" i="0" dirty="0">
                <a:solidFill>
                  <a:schemeClr val="tx1">
                    <a:lumMod val="50000"/>
                  </a:schemeClr>
                </a:solidFill>
                <a:effectLst/>
                <a:latin typeface="Arial" panose="020B0604020202020204" pitchFamily="34" charset="0"/>
              </a:rPr>
              <a:t>PL/SQL provides three collection types −</a:t>
            </a:r>
          </a:p>
          <a:p>
            <a:pPr algn="l">
              <a:buFont typeface="Arial" panose="020B0604020202020204" pitchFamily="34" charset="0"/>
              <a:buChar char="•"/>
            </a:pPr>
            <a:r>
              <a:rPr lang="en-US" b="0" i="0" dirty="0">
                <a:solidFill>
                  <a:schemeClr val="tx1">
                    <a:lumMod val="50000"/>
                  </a:schemeClr>
                </a:solidFill>
                <a:effectLst/>
                <a:latin typeface="Arial" panose="020B0604020202020204" pitchFamily="34" charset="0"/>
              </a:rPr>
              <a:t>Index-by tables or Associative array</a:t>
            </a:r>
          </a:p>
          <a:p>
            <a:pPr algn="l">
              <a:buFont typeface="Arial" panose="020B0604020202020204" pitchFamily="34" charset="0"/>
              <a:buChar char="•"/>
            </a:pPr>
            <a:r>
              <a:rPr lang="en-US" b="0" i="0" dirty="0">
                <a:solidFill>
                  <a:schemeClr val="tx1">
                    <a:lumMod val="50000"/>
                  </a:schemeClr>
                </a:solidFill>
                <a:effectLst/>
                <a:latin typeface="Arial" panose="020B0604020202020204" pitchFamily="34" charset="0"/>
              </a:rPr>
              <a:t>Nested table</a:t>
            </a:r>
          </a:p>
          <a:p>
            <a:pPr algn="l">
              <a:buFont typeface="Arial" panose="020B0604020202020204" pitchFamily="34" charset="0"/>
              <a:buChar char="•"/>
            </a:pPr>
            <a:r>
              <a:rPr lang="en-US" b="0" i="0" dirty="0">
                <a:solidFill>
                  <a:schemeClr val="tx1">
                    <a:lumMod val="50000"/>
                  </a:schemeClr>
                </a:solidFill>
                <a:effectLst/>
                <a:latin typeface="Arial" panose="020B0604020202020204" pitchFamily="34" charset="0"/>
              </a:rPr>
              <a:t>Variable-size array or </a:t>
            </a:r>
            <a:r>
              <a:rPr lang="en-US" b="0" i="0" dirty="0" err="1">
                <a:solidFill>
                  <a:schemeClr val="tx1">
                    <a:lumMod val="50000"/>
                  </a:schemeClr>
                </a:solidFill>
                <a:effectLst/>
                <a:latin typeface="Arial" panose="020B0604020202020204" pitchFamily="34" charset="0"/>
              </a:rPr>
              <a:t>Varray</a:t>
            </a:r>
            <a:endParaRPr lang="en-US" b="0" i="0" dirty="0">
              <a:solidFill>
                <a:schemeClr val="tx1">
                  <a:lumMod val="50000"/>
                </a:schemeClr>
              </a:solidFill>
              <a:effectLst/>
              <a:latin typeface="Arial" panose="020B0604020202020204" pitchFamily="34" charset="0"/>
            </a:endParaRPr>
          </a:p>
          <a:p>
            <a:pPr marL="0" indent="0" algn="l"/>
            <a:r>
              <a:rPr lang="en-US" b="0" i="0" dirty="0">
                <a:solidFill>
                  <a:schemeClr val="tx1">
                    <a:lumMod val="50000"/>
                  </a:schemeClr>
                </a:solidFill>
                <a:effectLst/>
                <a:latin typeface="Arial" panose="020B0604020202020204" pitchFamily="34" charset="0"/>
              </a:rPr>
              <a:t>Both types of PL/SQL tables, i.e., the index-by tables and the nested tables have the same structure and their rows are accessed using the subscript notation. However, these two types of tables differ in one aspect; the nested tables can be stored in a database column and the index-by tables cannot.</a:t>
            </a:r>
          </a:p>
          <a:p>
            <a:endParaRPr lang="en-IN" dirty="0">
              <a:solidFill>
                <a:schemeClr val="tx1">
                  <a:lumMod val="50000"/>
                </a:schemeClr>
              </a:solidFill>
            </a:endParaRPr>
          </a:p>
        </p:txBody>
      </p:sp>
      <p:sp>
        <p:nvSpPr>
          <p:cNvPr id="4" name="Slide Number Placeholder 3">
            <a:extLst>
              <a:ext uri="{FF2B5EF4-FFF2-40B4-BE49-F238E27FC236}">
                <a16:creationId xmlns:a16="http://schemas.microsoft.com/office/drawing/2014/main" id="{525913FD-6940-4779-ACF9-E204EB944DBE}"/>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44</a:t>
            </a:fld>
            <a:endParaRPr lang="en-US" dirty="0">
              <a:solidFill>
                <a:srgbClr val="63666A"/>
              </a:solidFill>
            </a:endParaRPr>
          </a:p>
        </p:txBody>
      </p:sp>
    </p:spTree>
    <p:extLst>
      <p:ext uri="{BB962C8B-B14F-4D97-AF65-F5344CB8AC3E}">
        <p14:creationId xmlns:p14="http://schemas.microsoft.com/office/powerpoint/2010/main" val="118848802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8F67-59B1-4F5A-A10B-907E7BDFC365}"/>
              </a:ext>
            </a:extLst>
          </p:cNvPr>
          <p:cNvSpPr>
            <a:spLocks noGrp="1"/>
          </p:cNvSpPr>
          <p:nvPr>
            <p:ph type="title"/>
          </p:nvPr>
        </p:nvSpPr>
        <p:spPr/>
        <p:txBody>
          <a:bodyPr/>
          <a:lstStyle/>
          <a:p>
            <a:r>
              <a:rPr lang="en-IN" dirty="0"/>
              <a:t>				</a:t>
            </a:r>
            <a:r>
              <a:rPr lang="en-IN" sz="2400" b="1" dirty="0">
                <a:solidFill>
                  <a:schemeClr val="tx1">
                    <a:lumMod val="50000"/>
                  </a:schemeClr>
                </a:solidFill>
              </a:rPr>
              <a:t>Index-By Table</a:t>
            </a:r>
          </a:p>
        </p:txBody>
      </p:sp>
      <p:sp>
        <p:nvSpPr>
          <p:cNvPr id="3" name="Content Placeholder 2">
            <a:extLst>
              <a:ext uri="{FF2B5EF4-FFF2-40B4-BE49-F238E27FC236}">
                <a16:creationId xmlns:a16="http://schemas.microsoft.com/office/drawing/2014/main" id="{5F8ABEBE-B22F-4E26-BD79-916F8889741E}"/>
              </a:ext>
            </a:extLst>
          </p:cNvPr>
          <p:cNvSpPr>
            <a:spLocks noGrp="1"/>
          </p:cNvSpPr>
          <p:nvPr>
            <p:ph sz="half" idx="1"/>
          </p:nvPr>
        </p:nvSpPr>
        <p:spPr/>
        <p:txBody>
          <a:bodyPr/>
          <a:lstStyle/>
          <a:p>
            <a:r>
              <a:rPr lang="en-US" sz="1600" dirty="0">
                <a:solidFill>
                  <a:schemeClr val="tx1">
                    <a:lumMod val="50000"/>
                  </a:schemeClr>
                </a:solidFill>
              </a:rPr>
              <a:t>DECLARE </a:t>
            </a:r>
          </a:p>
          <a:p>
            <a:r>
              <a:rPr lang="en-US" sz="1600" dirty="0">
                <a:solidFill>
                  <a:schemeClr val="tx1">
                    <a:lumMod val="50000"/>
                  </a:schemeClr>
                </a:solidFill>
              </a:rPr>
              <a:t>   TYPE salary IS TABLE OF NUMBER INDEX BY VARCHAR2(20); </a:t>
            </a:r>
          </a:p>
          <a:p>
            <a:r>
              <a:rPr lang="en-US" sz="1600" dirty="0">
                <a:solidFill>
                  <a:schemeClr val="tx1">
                    <a:lumMod val="50000"/>
                  </a:schemeClr>
                </a:solidFill>
              </a:rPr>
              <a:t>   </a:t>
            </a:r>
            <a:r>
              <a:rPr lang="en-US" sz="1600" dirty="0" err="1">
                <a:solidFill>
                  <a:schemeClr val="tx1">
                    <a:lumMod val="50000"/>
                  </a:schemeClr>
                </a:solidFill>
              </a:rPr>
              <a:t>salary_list</a:t>
            </a:r>
            <a:r>
              <a:rPr lang="en-US" sz="1600" dirty="0">
                <a:solidFill>
                  <a:schemeClr val="tx1">
                    <a:lumMod val="50000"/>
                  </a:schemeClr>
                </a:solidFill>
              </a:rPr>
              <a:t> salary; </a:t>
            </a:r>
          </a:p>
          <a:p>
            <a:r>
              <a:rPr lang="en-US" sz="1600" dirty="0">
                <a:solidFill>
                  <a:schemeClr val="tx1">
                    <a:lumMod val="50000"/>
                  </a:schemeClr>
                </a:solidFill>
              </a:rPr>
              <a:t>   name   VARCHAR2(20); </a:t>
            </a:r>
          </a:p>
          <a:p>
            <a:r>
              <a:rPr lang="en-US" sz="1600" dirty="0">
                <a:solidFill>
                  <a:schemeClr val="tx1">
                    <a:lumMod val="50000"/>
                  </a:schemeClr>
                </a:solidFill>
              </a:rPr>
              <a:t>BEGIN </a:t>
            </a:r>
          </a:p>
          <a:p>
            <a:r>
              <a:rPr lang="en-US" sz="1600" dirty="0">
                <a:solidFill>
                  <a:schemeClr val="tx1">
                    <a:lumMod val="50000"/>
                  </a:schemeClr>
                </a:solidFill>
              </a:rPr>
              <a:t>   -- adding elements to the table </a:t>
            </a:r>
          </a:p>
          <a:p>
            <a:r>
              <a:rPr lang="en-US" sz="1600" dirty="0">
                <a:solidFill>
                  <a:schemeClr val="tx1">
                    <a:lumMod val="50000"/>
                  </a:schemeClr>
                </a:solidFill>
              </a:rPr>
              <a:t>   </a:t>
            </a:r>
            <a:r>
              <a:rPr lang="en-US" sz="1600" dirty="0" err="1">
                <a:solidFill>
                  <a:schemeClr val="tx1">
                    <a:lumMod val="50000"/>
                  </a:schemeClr>
                </a:solidFill>
              </a:rPr>
              <a:t>salary_list</a:t>
            </a:r>
            <a:r>
              <a:rPr lang="en-US" sz="1600" dirty="0">
                <a:solidFill>
                  <a:schemeClr val="tx1">
                    <a:lumMod val="50000"/>
                  </a:schemeClr>
                </a:solidFill>
              </a:rPr>
              <a:t>('Rajnish') := 62000; </a:t>
            </a:r>
          </a:p>
          <a:p>
            <a:r>
              <a:rPr lang="en-US" sz="1600" dirty="0">
                <a:solidFill>
                  <a:schemeClr val="tx1">
                    <a:lumMod val="50000"/>
                  </a:schemeClr>
                </a:solidFill>
              </a:rPr>
              <a:t>   </a:t>
            </a:r>
            <a:r>
              <a:rPr lang="en-US" sz="1600" dirty="0" err="1">
                <a:solidFill>
                  <a:schemeClr val="tx1">
                    <a:lumMod val="50000"/>
                  </a:schemeClr>
                </a:solidFill>
              </a:rPr>
              <a:t>salary_list</a:t>
            </a:r>
            <a:r>
              <a:rPr lang="en-US" sz="1600" dirty="0">
                <a:solidFill>
                  <a:schemeClr val="tx1">
                    <a:lumMod val="50000"/>
                  </a:schemeClr>
                </a:solidFill>
              </a:rPr>
              <a:t>('</a:t>
            </a:r>
            <a:r>
              <a:rPr lang="en-US" sz="1600" dirty="0" err="1">
                <a:solidFill>
                  <a:schemeClr val="tx1">
                    <a:lumMod val="50000"/>
                  </a:schemeClr>
                </a:solidFill>
              </a:rPr>
              <a:t>Minakshi</a:t>
            </a:r>
            <a:r>
              <a:rPr lang="en-US" sz="1600" dirty="0">
                <a:solidFill>
                  <a:schemeClr val="tx1">
                    <a:lumMod val="50000"/>
                  </a:schemeClr>
                </a:solidFill>
              </a:rPr>
              <a:t>') := 75000; </a:t>
            </a:r>
          </a:p>
          <a:p>
            <a:r>
              <a:rPr lang="en-US" sz="1600" dirty="0">
                <a:solidFill>
                  <a:schemeClr val="tx1">
                    <a:lumMod val="50000"/>
                  </a:schemeClr>
                </a:solidFill>
              </a:rPr>
              <a:t>   </a:t>
            </a:r>
            <a:r>
              <a:rPr lang="en-US" sz="1600" dirty="0" err="1">
                <a:solidFill>
                  <a:schemeClr val="tx1">
                    <a:lumMod val="50000"/>
                  </a:schemeClr>
                </a:solidFill>
              </a:rPr>
              <a:t>salary_list</a:t>
            </a:r>
            <a:r>
              <a:rPr lang="en-US" sz="1600" dirty="0">
                <a:solidFill>
                  <a:schemeClr val="tx1">
                    <a:lumMod val="50000"/>
                  </a:schemeClr>
                </a:solidFill>
              </a:rPr>
              <a:t>('Martin') := 100000; </a:t>
            </a:r>
          </a:p>
          <a:p>
            <a:r>
              <a:rPr lang="en-US" sz="1600" dirty="0">
                <a:solidFill>
                  <a:schemeClr val="tx1">
                    <a:lumMod val="50000"/>
                  </a:schemeClr>
                </a:solidFill>
              </a:rPr>
              <a:t>   </a:t>
            </a:r>
            <a:r>
              <a:rPr lang="en-US" sz="1600" dirty="0" err="1">
                <a:solidFill>
                  <a:schemeClr val="tx1">
                    <a:lumMod val="50000"/>
                  </a:schemeClr>
                </a:solidFill>
              </a:rPr>
              <a:t>salary_list</a:t>
            </a:r>
            <a:r>
              <a:rPr lang="en-US" sz="1600" dirty="0">
                <a:solidFill>
                  <a:schemeClr val="tx1">
                    <a:lumMod val="50000"/>
                  </a:schemeClr>
                </a:solidFill>
              </a:rPr>
              <a:t>('James') := 78000;  </a:t>
            </a:r>
          </a:p>
          <a:p>
            <a:r>
              <a:rPr lang="en-US" sz="1600" dirty="0">
                <a:solidFill>
                  <a:schemeClr val="tx1">
                    <a:lumMod val="50000"/>
                  </a:schemeClr>
                </a:solidFill>
              </a:rPr>
              <a:t>   </a:t>
            </a:r>
          </a:p>
          <a:p>
            <a:endParaRPr lang="en-IN" sz="1600" dirty="0">
              <a:solidFill>
                <a:schemeClr val="tx1">
                  <a:lumMod val="50000"/>
                </a:schemeClr>
              </a:solidFill>
            </a:endParaRPr>
          </a:p>
        </p:txBody>
      </p:sp>
      <p:sp>
        <p:nvSpPr>
          <p:cNvPr id="5" name="Content Placeholder 4">
            <a:extLst>
              <a:ext uri="{FF2B5EF4-FFF2-40B4-BE49-F238E27FC236}">
                <a16:creationId xmlns:a16="http://schemas.microsoft.com/office/drawing/2014/main" id="{8AD6C189-F9F4-4C26-ACDA-10A1D0B6B743}"/>
              </a:ext>
            </a:extLst>
          </p:cNvPr>
          <p:cNvSpPr>
            <a:spLocks noGrp="1"/>
          </p:cNvSpPr>
          <p:nvPr>
            <p:ph sz="half" idx="2"/>
          </p:nvPr>
        </p:nvSpPr>
        <p:spPr/>
        <p:txBody>
          <a:bodyPr/>
          <a:lstStyle/>
          <a:p>
            <a:r>
              <a:rPr lang="en-US" sz="1600" dirty="0">
                <a:solidFill>
                  <a:schemeClr val="tx1">
                    <a:lumMod val="50000"/>
                  </a:schemeClr>
                </a:solidFill>
              </a:rPr>
              <a:t> -- printing the table </a:t>
            </a:r>
          </a:p>
          <a:p>
            <a:r>
              <a:rPr lang="en-US" sz="1600" dirty="0">
                <a:solidFill>
                  <a:schemeClr val="tx1">
                    <a:lumMod val="50000"/>
                  </a:schemeClr>
                </a:solidFill>
              </a:rPr>
              <a:t>   name := </a:t>
            </a:r>
            <a:r>
              <a:rPr lang="en-US" sz="1600" dirty="0" err="1">
                <a:solidFill>
                  <a:schemeClr val="tx1">
                    <a:lumMod val="50000"/>
                  </a:schemeClr>
                </a:solidFill>
              </a:rPr>
              <a:t>salary_list.FIRST</a:t>
            </a:r>
            <a:r>
              <a:rPr lang="en-US" sz="1600" dirty="0">
                <a:solidFill>
                  <a:schemeClr val="tx1">
                    <a:lumMod val="50000"/>
                  </a:schemeClr>
                </a:solidFill>
              </a:rPr>
              <a:t>; </a:t>
            </a:r>
          </a:p>
          <a:p>
            <a:r>
              <a:rPr lang="en-US" sz="1600" dirty="0">
                <a:solidFill>
                  <a:schemeClr val="tx1">
                    <a:lumMod val="50000"/>
                  </a:schemeClr>
                </a:solidFill>
              </a:rPr>
              <a:t>   WHILE name IS NOT null LOOP </a:t>
            </a:r>
          </a:p>
          <a:p>
            <a:r>
              <a:rPr lang="en-US" sz="1600" dirty="0">
                <a:solidFill>
                  <a:schemeClr val="tx1">
                    <a:lumMod val="50000"/>
                  </a:schemeClr>
                </a:solidFill>
              </a:rPr>
              <a:t>      </a:t>
            </a:r>
            <a:r>
              <a:rPr lang="en-US" sz="1600" dirty="0" err="1">
                <a:solidFill>
                  <a:schemeClr val="tx1">
                    <a:lumMod val="50000"/>
                  </a:schemeClr>
                </a:solidFill>
              </a:rPr>
              <a:t>dbms_output.put_line</a:t>
            </a:r>
            <a:r>
              <a:rPr lang="en-US" sz="1600" dirty="0">
                <a:solidFill>
                  <a:schemeClr val="tx1">
                    <a:lumMod val="50000"/>
                  </a:schemeClr>
                </a:solidFill>
              </a:rPr>
              <a:t> </a:t>
            </a:r>
          </a:p>
          <a:p>
            <a:r>
              <a:rPr lang="en-US" sz="1600" dirty="0">
                <a:solidFill>
                  <a:schemeClr val="tx1">
                    <a:lumMod val="50000"/>
                  </a:schemeClr>
                </a:solidFill>
              </a:rPr>
              <a:t>      ('Salary of ' || name || ' is ' || TO_CHAR(</a:t>
            </a:r>
            <a:r>
              <a:rPr lang="en-US" sz="1600" dirty="0" err="1">
                <a:solidFill>
                  <a:schemeClr val="tx1">
                    <a:lumMod val="50000"/>
                  </a:schemeClr>
                </a:solidFill>
              </a:rPr>
              <a:t>salary_list</a:t>
            </a:r>
            <a:r>
              <a:rPr lang="en-US" sz="1600" dirty="0">
                <a:solidFill>
                  <a:schemeClr val="tx1">
                    <a:lumMod val="50000"/>
                  </a:schemeClr>
                </a:solidFill>
              </a:rPr>
              <a:t>(name))); </a:t>
            </a:r>
          </a:p>
          <a:p>
            <a:r>
              <a:rPr lang="en-US" sz="1600" dirty="0">
                <a:solidFill>
                  <a:schemeClr val="tx1">
                    <a:lumMod val="50000"/>
                  </a:schemeClr>
                </a:solidFill>
              </a:rPr>
              <a:t>      name := </a:t>
            </a:r>
            <a:r>
              <a:rPr lang="en-US" sz="1600" dirty="0" err="1">
                <a:solidFill>
                  <a:schemeClr val="tx1">
                    <a:lumMod val="50000"/>
                  </a:schemeClr>
                </a:solidFill>
              </a:rPr>
              <a:t>salary_list.NEXT</a:t>
            </a:r>
            <a:r>
              <a:rPr lang="en-US" sz="1600" dirty="0">
                <a:solidFill>
                  <a:schemeClr val="tx1">
                    <a:lumMod val="50000"/>
                  </a:schemeClr>
                </a:solidFill>
              </a:rPr>
              <a:t>(name); </a:t>
            </a:r>
          </a:p>
          <a:p>
            <a:r>
              <a:rPr lang="en-US" sz="1600" dirty="0">
                <a:solidFill>
                  <a:schemeClr val="tx1">
                    <a:lumMod val="50000"/>
                  </a:schemeClr>
                </a:solidFill>
              </a:rPr>
              <a:t>   END LOOP; </a:t>
            </a:r>
          </a:p>
          <a:p>
            <a:r>
              <a:rPr lang="en-US" sz="1600" dirty="0">
                <a:solidFill>
                  <a:schemeClr val="tx1">
                    <a:lumMod val="50000"/>
                  </a:schemeClr>
                </a:solidFill>
              </a:rPr>
              <a:t>END; </a:t>
            </a:r>
          </a:p>
          <a:p>
            <a:r>
              <a:rPr lang="en-US" sz="1600" dirty="0">
                <a:solidFill>
                  <a:schemeClr val="tx1">
                    <a:lumMod val="50000"/>
                  </a:schemeClr>
                </a:solidFill>
              </a:rPr>
              <a:t>/</a:t>
            </a:r>
            <a:endParaRPr lang="en-IN" sz="1600" dirty="0">
              <a:solidFill>
                <a:schemeClr val="tx1">
                  <a:lumMod val="50000"/>
                </a:schemeClr>
              </a:solidFill>
            </a:endParaRPr>
          </a:p>
        </p:txBody>
      </p:sp>
      <p:sp>
        <p:nvSpPr>
          <p:cNvPr id="4" name="Slide Number Placeholder 3">
            <a:extLst>
              <a:ext uri="{FF2B5EF4-FFF2-40B4-BE49-F238E27FC236}">
                <a16:creationId xmlns:a16="http://schemas.microsoft.com/office/drawing/2014/main" id="{2C157D11-9F90-4BDF-8D3F-7B32B1ABE7CF}"/>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45</a:t>
            </a:fld>
            <a:endParaRPr lang="en-US" dirty="0">
              <a:solidFill>
                <a:srgbClr val="63666A"/>
              </a:solidFill>
            </a:endParaRPr>
          </a:p>
        </p:txBody>
      </p:sp>
    </p:spTree>
    <p:extLst>
      <p:ext uri="{BB962C8B-B14F-4D97-AF65-F5344CB8AC3E}">
        <p14:creationId xmlns:p14="http://schemas.microsoft.com/office/powerpoint/2010/main" val="276925893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367DD9-B471-40E5-8CDE-B0FAD9A2CB8F}"/>
              </a:ext>
            </a:extLst>
          </p:cNvPr>
          <p:cNvSpPr>
            <a:spLocks noGrp="1"/>
          </p:cNvSpPr>
          <p:nvPr>
            <p:ph type="title"/>
          </p:nvPr>
        </p:nvSpPr>
        <p:spPr/>
        <p:txBody>
          <a:bodyPr/>
          <a:lstStyle/>
          <a:p>
            <a:r>
              <a:rPr lang="en-IN" dirty="0"/>
              <a:t>					</a:t>
            </a:r>
            <a:r>
              <a:rPr lang="en-IN" sz="2400" b="1" dirty="0">
                <a:solidFill>
                  <a:schemeClr val="tx1">
                    <a:lumMod val="50000"/>
                  </a:schemeClr>
                </a:solidFill>
              </a:rPr>
              <a:t>Nested Tables</a:t>
            </a:r>
          </a:p>
        </p:txBody>
      </p:sp>
      <p:sp>
        <p:nvSpPr>
          <p:cNvPr id="7" name="Content Placeholder 6">
            <a:extLst>
              <a:ext uri="{FF2B5EF4-FFF2-40B4-BE49-F238E27FC236}">
                <a16:creationId xmlns:a16="http://schemas.microsoft.com/office/drawing/2014/main" id="{3DCDB19B-CD8B-4C68-A1B6-93B3C098B67D}"/>
              </a:ext>
            </a:extLst>
          </p:cNvPr>
          <p:cNvSpPr>
            <a:spLocks noGrp="1"/>
          </p:cNvSpPr>
          <p:nvPr>
            <p:ph idx="1"/>
          </p:nvPr>
        </p:nvSpPr>
        <p:spPr/>
        <p:txBody>
          <a:bodyPr/>
          <a:lstStyle/>
          <a:p>
            <a:r>
              <a:rPr lang="en-US" dirty="0">
                <a:solidFill>
                  <a:schemeClr val="tx1">
                    <a:lumMod val="50000"/>
                  </a:schemeClr>
                </a:solidFill>
              </a:rPr>
              <a:t>A nested table is like a one-dimensional array with an arbitrary number of elements. However, a nested table differs from an array in the following aspects −</a:t>
            </a:r>
          </a:p>
          <a:p>
            <a:r>
              <a:rPr lang="en-US" dirty="0">
                <a:solidFill>
                  <a:schemeClr val="tx1">
                    <a:lumMod val="50000"/>
                  </a:schemeClr>
                </a:solidFill>
              </a:rPr>
              <a:t>An array has a declared number of elements, but a nested table does not. The size of a nested table can increase dynamically.</a:t>
            </a:r>
          </a:p>
          <a:p>
            <a:r>
              <a:rPr lang="en-US" dirty="0">
                <a:solidFill>
                  <a:schemeClr val="tx1">
                    <a:lumMod val="50000"/>
                  </a:schemeClr>
                </a:solidFill>
              </a:rPr>
              <a:t>An array is always dense, i.e., it always has consecutive subscripts. A nested array is dense initially, but it can become sparse when elements are deleted from it-</a:t>
            </a:r>
          </a:p>
          <a:p>
            <a:r>
              <a:rPr lang="en-US" dirty="0">
                <a:solidFill>
                  <a:schemeClr val="tx1">
                    <a:lumMod val="50000"/>
                  </a:schemeClr>
                </a:solidFill>
              </a:rPr>
              <a:t>A nested table is created using the following syntax −</a:t>
            </a:r>
          </a:p>
          <a:p>
            <a:endParaRPr lang="en-US" dirty="0">
              <a:solidFill>
                <a:schemeClr val="tx1">
                  <a:lumMod val="50000"/>
                </a:schemeClr>
              </a:solidFill>
            </a:endParaRPr>
          </a:p>
          <a:p>
            <a:r>
              <a:rPr lang="en-US" dirty="0">
                <a:solidFill>
                  <a:schemeClr val="tx1">
                    <a:lumMod val="50000"/>
                  </a:schemeClr>
                </a:solidFill>
              </a:rPr>
              <a:t>TYPE </a:t>
            </a:r>
            <a:r>
              <a:rPr lang="en-US" dirty="0" err="1">
                <a:solidFill>
                  <a:schemeClr val="tx1">
                    <a:lumMod val="50000"/>
                  </a:schemeClr>
                </a:solidFill>
              </a:rPr>
              <a:t>type_name</a:t>
            </a:r>
            <a:r>
              <a:rPr lang="en-US" dirty="0">
                <a:solidFill>
                  <a:schemeClr val="tx1">
                    <a:lumMod val="50000"/>
                  </a:schemeClr>
                </a:solidFill>
              </a:rPr>
              <a:t> IS TABLE OF </a:t>
            </a:r>
            <a:r>
              <a:rPr lang="en-US" dirty="0" err="1">
                <a:solidFill>
                  <a:schemeClr val="tx1">
                    <a:lumMod val="50000"/>
                  </a:schemeClr>
                </a:solidFill>
              </a:rPr>
              <a:t>element_type</a:t>
            </a:r>
            <a:r>
              <a:rPr lang="en-US" dirty="0">
                <a:solidFill>
                  <a:schemeClr val="tx1">
                    <a:lumMod val="50000"/>
                  </a:schemeClr>
                </a:solidFill>
              </a:rPr>
              <a:t> [NOT NULL];  </a:t>
            </a:r>
          </a:p>
          <a:p>
            <a:r>
              <a:rPr lang="en-US" dirty="0" err="1">
                <a:solidFill>
                  <a:schemeClr val="tx1">
                    <a:lumMod val="50000"/>
                  </a:schemeClr>
                </a:solidFill>
              </a:rPr>
              <a:t>table_name</a:t>
            </a:r>
            <a:r>
              <a:rPr lang="en-US" dirty="0">
                <a:solidFill>
                  <a:schemeClr val="tx1">
                    <a:lumMod val="50000"/>
                  </a:schemeClr>
                </a:solidFill>
              </a:rPr>
              <a:t> </a:t>
            </a:r>
            <a:r>
              <a:rPr lang="en-US" dirty="0" err="1">
                <a:solidFill>
                  <a:schemeClr val="tx1">
                    <a:lumMod val="50000"/>
                  </a:schemeClr>
                </a:solidFill>
              </a:rPr>
              <a:t>type_name</a:t>
            </a:r>
            <a:r>
              <a:rPr lang="en-US" dirty="0">
                <a:solidFill>
                  <a:schemeClr val="tx1">
                    <a:lumMod val="50000"/>
                  </a:schemeClr>
                </a:solidFill>
              </a:rPr>
              <a:t>; </a:t>
            </a:r>
          </a:p>
          <a:p>
            <a:r>
              <a:rPr lang="en-US" b="0" i="0" dirty="0">
                <a:solidFill>
                  <a:schemeClr val="tx1">
                    <a:lumMod val="50000"/>
                  </a:schemeClr>
                </a:solidFill>
                <a:effectLst/>
                <a:latin typeface="Arial" panose="020B0604020202020204" pitchFamily="34" charset="0"/>
              </a:rPr>
              <a:t>A nested table can be stored in a database column. It can further be used for simplifying SQL operations where you join a single-column table with a larger table. An associative array cannot be stored in the database.</a:t>
            </a:r>
            <a:endParaRPr lang="en-IN" dirty="0">
              <a:solidFill>
                <a:schemeClr val="tx1">
                  <a:lumMod val="50000"/>
                </a:schemeClr>
              </a:solidFill>
            </a:endParaRPr>
          </a:p>
        </p:txBody>
      </p:sp>
      <p:sp>
        <p:nvSpPr>
          <p:cNvPr id="5" name="Slide Number Placeholder 4">
            <a:extLst>
              <a:ext uri="{FF2B5EF4-FFF2-40B4-BE49-F238E27FC236}">
                <a16:creationId xmlns:a16="http://schemas.microsoft.com/office/drawing/2014/main" id="{E490D206-348E-4D27-950D-27E777502439}"/>
              </a:ext>
            </a:extLst>
          </p:cNvPr>
          <p:cNvSpPr>
            <a:spLocks noGrp="1"/>
          </p:cNvSpPr>
          <p:nvPr>
            <p:ph type="sldNum" sz="quarter" idx="10"/>
          </p:nvPr>
        </p:nvSpPr>
        <p:spPr/>
        <p:txBody>
          <a:bodyPr/>
          <a:lstStyle/>
          <a:p>
            <a:pPr>
              <a:defRPr/>
            </a:pPr>
            <a:fld id="{D8E6BE1A-D57B-4DC2-9EDA-A21D6555DABC}" type="slidenum">
              <a:rPr lang="en-US" smtClean="0">
                <a:solidFill>
                  <a:srgbClr val="63666A"/>
                </a:solidFill>
              </a:rPr>
              <a:pPr>
                <a:defRPr/>
              </a:pPr>
              <a:t>46</a:t>
            </a:fld>
            <a:endParaRPr lang="en-US" dirty="0">
              <a:solidFill>
                <a:srgbClr val="63666A"/>
              </a:solidFill>
            </a:endParaRPr>
          </a:p>
        </p:txBody>
      </p:sp>
    </p:spTree>
    <p:extLst>
      <p:ext uri="{BB962C8B-B14F-4D97-AF65-F5344CB8AC3E}">
        <p14:creationId xmlns:p14="http://schemas.microsoft.com/office/powerpoint/2010/main" val="31165654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B2E4-3FB5-4D77-AA74-F0457303052D}"/>
              </a:ext>
            </a:extLst>
          </p:cNvPr>
          <p:cNvSpPr>
            <a:spLocks noGrp="1"/>
          </p:cNvSpPr>
          <p:nvPr>
            <p:ph type="title"/>
          </p:nvPr>
        </p:nvSpPr>
        <p:spPr/>
        <p:txBody>
          <a:bodyPr/>
          <a:lstStyle/>
          <a:p>
            <a:r>
              <a:rPr lang="en-IN" dirty="0"/>
              <a:t>					</a:t>
            </a:r>
            <a:r>
              <a:rPr lang="en-IN" sz="2400" b="1" dirty="0">
                <a:solidFill>
                  <a:schemeClr val="tx1">
                    <a:lumMod val="50000"/>
                  </a:schemeClr>
                </a:solidFill>
              </a:rPr>
              <a:t>Example</a:t>
            </a:r>
          </a:p>
        </p:txBody>
      </p:sp>
      <p:sp>
        <p:nvSpPr>
          <p:cNvPr id="3" name="Content Placeholder 2">
            <a:extLst>
              <a:ext uri="{FF2B5EF4-FFF2-40B4-BE49-F238E27FC236}">
                <a16:creationId xmlns:a16="http://schemas.microsoft.com/office/drawing/2014/main" id="{1E5E5532-7D7D-4DBD-943A-C135604B114B}"/>
              </a:ext>
            </a:extLst>
          </p:cNvPr>
          <p:cNvSpPr>
            <a:spLocks noGrp="1"/>
          </p:cNvSpPr>
          <p:nvPr>
            <p:ph idx="1"/>
          </p:nvPr>
        </p:nvSpPr>
        <p:spPr/>
        <p:txBody>
          <a:bodyPr/>
          <a:lstStyle/>
          <a:p>
            <a:r>
              <a:rPr lang="en-IN" dirty="0">
                <a:solidFill>
                  <a:schemeClr val="tx1">
                    <a:lumMod val="50000"/>
                  </a:schemeClr>
                </a:solidFill>
              </a:rPr>
              <a:t>DECLARE </a:t>
            </a:r>
          </a:p>
          <a:p>
            <a:r>
              <a:rPr lang="en-IN" dirty="0">
                <a:solidFill>
                  <a:schemeClr val="tx1">
                    <a:lumMod val="50000"/>
                  </a:schemeClr>
                </a:solidFill>
              </a:rPr>
              <a:t>   TYPE </a:t>
            </a:r>
            <a:r>
              <a:rPr lang="en-IN" dirty="0" err="1">
                <a:solidFill>
                  <a:schemeClr val="tx1">
                    <a:lumMod val="50000"/>
                  </a:schemeClr>
                </a:solidFill>
              </a:rPr>
              <a:t>names_table</a:t>
            </a:r>
            <a:r>
              <a:rPr lang="en-IN" dirty="0">
                <a:solidFill>
                  <a:schemeClr val="tx1">
                    <a:lumMod val="50000"/>
                  </a:schemeClr>
                </a:solidFill>
              </a:rPr>
              <a:t> IS TABLE OF VARCHAR2(10); </a:t>
            </a:r>
          </a:p>
          <a:p>
            <a:r>
              <a:rPr lang="en-IN" dirty="0">
                <a:solidFill>
                  <a:schemeClr val="tx1">
                    <a:lumMod val="50000"/>
                  </a:schemeClr>
                </a:solidFill>
              </a:rPr>
              <a:t>   TYPE grades IS TABLE OF INTEGER;  </a:t>
            </a:r>
          </a:p>
          <a:p>
            <a:r>
              <a:rPr lang="en-IN" dirty="0">
                <a:solidFill>
                  <a:schemeClr val="tx1">
                    <a:lumMod val="50000"/>
                  </a:schemeClr>
                </a:solidFill>
              </a:rPr>
              <a:t>   names </a:t>
            </a:r>
            <a:r>
              <a:rPr lang="en-IN" dirty="0" err="1">
                <a:solidFill>
                  <a:schemeClr val="tx1">
                    <a:lumMod val="50000"/>
                  </a:schemeClr>
                </a:solidFill>
              </a:rPr>
              <a:t>names_table</a:t>
            </a:r>
            <a:r>
              <a:rPr lang="en-IN" dirty="0">
                <a:solidFill>
                  <a:schemeClr val="tx1">
                    <a:lumMod val="50000"/>
                  </a:schemeClr>
                </a:solidFill>
              </a:rPr>
              <a:t>; </a:t>
            </a:r>
          </a:p>
          <a:p>
            <a:r>
              <a:rPr lang="en-IN" dirty="0">
                <a:solidFill>
                  <a:schemeClr val="tx1">
                    <a:lumMod val="50000"/>
                  </a:schemeClr>
                </a:solidFill>
              </a:rPr>
              <a:t>   marks grades; </a:t>
            </a:r>
          </a:p>
          <a:p>
            <a:r>
              <a:rPr lang="en-IN" dirty="0">
                <a:solidFill>
                  <a:schemeClr val="tx1">
                    <a:lumMod val="50000"/>
                  </a:schemeClr>
                </a:solidFill>
              </a:rPr>
              <a:t>   total integer; </a:t>
            </a:r>
          </a:p>
          <a:p>
            <a:r>
              <a:rPr lang="en-IN" dirty="0">
                <a:solidFill>
                  <a:schemeClr val="tx1">
                    <a:lumMod val="50000"/>
                  </a:schemeClr>
                </a:solidFill>
              </a:rPr>
              <a:t>BEGIN </a:t>
            </a:r>
          </a:p>
          <a:p>
            <a:r>
              <a:rPr lang="en-IN" dirty="0">
                <a:solidFill>
                  <a:schemeClr val="tx1">
                    <a:lumMod val="50000"/>
                  </a:schemeClr>
                </a:solidFill>
              </a:rPr>
              <a:t>   names := </a:t>
            </a:r>
            <a:r>
              <a:rPr lang="en-IN" dirty="0" err="1">
                <a:solidFill>
                  <a:schemeClr val="tx1">
                    <a:lumMod val="50000"/>
                  </a:schemeClr>
                </a:solidFill>
              </a:rPr>
              <a:t>names_table</a:t>
            </a:r>
            <a:r>
              <a:rPr lang="en-IN" dirty="0">
                <a:solidFill>
                  <a:schemeClr val="tx1">
                    <a:lumMod val="50000"/>
                  </a:schemeClr>
                </a:solidFill>
              </a:rPr>
              <a:t>('Kavita', 'Pritam', '</a:t>
            </a:r>
            <a:r>
              <a:rPr lang="en-IN" dirty="0" err="1">
                <a:solidFill>
                  <a:schemeClr val="tx1">
                    <a:lumMod val="50000"/>
                  </a:schemeClr>
                </a:solidFill>
              </a:rPr>
              <a:t>Ayan</a:t>
            </a:r>
            <a:r>
              <a:rPr lang="en-IN" dirty="0">
                <a:solidFill>
                  <a:schemeClr val="tx1">
                    <a:lumMod val="50000"/>
                  </a:schemeClr>
                </a:solidFill>
              </a:rPr>
              <a:t>', '</a:t>
            </a:r>
            <a:r>
              <a:rPr lang="en-IN" dirty="0" err="1">
                <a:solidFill>
                  <a:schemeClr val="tx1">
                    <a:lumMod val="50000"/>
                  </a:schemeClr>
                </a:solidFill>
              </a:rPr>
              <a:t>Rishav</a:t>
            </a:r>
            <a:r>
              <a:rPr lang="en-IN" dirty="0">
                <a:solidFill>
                  <a:schemeClr val="tx1">
                    <a:lumMod val="50000"/>
                  </a:schemeClr>
                </a:solidFill>
              </a:rPr>
              <a:t>', 'Aziz'); </a:t>
            </a:r>
          </a:p>
          <a:p>
            <a:r>
              <a:rPr lang="en-IN" dirty="0">
                <a:solidFill>
                  <a:schemeClr val="tx1">
                    <a:lumMod val="50000"/>
                  </a:schemeClr>
                </a:solidFill>
              </a:rPr>
              <a:t>   marks:= grades(98, 97, 78, 87, 92); </a:t>
            </a:r>
          </a:p>
          <a:p>
            <a:r>
              <a:rPr lang="en-IN" dirty="0">
                <a:solidFill>
                  <a:schemeClr val="tx1">
                    <a:lumMod val="50000"/>
                  </a:schemeClr>
                </a:solidFill>
              </a:rPr>
              <a:t>   total := </a:t>
            </a:r>
            <a:r>
              <a:rPr lang="en-IN" dirty="0" err="1">
                <a:solidFill>
                  <a:schemeClr val="tx1">
                    <a:lumMod val="50000"/>
                  </a:schemeClr>
                </a:solidFill>
              </a:rPr>
              <a:t>names.count</a:t>
            </a:r>
            <a:r>
              <a:rPr lang="en-IN" dirty="0">
                <a:solidFill>
                  <a:schemeClr val="tx1">
                    <a:lumMod val="50000"/>
                  </a:schemeClr>
                </a:solidFill>
              </a:rPr>
              <a:t>; </a:t>
            </a:r>
          </a:p>
          <a:p>
            <a:r>
              <a:rPr lang="en-IN" dirty="0">
                <a:solidFill>
                  <a:schemeClr val="tx1">
                    <a:lumMod val="50000"/>
                  </a:schemeClr>
                </a:solidFill>
              </a:rPr>
              <a:t>   </a:t>
            </a:r>
            <a:r>
              <a:rPr lang="en-IN" dirty="0" err="1">
                <a:solidFill>
                  <a:schemeClr val="tx1">
                    <a:lumMod val="50000"/>
                  </a:schemeClr>
                </a:solidFill>
              </a:rPr>
              <a:t>dbms_output.put_line</a:t>
            </a:r>
            <a:r>
              <a:rPr lang="en-IN" dirty="0">
                <a:solidFill>
                  <a:schemeClr val="tx1">
                    <a:lumMod val="50000"/>
                  </a:schemeClr>
                </a:solidFill>
              </a:rPr>
              <a:t>('Total '|| total || ' Students'); </a:t>
            </a:r>
          </a:p>
          <a:p>
            <a:r>
              <a:rPr lang="en-IN" dirty="0">
                <a:solidFill>
                  <a:schemeClr val="tx1">
                    <a:lumMod val="50000"/>
                  </a:schemeClr>
                </a:solidFill>
              </a:rPr>
              <a:t>   FOR </a:t>
            </a:r>
            <a:r>
              <a:rPr lang="en-IN" dirty="0" err="1">
                <a:solidFill>
                  <a:schemeClr val="tx1">
                    <a:lumMod val="50000"/>
                  </a:schemeClr>
                </a:solidFill>
              </a:rPr>
              <a:t>i</a:t>
            </a:r>
            <a:r>
              <a:rPr lang="en-IN" dirty="0">
                <a:solidFill>
                  <a:schemeClr val="tx1">
                    <a:lumMod val="50000"/>
                  </a:schemeClr>
                </a:solidFill>
              </a:rPr>
              <a:t> IN 1 .. total LOOP </a:t>
            </a:r>
          </a:p>
          <a:p>
            <a:r>
              <a:rPr lang="en-IN" dirty="0">
                <a:solidFill>
                  <a:schemeClr val="tx1">
                    <a:lumMod val="50000"/>
                  </a:schemeClr>
                </a:solidFill>
              </a:rPr>
              <a:t>      </a:t>
            </a:r>
            <a:r>
              <a:rPr lang="en-IN" dirty="0" err="1">
                <a:solidFill>
                  <a:schemeClr val="tx1">
                    <a:lumMod val="50000"/>
                  </a:schemeClr>
                </a:solidFill>
              </a:rPr>
              <a:t>dbms_output.put_line</a:t>
            </a:r>
            <a:r>
              <a:rPr lang="en-IN" dirty="0">
                <a:solidFill>
                  <a:schemeClr val="tx1">
                    <a:lumMod val="50000"/>
                  </a:schemeClr>
                </a:solidFill>
              </a:rPr>
              <a:t>('Student:'||names(</a:t>
            </a:r>
            <a:r>
              <a:rPr lang="en-IN" dirty="0" err="1">
                <a:solidFill>
                  <a:schemeClr val="tx1">
                    <a:lumMod val="50000"/>
                  </a:schemeClr>
                </a:solidFill>
              </a:rPr>
              <a:t>i</a:t>
            </a:r>
            <a:r>
              <a:rPr lang="en-IN" dirty="0">
                <a:solidFill>
                  <a:schemeClr val="tx1">
                    <a:lumMod val="50000"/>
                  </a:schemeClr>
                </a:solidFill>
              </a:rPr>
              <a:t>)||', Marks:' || marks(</a:t>
            </a:r>
            <a:r>
              <a:rPr lang="en-IN" dirty="0" err="1">
                <a:solidFill>
                  <a:schemeClr val="tx1">
                    <a:lumMod val="50000"/>
                  </a:schemeClr>
                </a:solidFill>
              </a:rPr>
              <a:t>i</a:t>
            </a:r>
            <a:r>
              <a:rPr lang="en-IN" dirty="0">
                <a:solidFill>
                  <a:schemeClr val="tx1">
                    <a:lumMod val="50000"/>
                  </a:schemeClr>
                </a:solidFill>
              </a:rPr>
              <a:t>)); </a:t>
            </a:r>
          </a:p>
          <a:p>
            <a:r>
              <a:rPr lang="en-IN" dirty="0">
                <a:solidFill>
                  <a:schemeClr val="tx1">
                    <a:lumMod val="50000"/>
                  </a:schemeClr>
                </a:solidFill>
              </a:rPr>
              <a:t>   end loop; </a:t>
            </a:r>
          </a:p>
          <a:p>
            <a:r>
              <a:rPr lang="en-IN" dirty="0">
                <a:solidFill>
                  <a:schemeClr val="tx1">
                    <a:lumMod val="50000"/>
                  </a:schemeClr>
                </a:solidFill>
              </a:rPr>
              <a:t>END; </a:t>
            </a:r>
          </a:p>
          <a:p>
            <a:r>
              <a:rPr lang="en-IN" dirty="0">
                <a:solidFill>
                  <a:schemeClr val="tx1">
                    <a:lumMod val="50000"/>
                  </a:schemeClr>
                </a:solidFill>
              </a:rPr>
              <a:t>/ </a:t>
            </a:r>
          </a:p>
        </p:txBody>
      </p:sp>
      <p:sp>
        <p:nvSpPr>
          <p:cNvPr id="4" name="Slide Number Placeholder 3">
            <a:extLst>
              <a:ext uri="{FF2B5EF4-FFF2-40B4-BE49-F238E27FC236}">
                <a16:creationId xmlns:a16="http://schemas.microsoft.com/office/drawing/2014/main" id="{5EF3C7A8-BF18-45EE-B75B-4F39476B6163}"/>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47</a:t>
            </a:fld>
            <a:endParaRPr lang="en-US" dirty="0">
              <a:solidFill>
                <a:srgbClr val="63666A"/>
              </a:solidFill>
            </a:endParaRPr>
          </a:p>
        </p:txBody>
      </p:sp>
    </p:spTree>
    <p:extLst>
      <p:ext uri="{BB962C8B-B14F-4D97-AF65-F5344CB8AC3E}">
        <p14:creationId xmlns:p14="http://schemas.microsoft.com/office/powerpoint/2010/main" val="194113089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BC3F-9474-4194-A072-788DACDA1E23}"/>
              </a:ext>
            </a:extLst>
          </p:cNvPr>
          <p:cNvSpPr>
            <a:spLocks noGrp="1"/>
          </p:cNvSpPr>
          <p:nvPr>
            <p:ph type="title"/>
          </p:nvPr>
        </p:nvSpPr>
        <p:spPr/>
        <p:txBody>
          <a:bodyPr/>
          <a:lstStyle/>
          <a:p>
            <a:r>
              <a:rPr lang="en-IN" dirty="0"/>
              <a:t>				</a:t>
            </a:r>
            <a:r>
              <a:rPr lang="en-IN" dirty="0">
                <a:solidFill>
                  <a:schemeClr val="tx1">
                    <a:lumMod val="50000"/>
                  </a:schemeClr>
                </a:solidFill>
              </a:rPr>
              <a:t>	</a:t>
            </a:r>
            <a:r>
              <a:rPr lang="en-IN" sz="2400" b="1" dirty="0">
                <a:solidFill>
                  <a:schemeClr val="tx1">
                    <a:lumMod val="50000"/>
                  </a:schemeClr>
                </a:solidFill>
              </a:rPr>
              <a:t>Example</a:t>
            </a:r>
          </a:p>
        </p:txBody>
      </p:sp>
      <p:sp>
        <p:nvSpPr>
          <p:cNvPr id="3" name="Content Placeholder 2">
            <a:extLst>
              <a:ext uri="{FF2B5EF4-FFF2-40B4-BE49-F238E27FC236}">
                <a16:creationId xmlns:a16="http://schemas.microsoft.com/office/drawing/2014/main" id="{A9AC35EF-49ED-445E-99D0-85F7BD214E7D}"/>
              </a:ext>
            </a:extLst>
          </p:cNvPr>
          <p:cNvSpPr>
            <a:spLocks noGrp="1"/>
          </p:cNvSpPr>
          <p:nvPr>
            <p:ph idx="1"/>
          </p:nvPr>
        </p:nvSpPr>
        <p:spPr/>
        <p:txBody>
          <a:bodyPr/>
          <a:lstStyle/>
          <a:p>
            <a:r>
              <a:rPr lang="en-US" sz="1600" dirty="0">
                <a:solidFill>
                  <a:schemeClr val="tx1">
                    <a:lumMod val="50000"/>
                  </a:schemeClr>
                </a:solidFill>
              </a:rPr>
              <a:t>INSERT INTO CUSTOMERS (ID,NAME,AGE,ADDRESS,SALARY) </a:t>
            </a:r>
          </a:p>
          <a:p>
            <a:r>
              <a:rPr lang="en-US" sz="1600" dirty="0">
                <a:solidFill>
                  <a:schemeClr val="tx1">
                    <a:lumMod val="50000"/>
                  </a:schemeClr>
                </a:solidFill>
              </a:rPr>
              <a:t>VALUES (7, 'Rajnish', 27, 'HP', 9500.00 ); </a:t>
            </a:r>
          </a:p>
          <a:p>
            <a:endParaRPr lang="en-US" sz="1600" dirty="0">
              <a:solidFill>
                <a:schemeClr val="tx1">
                  <a:lumMod val="50000"/>
                </a:schemeClr>
              </a:solidFill>
            </a:endParaRPr>
          </a:p>
          <a:p>
            <a:r>
              <a:rPr lang="en-US" sz="1600" dirty="0">
                <a:solidFill>
                  <a:schemeClr val="tx1">
                    <a:lumMod val="50000"/>
                  </a:schemeClr>
                </a:solidFill>
              </a:rPr>
              <a:t>INSERT INTO CUSTOMERS (ID,NAME,AGE,ADDRESS,SALARY) </a:t>
            </a:r>
          </a:p>
          <a:p>
            <a:r>
              <a:rPr lang="en-US" sz="1600" dirty="0">
                <a:solidFill>
                  <a:schemeClr val="tx1">
                    <a:lumMod val="50000"/>
                  </a:schemeClr>
                </a:solidFill>
              </a:rPr>
              <a:t>VALUES (8, 'Riddhi', 21, 'WB', 4500.00 ); </a:t>
            </a:r>
          </a:p>
          <a:p>
            <a:r>
              <a:rPr lang="en-US" sz="1600" dirty="0">
                <a:solidFill>
                  <a:schemeClr val="tx1">
                    <a:lumMod val="50000"/>
                  </a:schemeClr>
                </a:solidFill>
              </a:rPr>
              <a:t>SAVEPOINT sav1;</a:t>
            </a:r>
          </a:p>
          <a:p>
            <a:r>
              <a:rPr lang="en-US" sz="1600" dirty="0">
                <a:solidFill>
                  <a:schemeClr val="tx1">
                    <a:lumMod val="50000"/>
                  </a:schemeClr>
                </a:solidFill>
              </a:rPr>
              <a:t>  </a:t>
            </a:r>
          </a:p>
          <a:p>
            <a:r>
              <a:rPr lang="en-US" sz="1600" dirty="0">
                <a:solidFill>
                  <a:schemeClr val="tx1">
                    <a:lumMod val="50000"/>
                  </a:schemeClr>
                </a:solidFill>
              </a:rPr>
              <a:t>UPDATE CUSTOMERS </a:t>
            </a:r>
          </a:p>
          <a:p>
            <a:r>
              <a:rPr lang="en-US" sz="1600" dirty="0">
                <a:solidFill>
                  <a:schemeClr val="tx1">
                    <a:lumMod val="50000"/>
                  </a:schemeClr>
                </a:solidFill>
              </a:rPr>
              <a:t>SET SALARY = SALARY + 1000; </a:t>
            </a:r>
          </a:p>
          <a:p>
            <a:r>
              <a:rPr lang="en-US" sz="1600" dirty="0">
                <a:solidFill>
                  <a:schemeClr val="tx1">
                    <a:lumMod val="50000"/>
                  </a:schemeClr>
                </a:solidFill>
              </a:rPr>
              <a:t>ROLLBACK TO sav1;</a:t>
            </a:r>
          </a:p>
          <a:p>
            <a:r>
              <a:rPr lang="en-US" sz="1600" dirty="0">
                <a:solidFill>
                  <a:schemeClr val="tx1">
                    <a:lumMod val="50000"/>
                  </a:schemeClr>
                </a:solidFill>
              </a:rPr>
              <a:t>  </a:t>
            </a:r>
          </a:p>
          <a:p>
            <a:r>
              <a:rPr lang="en-US" sz="1600" dirty="0">
                <a:solidFill>
                  <a:schemeClr val="tx1">
                    <a:lumMod val="50000"/>
                  </a:schemeClr>
                </a:solidFill>
              </a:rPr>
              <a:t>UPDATE CUSTOMERS </a:t>
            </a:r>
          </a:p>
          <a:p>
            <a:r>
              <a:rPr lang="en-US" sz="1600" dirty="0">
                <a:solidFill>
                  <a:schemeClr val="tx1">
                    <a:lumMod val="50000"/>
                  </a:schemeClr>
                </a:solidFill>
              </a:rPr>
              <a:t>SET SALARY = SALARY + 1000 </a:t>
            </a:r>
          </a:p>
          <a:p>
            <a:r>
              <a:rPr lang="en-US" sz="1600" dirty="0">
                <a:solidFill>
                  <a:schemeClr val="tx1">
                    <a:lumMod val="50000"/>
                  </a:schemeClr>
                </a:solidFill>
              </a:rPr>
              <a:t>WHERE ID = 7; </a:t>
            </a:r>
          </a:p>
          <a:p>
            <a:r>
              <a:rPr lang="en-US" sz="1600" dirty="0">
                <a:solidFill>
                  <a:schemeClr val="tx1">
                    <a:lumMod val="50000"/>
                  </a:schemeClr>
                </a:solidFill>
              </a:rPr>
              <a:t>UPDATE CUSTOMERS </a:t>
            </a:r>
          </a:p>
          <a:p>
            <a:r>
              <a:rPr lang="en-US" sz="1600" dirty="0">
                <a:solidFill>
                  <a:schemeClr val="tx1">
                    <a:lumMod val="50000"/>
                  </a:schemeClr>
                </a:solidFill>
              </a:rPr>
              <a:t>SET SALARY = SALARY + 1000  WHERE ID = 8; COMMIT;</a:t>
            </a:r>
            <a:endParaRPr lang="en-IN" sz="1600" dirty="0">
              <a:solidFill>
                <a:schemeClr val="tx1">
                  <a:lumMod val="50000"/>
                </a:schemeClr>
              </a:solidFill>
            </a:endParaRPr>
          </a:p>
        </p:txBody>
      </p:sp>
      <p:sp>
        <p:nvSpPr>
          <p:cNvPr id="4" name="Slide Number Placeholder 3">
            <a:extLst>
              <a:ext uri="{FF2B5EF4-FFF2-40B4-BE49-F238E27FC236}">
                <a16:creationId xmlns:a16="http://schemas.microsoft.com/office/drawing/2014/main" id="{98EC2BF0-A06D-4EE6-A25A-0290420D482E}"/>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48</a:t>
            </a:fld>
            <a:endParaRPr lang="en-US" dirty="0">
              <a:solidFill>
                <a:srgbClr val="63666A"/>
              </a:solidFill>
            </a:endParaRPr>
          </a:p>
        </p:txBody>
      </p:sp>
    </p:spTree>
    <p:extLst>
      <p:ext uri="{BB962C8B-B14F-4D97-AF65-F5344CB8AC3E}">
        <p14:creationId xmlns:p14="http://schemas.microsoft.com/office/powerpoint/2010/main" val="12422681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D109-8DDC-4784-951F-7C1FCD61B57C}"/>
              </a:ext>
            </a:extLst>
          </p:cNvPr>
          <p:cNvSpPr>
            <a:spLocks noGrp="1"/>
          </p:cNvSpPr>
          <p:nvPr>
            <p:ph type="title"/>
          </p:nvPr>
        </p:nvSpPr>
        <p:spPr/>
        <p:txBody>
          <a:bodyPr/>
          <a:lstStyle/>
          <a:p>
            <a:r>
              <a:rPr lang="en-IN" dirty="0"/>
              <a:t>					</a:t>
            </a:r>
            <a:r>
              <a:rPr lang="en-IN" sz="2400" b="1" dirty="0">
                <a:solidFill>
                  <a:schemeClr val="tx1">
                    <a:lumMod val="50000"/>
                  </a:schemeClr>
                </a:solidFill>
              </a:rPr>
              <a:t>Transaction</a:t>
            </a:r>
          </a:p>
        </p:txBody>
      </p:sp>
      <p:sp>
        <p:nvSpPr>
          <p:cNvPr id="3" name="Content Placeholder 2">
            <a:extLst>
              <a:ext uri="{FF2B5EF4-FFF2-40B4-BE49-F238E27FC236}">
                <a16:creationId xmlns:a16="http://schemas.microsoft.com/office/drawing/2014/main" id="{85A02FF5-3B9D-4B6B-AB73-72D74E746A98}"/>
              </a:ext>
            </a:extLst>
          </p:cNvPr>
          <p:cNvSpPr>
            <a:spLocks noGrp="1"/>
          </p:cNvSpPr>
          <p:nvPr>
            <p:ph idx="1"/>
          </p:nvPr>
        </p:nvSpPr>
        <p:spPr/>
        <p:txBody>
          <a:bodyPr/>
          <a:lstStyle/>
          <a:p>
            <a:pPr algn="just"/>
            <a:r>
              <a:rPr lang="en-US" b="0" i="0" dirty="0">
                <a:solidFill>
                  <a:schemeClr val="tx1">
                    <a:lumMod val="50000"/>
                  </a:schemeClr>
                </a:solidFill>
                <a:effectLst/>
                <a:latin typeface="Arial" panose="020B0604020202020204" pitchFamily="34" charset="0"/>
              </a:rPr>
              <a:t>A transaction has a </a:t>
            </a:r>
            <a:r>
              <a:rPr lang="en-US" b="1" i="0" dirty="0">
                <a:solidFill>
                  <a:schemeClr val="tx1">
                    <a:lumMod val="50000"/>
                  </a:schemeClr>
                </a:solidFill>
                <a:effectLst/>
                <a:latin typeface="Arial" panose="020B0604020202020204" pitchFamily="34" charset="0"/>
              </a:rPr>
              <a:t>beginning</a:t>
            </a:r>
            <a:r>
              <a:rPr lang="en-US" b="0" i="0" dirty="0">
                <a:solidFill>
                  <a:schemeClr val="tx1">
                    <a:lumMod val="50000"/>
                  </a:schemeClr>
                </a:solidFill>
                <a:effectLst/>
                <a:latin typeface="Arial" panose="020B0604020202020204" pitchFamily="34" charset="0"/>
              </a:rPr>
              <a:t> and an </a:t>
            </a:r>
            <a:r>
              <a:rPr lang="en-US" b="1" i="0" dirty="0">
                <a:solidFill>
                  <a:schemeClr val="tx1">
                    <a:lumMod val="50000"/>
                  </a:schemeClr>
                </a:solidFill>
                <a:effectLst/>
                <a:latin typeface="Arial" panose="020B0604020202020204" pitchFamily="34" charset="0"/>
              </a:rPr>
              <a:t>end</a:t>
            </a:r>
            <a:r>
              <a:rPr lang="en-US" b="0" i="0" dirty="0">
                <a:solidFill>
                  <a:schemeClr val="tx1">
                    <a:lumMod val="50000"/>
                  </a:schemeClr>
                </a:solidFill>
                <a:effectLst/>
                <a:latin typeface="Arial" panose="020B0604020202020204" pitchFamily="34" charset="0"/>
              </a:rPr>
              <a:t>. A transaction starts when one of the following events take place −</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The first SQL statement is performed after connecting to the database.</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At each new SQL statement issued after a transaction is completed.</a:t>
            </a:r>
          </a:p>
          <a:p>
            <a:pPr algn="just"/>
            <a:r>
              <a:rPr lang="en-US" b="0" i="0" dirty="0">
                <a:solidFill>
                  <a:schemeClr val="tx1">
                    <a:lumMod val="50000"/>
                  </a:schemeClr>
                </a:solidFill>
                <a:effectLst/>
                <a:latin typeface="Arial" panose="020B0604020202020204" pitchFamily="34" charset="0"/>
              </a:rPr>
              <a:t>A transaction ends when one of the following events take place −</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A </a:t>
            </a:r>
            <a:r>
              <a:rPr lang="en-US" b="1" i="0" dirty="0">
                <a:solidFill>
                  <a:schemeClr val="tx1">
                    <a:lumMod val="50000"/>
                  </a:schemeClr>
                </a:solidFill>
                <a:effectLst/>
                <a:latin typeface="Arial" panose="020B0604020202020204" pitchFamily="34" charset="0"/>
              </a:rPr>
              <a:t>COMMIT</a:t>
            </a:r>
            <a:r>
              <a:rPr lang="en-US" b="0" i="0" dirty="0">
                <a:solidFill>
                  <a:schemeClr val="tx1">
                    <a:lumMod val="50000"/>
                  </a:schemeClr>
                </a:solidFill>
                <a:effectLst/>
                <a:latin typeface="Arial" panose="020B0604020202020204" pitchFamily="34" charset="0"/>
              </a:rPr>
              <a:t> or a </a:t>
            </a:r>
            <a:r>
              <a:rPr lang="en-US" b="1" i="0" dirty="0">
                <a:solidFill>
                  <a:schemeClr val="tx1">
                    <a:lumMod val="50000"/>
                  </a:schemeClr>
                </a:solidFill>
                <a:effectLst/>
                <a:latin typeface="Arial" panose="020B0604020202020204" pitchFamily="34" charset="0"/>
              </a:rPr>
              <a:t>ROLLBACK</a:t>
            </a:r>
            <a:r>
              <a:rPr lang="en-US" b="0" i="0" dirty="0">
                <a:solidFill>
                  <a:schemeClr val="tx1">
                    <a:lumMod val="50000"/>
                  </a:schemeClr>
                </a:solidFill>
                <a:effectLst/>
                <a:latin typeface="Arial" panose="020B0604020202020204" pitchFamily="34" charset="0"/>
              </a:rPr>
              <a:t> statement is issued.</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A </a:t>
            </a:r>
            <a:r>
              <a:rPr lang="en-US" b="1" i="0" dirty="0">
                <a:solidFill>
                  <a:schemeClr val="tx1">
                    <a:lumMod val="50000"/>
                  </a:schemeClr>
                </a:solidFill>
                <a:effectLst/>
                <a:latin typeface="Arial" panose="020B0604020202020204" pitchFamily="34" charset="0"/>
              </a:rPr>
              <a:t>DDL</a:t>
            </a:r>
            <a:r>
              <a:rPr lang="en-US" b="0" i="0" dirty="0">
                <a:solidFill>
                  <a:schemeClr val="tx1">
                    <a:lumMod val="50000"/>
                  </a:schemeClr>
                </a:solidFill>
                <a:effectLst/>
                <a:latin typeface="Arial" panose="020B0604020202020204" pitchFamily="34" charset="0"/>
              </a:rPr>
              <a:t> statement, such as </a:t>
            </a:r>
            <a:r>
              <a:rPr lang="en-US" b="1" i="0" dirty="0">
                <a:solidFill>
                  <a:schemeClr val="tx1">
                    <a:lumMod val="50000"/>
                  </a:schemeClr>
                </a:solidFill>
                <a:effectLst/>
                <a:latin typeface="Arial" panose="020B0604020202020204" pitchFamily="34" charset="0"/>
              </a:rPr>
              <a:t>CREATE TABLE</a:t>
            </a:r>
            <a:r>
              <a:rPr lang="en-US" b="0" i="0" dirty="0">
                <a:solidFill>
                  <a:schemeClr val="tx1">
                    <a:lumMod val="50000"/>
                  </a:schemeClr>
                </a:solidFill>
                <a:effectLst/>
                <a:latin typeface="Arial" panose="020B0604020202020204" pitchFamily="34" charset="0"/>
              </a:rPr>
              <a:t> statement, is issued; because in that case a COMMIT is automatically performed.</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A </a:t>
            </a:r>
            <a:r>
              <a:rPr lang="en-US" b="1" i="0" dirty="0">
                <a:solidFill>
                  <a:schemeClr val="tx1">
                    <a:lumMod val="50000"/>
                  </a:schemeClr>
                </a:solidFill>
                <a:effectLst/>
                <a:latin typeface="Arial" panose="020B0604020202020204" pitchFamily="34" charset="0"/>
              </a:rPr>
              <a:t>DCL</a:t>
            </a:r>
            <a:r>
              <a:rPr lang="en-US" b="0" i="0" dirty="0">
                <a:solidFill>
                  <a:schemeClr val="tx1">
                    <a:lumMod val="50000"/>
                  </a:schemeClr>
                </a:solidFill>
                <a:effectLst/>
                <a:latin typeface="Arial" panose="020B0604020202020204" pitchFamily="34" charset="0"/>
              </a:rPr>
              <a:t> statement, such as a </a:t>
            </a:r>
            <a:r>
              <a:rPr lang="en-US" b="1" i="0" dirty="0">
                <a:solidFill>
                  <a:schemeClr val="tx1">
                    <a:lumMod val="50000"/>
                  </a:schemeClr>
                </a:solidFill>
                <a:effectLst/>
                <a:latin typeface="Arial" panose="020B0604020202020204" pitchFamily="34" charset="0"/>
              </a:rPr>
              <a:t>GRANT</a:t>
            </a:r>
            <a:r>
              <a:rPr lang="en-US" b="0" i="0" dirty="0">
                <a:solidFill>
                  <a:schemeClr val="tx1">
                    <a:lumMod val="50000"/>
                  </a:schemeClr>
                </a:solidFill>
                <a:effectLst/>
                <a:latin typeface="Arial" panose="020B0604020202020204" pitchFamily="34" charset="0"/>
              </a:rPr>
              <a:t> statement, is issued; because in that case a COMMIT is automatically performed.</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User disconnects from the database.</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User exits from </a:t>
            </a:r>
            <a:r>
              <a:rPr lang="en-US" b="1" i="0" dirty="0">
                <a:solidFill>
                  <a:schemeClr val="tx1">
                    <a:lumMod val="50000"/>
                  </a:schemeClr>
                </a:solidFill>
                <a:effectLst/>
                <a:latin typeface="Arial" panose="020B0604020202020204" pitchFamily="34" charset="0"/>
              </a:rPr>
              <a:t>SQL*PLUS</a:t>
            </a:r>
            <a:r>
              <a:rPr lang="en-US" b="0" i="0" dirty="0">
                <a:solidFill>
                  <a:schemeClr val="tx1">
                    <a:lumMod val="50000"/>
                  </a:schemeClr>
                </a:solidFill>
                <a:effectLst/>
                <a:latin typeface="Arial" panose="020B0604020202020204" pitchFamily="34" charset="0"/>
              </a:rPr>
              <a:t> by issuing the </a:t>
            </a:r>
            <a:r>
              <a:rPr lang="en-US" b="1" i="0" dirty="0">
                <a:solidFill>
                  <a:schemeClr val="tx1">
                    <a:lumMod val="50000"/>
                  </a:schemeClr>
                </a:solidFill>
                <a:effectLst/>
                <a:latin typeface="Arial" panose="020B0604020202020204" pitchFamily="34" charset="0"/>
              </a:rPr>
              <a:t>EXIT</a:t>
            </a:r>
            <a:r>
              <a:rPr lang="en-US" b="0" i="0" dirty="0">
                <a:solidFill>
                  <a:schemeClr val="tx1">
                    <a:lumMod val="50000"/>
                  </a:schemeClr>
                </a:solidFill>
                <a:effectLst/>
                <a:latin typeface="Arial" panose="020B0604020202020204" pitchFamily="34" charset="0"/>
              </a:rPr>
              <a:t> command, a COMMIT is automatically performed.</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SQL*Plus terminates abnormally, a </a:t>
            </a:r>
            <a:r>
              <a:rPr lang="en-US" b="1" i="0" dirty="0">
                <a:solidFill>
                  <a:schemeClr val="tx1">
                    <a:lumMod val="50000"/>
                  </a:schemeClr>
                </a:solidFill>
                <a:effectLst/>
                <a:latin typeface="Arial" panose="020B0604020202020204" pitchFamily="34" charset="0"/>
              </a:rPr>
              <a:t>ROLLBACK</a:t>
            </a:r>
            <a:r>
              <a:rPr lang="en-US" b="0" i="0" dirty="0">
                <a:solidFill>
                  <a:schemeClr val="tx1">
                    <a:lumMod val="50000"/>
                  </a:schemeClr>
                </a:solidFill>
                <a:effectLst/>
                <a:latin typeface="Arial" panose="020B0604020202020204" pitchFamily="34" charset="0"/>
              </a:rPr>
              <a:t> is automatically performed.</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A </a:t>
            </a:r>
            <a:r>
              <a:rPr lang="en-US" b="1" i="0" dirty="0">
                <a:solidFill>
                  <a:schemeClr val="tx1">
                    <a:lumMod val="50000"/>
                  </a:schemeClr>
                </a:solidFill>
                <a:effectLst/>
                <a:latin typeface="Arial" panose="020B0604020202020204" pitchFamily="34" charset="0"/>
              </a:rPr>
              <a:t>DML</a:t>
            </a:r>
            <a:r>
              <a:rPr lang="en-US" b="0" i="0" dirty="0">
                <a:solidFill>
                  <a:schemeClr val="tx1">
                    <a:lumMod val="50000"/>
                  </a:schemeClr>
                </a:solidFill>
                <a:effectLst/>
                <a:latin typeface="Arial" panose="020B0604020202020204" pitchFamily="34" charset="0"/>
              </a:rPr>
              <a:t> statement fails; in that case a ROLLBACK is automatically performed for undoing that DML statement.</a:t>
            </a:r>
          </a:p>
          <a:p>
            <a:endParaRPr lang="en-IN" dirty="0">
              <a:solidFill>
                <a:schemeClr val="tx1">
                  <a:lumMod val="50000"/>
                </a:schemeClr>
              </a:solidFill>
            </a:endParaRPr>
          </a:p>
        </p:txBody>
      </p:sp>
      <p:sp>
        <p:nvSpPr>
          <p:cNvPr id="4" name="Slide Number Placeholder 3">
            <a:extLst>
              <a:ext uri="{FF2B5EF4-FFF2-40B4-BE49-F238E27FC236}">
                <a16:creationId xmlns:a16="http://schemas.microsoft.com/office/drawing/2014/main" id="{F0A2316B-B46E-4D2A-B4DB-0A6DD09231C9}"/>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49</a:t>
            </a:fld>
            <a:endParaRPr lang="en-US" dirty="0">
              <a:solidFill>
                <a:srgbClr val="63666A"/>
              </a:solidFill>
            </a:endParaRPr>
          </a:p>
        </p:txBody>
      </p:sp>
    </p:spTree>
    <p:extLst>
      <p:ext uri="{BB962C8B-B14F-4D97-AF65-F5344CB8AC3E}">
        <p14:creationId xmlns:p14="http://schemas.microsoft.com/office/powerpoint/2010/main" val="32929509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5DE20-51AA-4E85-9FDF-46CB4B09BE0B}"/>
              </a:ext>
            </a:extLst>
          </p:cNvPr>
          <p:cNvSpPr>
            <a:spLocks noGrp="1"/>
          </p:cNvSpPr>
          <p:nvPr>
            <p:ph type="title"/>
          </p:nvPr>
        </p:nvSpPr>
        <p:spPr/>
        <p:txBody>
          <a:bodyPr/>
          <a:lstStyle/>
          <a:p>
            <a:r>
              <a:rPr lang="en-IN" dirty="0"/>
              <a:t>			</a:t>
            </a:r>
            <a:r>
              <a:rPr lang="en-IN" dirty="0">
                <a:solidFill>
                  <a:schemeClr val="tx1">
                    <a:lumMod val="50000"/>
                  </a:schemeClr>
                </a:solidFill>
              </a:rPr>
              <a:t>           </a:t>
            </a:r>
            <a:r>
              <a:rPr lang="en-IN" sz="2400" b="1" dirty="0">
                <a:solidFill>
                  <a:schemeClr val="tx1">
                    <a:lumMod val="50000"/>
                  </a:schemeClr>
                </a:solidFill>
              </a:rPr>
              <a:t>              Features</a:t>
            </a:r>
          </a:p>
        </p:txBody>
      </p:sp>
      <p:sp>
        <p:nvSpPr>
          <p:cNvPr id="6" name="Content Placeholder 5">
            <a:extLst>
              <a:ext uri="{FF2B5EF4-FFF2-40B4-BE49-F238E27FC236}">
                <a16:creationId xmlns:a16="http://schemas.microsoft.com/office/drawing/2014/main" id="{4FF1D2D7-B4CE-4B5A-AD62-0A9E5344D47D}"/>
              </a:ext>
            </a:extLst>
          </p:cNvPr>
          <p:cNvSpPr>
            <a:spLocks noGrp="1"/>
          </p:cNvSpPr>
          <p:nvPr>
            <p:ph idx="1"/>
          </p:nvPr>
        </p:nvSpPr>
        <p:spPr/>
        <p:txBody>
          <a:bodyPr/>
          <a:lstStyle/>
          <a:p>
            <a:pPr algn="just"/>
            <a:r>
              <a:rPr lang="en-US" b="0" i="0" dirty="0">
                <a:solidFill>
                  <a:schemeClr val="tx1">
                    <a:lumMod val="50000"/>
                  </a:schemeClr>
                </a:solidFill>
                <a:effectLst/>
                <a:latin typeface="Arial" panose="020B0604020202020204" pitchFamily="34" charset="0"/>
              </a:rPr>
              <a:t>PL/SQL has the following features −</a:t>
            </a:r>
          </a:p>
          <a:p>
            <a:pPr algn="l">
              <a:buFont typeface="Arial" panose="020B0604020202020204" pitchFamily="34" charset="0"/>
              <a:buChar char="•"/>
            </a:pPr>
            <a:r>
              <a:rPr lang="en-US" b="0" i="0" dirty="0">
                <a:solidFill>
                  <a:schemeClr val="tx1">
                    <a:lumMod val="50000"/>
                  </a:schemeClr>
                </a:solidFill>
                <a:effectLst/>
                <a:latin typeface="Arial" panose="020B0604020202020204" pitchFamily="34" charset="0"/>
              </a:rPr>
              <a:t>PL/SQL is tightly integrated with SQL.</a:t>
            </a:r>
          </a:p>
          <a:p>
            <a:pPr algn="l">
              <a:buFont typeface="Arial" panose="020B0604020202020204" pitchFamily="34" charset="0"/>
              <a:buChar char="•"/>
            </a:pPr>
            <a:r>
              <a:rPr lang="en-US" b="0" i="0" dirty="0">
                <a:solidFill>
                  <a:schemeClr val="tx1">
                    <a:lumMod val="50000"/>
                  </a:schemeClr>
                </a:solidFill>
                <a:effectLst/>
                <a:latin typeface="Arial" panose="020B0604020202020204" pitchFamily="34" charset="0"/>
              </a:rPr>
              <a:t>It offers extensive error checking.</a:t>
            </a:r>
          </a:p>
          <a:p>
            <a:pPr algn="l">
              <a:buFont typeface="Arial" panose="020B0604020202020204" pitchFamily="34" charset="0"/>
              <a:buChar char="•"/>
            </a:pPr>
            <a:r>
              <a:rPr lang="en-US" b="0" i="0" dirty="0">
                <a:solidFill>
                  <a:schemeClr val="tx1">
                    <a:lumMod val="50000"/>
                  </a:schemeClr>
                </a:solidFill>
                <a:effectLst/>
                <a:latin typeface="Arial" panose="020B0604020202020204" pitchFamily="34" charset="0"/>
              </a:rPr>
              <a:t>It offers numerous data types.</a:t>
            </a:r>
          </a:p>
          <a:p>
            <a:pPr algn="l">
              <a:buFont typeface="Arial" panose="020B0604020202020204" pitchFamily="34" charset="0"/>
              <a:buChar char="•"/>
            </a:pPr>
            <a:r>
              <a:rPr lang="en-US" b="0" i="0" dirty="0">
                <a:solidFill>
                  <a:schemeClr val="tx1">
                    <a:lumMod val="50000"/>
                  </a:schemeClr>
                </a:solidFill>
                <a:effectLst/>
                <a:latin typeface="Arial" panose="020B0604020202020204" pitchFamily="34" charset="0"/>
              </a:rPr>
              <a:t>It offers a variety of programming structures.</a:t>
            </a:r>
          </a:p>
          <a:p>
            <a:pPr algn="l">
              <a:buFont typeface="Arial" panose="020B0604020202020204" pitchFamily="34" charset="0"/>
              <a:buChar char="•"/>
            </a:pPr>
            <a:r>
              <a:rPr lang="en-US" b="0" i="0" dirty="0">
                <a:solidFill>
                  <a:schemeClr val="tx1">
                    <a:lumMod val="50000"/>
                  </a:schemeClr>
                </a:solidFill>
                <a:effectLst/>
                <a:latin typeface="Arial" panose="020B0604020202020204" pitchFamily="34" charset="0"/>
              </a:rPr>
              <a:t>It supports structured programming through functions and procedures.</a:t>
            </a:r>
          </a:p>
          <a:p>
            <a:pPr algn="l">
              <a:buFont typeface="Arial" panose="020B0604020202020204" pitchFamily="34" charset="0"/>
              <a:buChar char="•"/>
            </a:pPr>
            <a:r>
              <a:rPr lang="en-US" b="0" i="0" dirty="0">
                <a:solidFill>
                  <a:schemeClr val="tx1">
                    <a:lumMod val="50000"/>
                  </a:schemeClr>
                </a:solidFill>
                <a:effectLst/>
                <a:latin typeface="Arial" panose="020B0604020202020204" pitchFamily="34" charset="0"/>
              </a:rPr>
              <a:t>It supports object-oriented programming.</a:t>
            </a:r>
          </a:p>
          <a:p>
            <a:pPr algn="l">
              <a:buFont typeface="Arial" panose="020B0604020202020204" pitchFamily="34" charset="0"/>
              <a:buChar char="•"/>
            </a:pPr>
            <a:r>
              <a:rPr lang="en-US" b="0" i="0" dirty="0">
                <a:solidFill>
                  <a:schemeClr val="tx1">
                    <a:lumMod val="50000"/>
                  </a:schemeClr>
                </a:solidFill>
                <a:effectLst/>
                <a:latin typeface="Arial" panose="020B0604020202020204" pitchFamily="34" charset="0"/>
              </a:rPr>
              <a:t>It supports the development of web applications and server pages.</a:t>
            </a:r>
          </a:p>
          <a:p>
            <a:endParaRPr lang="en-IN" dirty="0">
              <a:solidFill>
                <a:schemeClr val="tx1">
                  <a:lumMod val="50000"/>
                </a:schemeClr>
              </a:solidFill>
            </a:endParaRPr>
          </a:p>
        </p:txBody>
      </p:sp>
      <p:sp>
        <p:nvSpPr>
          <p:cNvPr id="4" name="Slide Number Placeholder 3">
            <a:extLst>
              <a:ext uri="{FF2B5EF4-FFF2-40B4-BE49-F238E27FC236}">
                <a16:creationId xmlns:a16="http://schemas.microsoft.com/office/drawing/2014/main" id="{FA2AF476-1EC5-4974-BB8D-D19FCC24C9C9}"/>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5</a:t>
            </a:fld>
            <a:endParaRPr lang="en-US" dirty="0">
              <a:solidFill>
                <a:srgbClr val="63666A"/>
              </a:solidFill>
            </a:endParaRPr>
          </a:p>
        </p:txBody>
      </p:sp>
    </p:spTree>
    <p:extLst>
      <p:ext uri="{BB962C8B-B14F-4D97-AF65-F5344CB8AC3E}">
        <p14:creationId xmlns:p14="http://schemas.microsoft.com/office/powerpoint/2010/main" val="159925592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2753-3056-49ED-AF02-5EDF3788A77C}"/>
              </a:ext>
            </a:extLst>
          </p:cNvPr>
          <p:cNvSpPr>
            <a:spLocks noGrp="1"/>
          </p:cNvSpPr>
          <p:nvPr>
            <p:ph type="title"/>
          </p:nvPr>
        </p:nvSpPr>
        <p:spPr/>
        <p:txBody>
          <a:bodyPr/>
          <a:lstStyle/>
          <a:p>
            <a:r>
              <a:rPr lang="en-IN" dirty="0"/>
              <a:t>				</a:t>
            </a:r>
            <a:r>
              <a:rPr lang="en-IN" dirty="0">
                <a:solidFill>
                  <a:schemeClr val="tx1">
                    <a:lumMod val="50000"/>
                  </a:schemeClr>
                </a:solidFill>
              </a:rPr>
              <a:t>	</a:t>
            </a:r>
            <a:r>
              <a:rPr lang="en-IN" sz="2400" b="1" dirty="0">
                <a:solidFill>
                  <a:schemeClr val="tx1">
                    <a:lumMod val="50000"/>
                  </a:schemeClr>
                </a:solidFill>
              </a:rPr>
              <a:t>Date &amp; Time</a:t>
            </a:r>
          </a:p>
        </p:txBody>
      </p:sp>
      <p:sp>
        <p:nvSpPr>
          <p:cNvPr id="3" name="Content Placeholder 2">
            <a:extLst>
              <a:ext uri="{FF2B5EF4-FFF2-40B4-BE49-F238E27FC236}">
                <a16:creationId xmlns:a16="http://schemas.microsoft.com/office/drawing/2014/main" id="{1EE0D8F5-9EBE-41DF-90CE-031B5B55CED9}"/>
              </a:ext>
            </a:extLst>
          </p:cNvPr>
          <p:cNvSpPr>
            <a:spLocks noGrp="1"/>
          </p:cNvSpPr>
          <p:nvPr>
            <p:ph idx="1"/>
          </p:nvPr>
        </p:nvSpPr>
        <p:spPr/>
        <p:txBody>
          <a:bodyPr/>
          <a:lstStyle/>
          <a:p>
            <a:pPr algn="just"/>
            <a:r>
              <a:rPr lang="en-US" b="0" i="0" dirty="0">
                <a:solidFill>
                  <a:schemeClr val="tx1">
                    <a:lumMod val="50000"/>
                  </a:schemeClr>
                </a:solidFill>
                <a:effectLst/>
                <a:latin typeface="Arial" panose="020B0604020202020204" pitchFamily="34" charset="0"/>
              </a:rPr>
              <a:t>There are two classes of date and time related data types in PL/SQL −</a:t>
            </a:r>
          </a:p>
          <a:p>
            <a:pPr algn="l">
              <a:buFont typeface="Arial" panose="020B0604020202020204" pitchFamily="34" charset="0"/>
              <a:buChar char="•"/>
            </a:pPr>
            <a:r>
              <a:rPr lang="en-US" b="0" i="0" dirty="0">
                <a:solidFill>
                  <a:schemeClr val="tx1">
                    <a:lumMod val="50000"/>
                  </a:schemeClr>
                </a:solidFill>
                <a:effectLst/>
                <a:latin typeface="Arial" panose="020B0604020202020204" pitchFamily="34" charset="0"/>
              </a:rPr>
              <a:t>Datetime data types</a:t>
            </a:r>
          </a:p>
          <a:p>
            <a:pPr algn="l">
              <a:buFont typeface="Arial" panose="020B0604020202020204" pitchFamily="34" charset="0"/>
              <a:buChar char="•"/>
            </a:pPr>
            <a:r>
              <a:rPr lang="en-US" b="0" i="0" dirty="0">
                <a:solidFill>
                  <a:schemeClr val="tx1">
                    <a:lumMod val="50000"/>
                  </a:schemeClr>
                </a:solidFill>
                <a:effectLst/>
                <a:latin typeface="Arial" panose="020B0604020202020204" pitchFamily="34" charset="0"/>
              </a:rPr>
              <a:t>Interval data types</a:t>
            </a:r>
          </a:p>
          <a:p>
            <a:pPr algn="just"/>
            <a:r>
              <a:rPr lang="en-US" b="0" i="0" dirty="0">
                <a:solidFill>
                  <a:schemeClr val="tx1">
                    <a:lumMod val="50000"/>
                  </a:schemeClr>
                </a:solidFill>
                <a:effectLst/>
                <a:latin typeface="Arial" panose="020B0604020202020204" pitchFamily="34" charset="0"/>
              </a:rPr>
              <a:t>The Datetime data types are −</a:t>
            </a:r>
          </a:p>
          <a:p>
            <a:pPr algn="l">
              <a:buFont typeface="Arial" panose="020B0604020202020204" pitchFamily="34" charset="0"/>
              <a:buChar char="•"/>
            </a:pPr>
            <a:r>
              <a:rPr lang="en-US" b="0" i="0" dirty="0">
                <a:solidFill>
                  <a:schemeClr val="tx1">
                    <a:lumMod val="50000"/>
                  </a:schemeClr>
                </a:solidFill>
                <a:effectLst/>
                <a:latin typeface="Arial" panose="020B0604020202020204" pitchFamily="34" charset="0"/>
              </a:rPr>
              <a:t>DATE</a:t>
            </a:r>
          </a:p>
          <a:p>
            <a:pPr algn="l">
              <a:buFont typeface="Arial" panose="020B0604020202020204" pitchFamily="34" charset="0"/>
              <a:buChar char="•"/>
            </a:pPr>
            <a:r>
              <a:rPr lang="en-US" b="0" i="0" dirty="0">
                <a:solidFill>
                  <a:schemeClr val="tx1">
                    <a:lumMod val="50000"/>
                  </a:schemeClr>
                </a:solidFill>
                <a:effectLst/>
                <a:latin typeface="Arial" panose="020B0604020202020204" pitchFamily="34" charset="0"/>
              </a:rPr>
              <a:t>TIMESTAMP</a:t>
            </a:r>
          </a:p>
          <a:p>
            <a:pPr algn="l">
              <a:buFont typeface="Arial" panose="020B0604020202020204" pitchFamily="34" charset="0"/>
              <a:buChar char="•"/>
            </a:pPr>
            <a:r>
              <a:rPr lang="en-US" b="0" i="0" dirty="0">
                <a:solidFill>
                  <a:schemeClr val="tx1">
                    <a:lumMod val="50000"/>
                  </a:schemeClr>
                </a:solidFill>
                <a:effectLst/>
                <a:latin typeface="Arial" panose="020B0604020202020204" pitchFamily="34" charset="0"/>
              </a:rPr>
              <a:t>TIMESTAMP WITH TIME ZONE</a:t>
            </a:r>
          </a:p>
          <a:p>
            <a:pPr algn="l">
              <a:buFont typeface="Arial" panose="020B0604020202020204" pitchFamily="34" charset="0"/>
              <a:buChar char="•"/>
            </a:pPr>
            <a:r>
              <a:rPr lang="en-US" b="0" i="0" dirty="0">
                <a:solidFill>
                  <a:schemeClr val="tx1">
                    <a:lumMod val="50000"/>
                  </a:schemeClr>
                </a:solidFill>
                <a:effectLst/>
                <a:latin typeface="Arial" panose="020B0604020202020204" pitchFamily="34" charset="0"/>
              </a:rPr>
              <a:t>TIMESTAMP WITH LOCAL TIME ZONE</a:t>
            </a:r>
          </a:p>
          <a:p>
            <a:pPr algn="just"/>
            <a:r>
              <a:rPr lang="en-US" b="0" i="0" dirty="0">
                <a:solidFill>
                  <a:schemeClr val="tx1">
                    <a:lumMod val="50000"/>
                  </a:schemeClr>
                </a:solidFill>
                <a:effectLst/>
                <a:latin typeface="Arial" panose="020B0604020202020204" pitchFamily="34" charset="0"/>
              </a:rPr>
              <a:t>The Interval data types are −</a:t>
            </a:r>
          </a:p>
          <a:p>
            <a:pPr algn="l">
              <a:buFont typeface="Arial" panose="020B0604020202020204" pitchFamily="34" charset="0"/>
              <a:buChar char="•"/>
            </a:pPr>
            <a:r>
              <a:rPr lang="en-US" b="0" i="0" dirty="0">
                <a:solidFill>
                  <a:schemeClr val="tx1">
                    <a:lumMod val="50000"/>
                  </a:schemeClr>
                </a:solidFill>
                <a:effectLst/>
                <a:latin typeface="Arial" panose="020B0604020202020204" pitchFamily="34" charset="0"/>
              </a:rPr>
              <a:t>INTERVAL YEAR TO MONTH</a:t>
            </a:r>
          </a:p>
          <a:p>
            <a:endParaRPr lang="en-IN" dirty="0">
              <a:solidFill>
                <a:schemeClr val="tx1">
                  <a:lumMod val="50000"/>
                </a:schemeClr>
              </a:solidFill>
            </a:endParaRPr>
          </a:p>
        </p:txBody>
      </p:sp>
      <p:sp>
        <p:nvSpPr>
          <p:cNvPr id="4" name="Slide Number Placeholder 3">
            <a:extLst>
              <a:ext uri="{FF2B5EF4-FFF2-40B4-BE49-F238E27FC236}">
                <a16:creationId xmlns:a16="http://schemas.microsoft.com/office/drawing/2014/main" id="{BA517646-D6EA-4C2F-B5F1-A952E92B616E}"/>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50</a:t>
            </a:fld>
            <a:endParaRPr lang="en-US" dirty="0">
              <a:solidFill>
                <a:srgbClr val="63666A"/>
              </a:solidFill>
            </a:endParaRPr>
          </a:p>
        </p:txBody>
      </p:sp>
    </p:spTree>
    <p:extLst>
      <p:ext uri="{BB962C8B-B14F-4D97-AF65-F5344CB8AC3E}">
        <p14:creationId xmlns:p14="http://schemas.microsoft.com/office/powerpoint/2010/main" val="233431063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9763B04-44FA-4BCE-8C55-9723B1450142}"/>
              </a:ext>
            </a:extLst>
          </p:cNvPr>
          <p:cNvSpPr>
            <a:spLocks noGrp="1"/>
          </p:cNvSpPr>
          <p:nvPr>
            <p:ph type="title"/>
          </p:nvPr>
        </p:nvSpPr>
        <p:spPr/>
        <p:txBody>
          <a:bodyPr/>
          <a:lstStyle/>
          <a:p>
            <a:r>
              <a:rPr lang="en-IN" dirty="0"/>
              <a:t>				</a:t>
            </a:r>
            <a:r>
              <a:rPr lang="en-IN" dirty="0">
                <a:solidFill>
                  <a:schemeClr val="tx1">
                    <a:lumMod val="50000"/>
                  </a:schemeClr>
                </a:solidFill>
              </a:rPr>
              <a:t>	</a:t>
            </a:r>
            <a:r>
              <a:rPr lang="en-IN" sz="2400" b="1" dirty="0">
                <a:solidFill>
                  <a:schemeClr val="tx1">
                    <a:lumMod val="50000"/>
                  </a:schemeClr>
                </a:solidFill>
              </a:rPr>
              <a:t>Example</a:t>
            </a:r>
          </a:p>
        </p:txBody>
      </p:sp>
      <p:sp>
        <p:nvSpPr>
          <p:cNvPr id="3" name="Content Placeholder 2">
            <a:extLst>
              <a:ext uri="{FF2B5EF4-FFF2-40B4-BE49-F238E27FC236}">
                <a16:creationId xmlns:a16="http://schemas.microsoft.com/office/drawing/2014/main" id="{B6B56F28-2A62-45B8-B604-71AD91B838D2}"/>
              </a:ext>
            </a:extLst>
          </p:cNvPr>
          <p:cNvSpPr>
            <a:spLocks noGrp="1"/>
          </p:cNvSpPr>
          <p:nvPr>
            <p:ph sz="half" idx="1"/>
          </p:nvPr>
        </p:nvSpPr>
        <p:spPr/>
        <p:txBody>
          <a:bodyPr/>
          <a:lstStyle/>
          <a:p>
            <a:r>
              <a:rPr lang="en-IN" sz="1600" dirty="0">
                <a:solidFill>
                  <a:schemeClr val="tx1">
                    <a:lumMod val="50000"/>
                  </a:schemeClr>
                </a:solidFill>
              </a:rPr>
              <a:t>SELECT SYSDATE FROM DUAL; </a:t>
            </a:r>
          </a:p>
          <a:p>
            <a:r>
              <a:rPr lang="en-IN" sz="1600" dirty="0">
                <a:solidFill>
                  <a:schemeClr val="tx1">
                    <a:lumMod val="50000"/>
                  </a:schemeClr>
                </a:solidFill>
              </a:rPr>
              <a:t>Output −</a:t>
            </a:r>
          </a:p>
          <a:p>
            <a:endParaRPr lang="en-IN" sz="1600" dirty="0">
              <a:solidFill>
                <a:schemeClr val="tx1">
                  <a:lumMod val="50000"/>
                </a:schemeClr>
              </a:solidFill>
            </a:endParaRPr>
          </a:p>
          <a:p>
            <a:r>
              <a:rPr lang="en-IN" sz="1600" dirty="0">
                <a:solidFill>
                  <a:schemeClr val="tx1">
                    <a:lumMod val="50000"/>
                  </a:schemeClr>
                </a:solidFill>
              </a:rPr>
              <a:t>08/31/2012 5:25:34 PM </a:t>
            </a:r>
          </a:p>
          <a:p>
            <a:r>
              <a:rPr lang="en-IN" sz="1600" dirty="0">
                <a:solidFill>
                  <a:schemeClr val="tx1">
                    <a:lumMod val="50000"/>
                  </a:schemeClr>
                </a:solidFill>
              </a:rPr>
              <a:t>Example 2</a:t>
            </a:r>
          </a:p>
          <a:p>
            <a:endParaRPr lang="en-IN" sz="1600" dirty="0">
              <a:solidFill>
                <a:schemeClr val="tx1">
                  <a:lumMod val="50000"/>
                </a:schemeClr>
              </a:solidFill>
            </a:endParaRPr>
          </a:p>
          <a:p>
            <a:r>
              <a:rPr lang="en-IN" sz="1600" dirty="0">
                <a:solidFill>
                  <a:schemeClr val="tx1">
                    <a:lumMod val="50000"/>
                  </a:schemeClr>
                </a:solidFill>
              </a:rPr>
              <a:t>SELECT TO_CHAR(CURRENT_DATE, 'DD-MM-YYYY HH:MI:SS') FROM DUAL; </a:t>
            </a:r>
          </a:p>
          <a:p>
            <a:r>
              <a:rPr lang="en-IN" sz="1600" dirty="0">
                <a:solidFill>
                  <a:schemeClr val="tx1">
                    <a:lumMod val="50000"/>
                  </a:schemeClr>
                </a:solidFill>
              </a:rPr>
              <a:t>Output −</a:t>
            </a:r>
          </a:p>
          <a:p>
            <a:endParaRPr lang="en-IN" sz="1600" dirty="0">
              <a:solidFill>
                <a:schemeClr val="tx1">
                  <a:lumMod val="50000"/>
                </a:schemeClr>
              </a:solidFill>
            </a:endParaRPr>
          </a:p>
          <a:p>
            <a:r>
              <a:rPr lang="en-IN" sz="1600" dirty="0">
                <a:solidFill>
                  <a:schemeClr val="tx1">
                    <a:lumMod val="50000"/>
                  </a:schemeClr>
                </a:solidFill>
              </a:rPr>
              <a:t>31-08-2012 05:26:14</a:t>
            </a:r>
          </a:p>
        </p:txBody>
      </p:sp>
      <p:sp>
        <p:nvSpPr>
          <p:cNvPr id="7" name="Content Placeholder 6">
            <a:extLst>
              <a:ext uri="{FF2B5EF4-FFF2-40B4-BE49-F238E27FC236}">
                <a16:creationId xmlns:a16="http://schemas.microsoft.com/office/drawing/2014/main" id="{F883388C-3EC2-4674-9E23-9A901BBA3784}"/>
              </a:ext>
            </a:extLst>
          </p:cNvPr>
          <p:cNvSpPr>
            <a:spLocks noGrp="1"/>
          </p:cNvSpPr>
          <p:nvPr>
            <p:ph sz="half" idx="2"/>
          </p:nvPr>
        </p:nvSpPr>
        <p:spPr/>
        <p:txBody>
          <a:bodyPr/>
          <a:lstStyle/>
          <a:p>
            <a:r>
              <a:rPr lang="en-IN" sz="1600" dirty="0">
                <a:solidFill>
                  <a:schemeClr val="tx1">
                    <a:lumMod val="50000"/>
                  </a:schemeClr>
                </a:solidFill>
              </a:rPr>
              <a:t>Example 3</a:t>
            </a:r>
          </a:p>
          <a:p>
            <a:endParaRPr lang="en-IN" sz="1600" dirty="0">
              <a:solidFill>
                <a:schemeClr val="tx1">
                  <a:lumMod val="50000"/>
                </a:schemeClr>
              </a:solidFill>
            </a:endParaRPr>
          </a:p>
          <a:p>
            <a:r>
              <a:rPr lang="en-IN" sz="1600" dirty="0">
                <a:solidFill>
                  <a:schemeClr val="tx1">
                    <a:lumMod val="50000"/>
                  </a:schemeClr>
                </a:solidFill>
              </a:rPr>
              <a:t>SELECT ADD_MONTHS(SYSDATE, 5) FROM DUAL;</a:t>
            </a:r>
          </a:p>
          <a:p>
            <a:r>
              <a:rPr lang="en-IN" sz="1600" dirty="0">
                <a:solidFill>
                  <a:schemeClr val="tx1">
                    <a:lumMod val="50000"/>
                  </a:schemeClr>
                </a:solidFill>
              </a:rPr>
              <a:t>Output −</a:t>
            </a:r>
          </a:p>
          <a:p>
            <a:endParaRPr lang="en-IN" sz="1600" dirty="0">
              <a:solidFill>
                <a:schemeClr val="tx1">
                  <a:lumMod val="50000"/>
                </a:schemeClr>
              </a:solidFill>
            </a:endParaRPr>
          </a:p>
          <a:p>
            <a:r>
              <a:rPr lang="en-IN" sz="1600" dirty="0">
                <a:solidFill>
                  <a:schemeClr val="tx1">
                    <a:lumMod val="50000"/>
                  </a:schemeClr>
                </a:solidFill>
              </a:rPr>
              <a:t>01/31/2013 5:26:31 PM </a:t>
            </a:r>
          </a:p>
          <a:p>
            <a:r>
              <a:rPr lang="en-IN" sz="1600" dirty="0">
                <a:solidFill>
                  <a:schemeClr val="tx1">
                    <a:lumMod val="50000"/>
                  </a:schemeClr>
                </a:solidFill>
              </a:rPr>
              <a:t>Example 4</a:t>
            </a:r>
          </a:p>
          <a:p>
            <a:endParaRPr lang="en-IN" sz="1600" dirty="0">
              <a:solidFill>
                <a:schemeClr val="tx1">
                  <a:lumMod val="50000"/>
                </a:schemeClr>
              </a:solidFill>
            </a:endParaRPr>
          </a:p>
          <a:p>
            <a:r>
              <a:rPr lang="en-IN" sz="1600" dirty="0">
                <a:solidFill>
                  <a:schemeClr val="tx1">
                    <a:lumMod val="50000"/>
                  </a:schemeClr>
                </a:solidFill>
              </a:rPr>
              <a:t>SELECT LOCALTIMESTAMP FROM DUAL; </a:t>
            </a:r>
          </a:p>
          <a:p>
            <a:r>
              <a:rPr lang="en-IN" sz="1600" dirty="0">
                <a:solidFill>
                  <a:schemeClr val="tx1">
                    <a:lumMod val="50000"/>
                  </a:schemeClr>
                </a:solidFill>
              </a:rPr>
              <a:t>Output −</a:t>
            </a:r>
          </a:p>
          <a:p>
            <a:endParaRPr lang="en-IN" sz="1600" dirty="0">
              <a:solidFill>
                <a:schemeClr val="tx1">
                  <a:lumMod val="50000"/>
                </a:schemeClr>
              </a:solidFill>
            </a:endParaRPr>
          </a:p>
          <a:p>
            <a:r>
              <a:rPr lang="en-IN" sz="1600" dirty="0">
                <a:solidFill>
                  <a:schemeClr val="tx1">
                    <a:lumMod val="50000"/>
                  </a:schemeClr>
                </a:solidFill>
              </a:rPr>
              <a:t>8/31/2012 5:26:55.347000 PM </a:t>
            </a:r>
          </a:p>
          <a:p>
            <a:endParaRPr lang="en-IN" sz="1600" dirty="0">
              <a:solidFill>
                <a:schemeClr val="tx1">
                  <a:lumMod val="50000"/>
                </a:schemeClr>
              </a:solidFill>
            </a:endParaRPr>
          </a:p>
        </p:txBody>
      </p:sp>
      <p:sp>
        <p:nvSpPr>
          <p:cNvPr id="4" name="Slide Number Placeholder 3">
            <a:extLst>
              <a:ext uri="{FF2B5EF4-FFF2-40B4-BE49-F238E27FC236}">
                <a16:creationId xmlns:a16="http://schemas.microsoft.com/office/drawing/2014/main" id="{BC49F33E-ADC5-4D75-92B1-DFF3AA190CE5}"/>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51</a:t>
            </a:fld>
            <a:endParaRPr lang="en-US" dirty="0">
              <a:solidFill>
                <a:srgbClr val="63666A"/>
              </a:solidFill>
            </a:endParaRPr>
          </a:p>
        </p:txBody>
      </p:sp>
    </p:spTree>
    <p:extLst>
      <p:ext uri="{BB962C8B-B14F-4D97-AF65-F5344CB8AC3E}">
        <p14:creationId xmlns:p14="http://schemas.microsoft.com/office/powerpoint/2010/main" val="205125043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613AE3-F392-443F-9178-A97234FB0CA0}"/>
              </a:ext>
            </a:extLst>
          </p:cNvPr>
          <p:cNvSpPr>
            <a:spLocks noGrp="1"/>
          </p:cNvSpPr>
          <p:nvPr>
            <p:ph type="title"/>
          </p:nvPr>
        </p:nvSpPr>
        <p:spPr/>
        <p:txBody>
          <a:bodyPr/>
          <a:lstStyle/>
          <a:p>
            <a:r>
              <a:rPr lang="en-IN" dirty="0"/>
              <a:t>				</a:t>
            </a:r>
            <a:r>
              <a:rPr lang="en-IN" sz="2400" b="1" dirty="0"/>
              <a:t>	</a:t>
            </a:r>
            <a:r>
              <a:rPr lang="en-IN" sz="2400" b="1" dirty="0">
                <a:solidFill>
                  <a:schemeClr val="tx1">
                    <a:lumMod val="50000"/>
                  </a:schemeClr>
                </a:solidFill>
              </a:rPr>
              <a:t>DBMS Output</a:t>
            </a:r>
          </a:p>
        </p:txBody>
      </p:sp>
      <p:sp>
        <p:nvSpPr>
          <p:cNvPr id="7" name="Content Placeholder 6">
            <a:extLst>
              <a:ext uri="{FF2B5EF4-FFF2-40B4-BE49-F238E27FC236}">
                <a16:creationId xmlns:a16="http://schemas.microsoft.com/office/drawing/2014/main" id="{8AF8031D-31D0-4B4A-938C-609EDD6318FF}"/>
              </a:ext>
            </a:extLst>
          </p:cNvPr>
          <p:cNvSpPr>
            <a:spLocks noGrp="1"/>
          </p:cNvSpPr>
          <p:nvPr>
            <p:ph idx="1"/>
          </p:nvPr>
        </p:nvSpPr>
        <p:spPr/>
        <p:txBody>
          <a:bodyPr/>
          <a:lstStyle/>
          <a:p>
            <a:r>
              <a:rPr lang="en-US" dirty="0">
                <a:solidFill>
                  <a:schemeClr val="tx1">
                    <a:lumMod val="50000"/>
                  </a:schemeClr>
                </a:solidFill>
              </a:rPr>
              <a:t>he DBMS_OUTPUT is a built-in package that enables you to display output, debugging information, and send messages from PL/SQL blocks, subprograms, packages, and triggers. </a:t>
            </a:r>
          </a:p>
          <a:p>
            <a:r>
              <a:rPr lang="en-US" dirty="0">
                <a:solidFill>
                  <a:schemeClr val="tx1">
                    <a:lumMod val="50000"/>
                  </a:schemeClr>
                </a:solidFill>
              </a:rPr>
              <a:t>Let us look at a small code snippet that will display all the user tables in the database. Try it in your database to list down all the table names −</a:t>
            </a:r>
          </a:p>
          <a:p>
            <a:endParaRPr lang="en-US" dirty="0">
              <a:solidFill>
                <a:schemeClr val="tx1">
                  <a:lumMod val="50000"/>
                </a:schemeClr>
              </a:solidFill>
            </a:endParaRPr>
          </a:p>
          <a:p>
            <a:r>
              <a:rPr lang="en-US" dirty="0">
                <a:solidFill>
                  <a:schemeClr val="tx1">
                    <a:lumMod val="50000"/>
                  </a:schemeClr>
                </a:solidFill>
              </a:rPr>
              <a:t>BEGIN </a:t>
            </a:r>
          </a:p>
          <a:p>
            <a:r>
              <a:rPr lang="en-US" dirty="0">
                <a:solidFill>
                  <a:schemeClr val="tx1">
                    <a:lumMod val="50000"/>
                  </a:schemeClr>
                </a:solidFill>
              </a:rPr>
              <a:t>   </a:t>
            </a:r>
            <a:r>
              <a:rPr lang="en-US" dirty="0" err="1">
                <a:solidFill>
                  <a:schemeClr val="tx1">
                    <a:lumMod val="50000"/>
                  </a:schemeClr>
                </a:solidFill>
              </a:rPr>
              <a:t>dbms_output.put_line</a:t>
            </a:r>
            <a:r>
              <a:rPr lang="en-US" dirty="0">
                <a:solidFill>
                  <a:schemeClr val="tx1">
                    <a:lumMod val="50000"/>
                  </a:schemeClr>
                </a:solidFill>
              </a:rPr>
              <a:t>  (user || ' Tables in the database:'); </a:t>
            </a:r>
          </a:p>
          <a:p>
            <a:r>
              <a:rPr lang="en-US" dirty="0">
                <a:solidFill>
                  <a:schemeClr val="tx1">
                    <a:lumMod val="50000"/>
                  </a:schemeClr>
                </a:solidFill>
              </a:rPr>
              <a:t>   FOR t IN (SELECT </a:t>
            </a:r>
            <a:r>
              <a:rPr lang="en-US" dirty="0" err="1">
                <a:solidFill>
                  <a:schemeClr val="tx1">
                    <a:lumMod val="50000"/>
                  </a:schemeClr>
                </a:solidFill>
              </a:rPr>
              <a:t>table_name</a:t>
            </a:r>
            <a:r>
              <a:rPr lang="en-US" dirty="0">
                <a:solidFill>
                  <a:schemeClr val="tx1">
                    <a:lumMod val="50000"/>
                  </a:schemeClr>
                </a:solidFill>
              </a:rPr>
              <a:t> FROM </a:t>
            </a:r>
            <a:r>
              <a:rPr lang="en-US" dirty="0" err="1">
                <a:solidFill>
                  <a:schemeClr val="tx1">
                    <a:lumMod val="50000"/>
                  </a:schemeClr>
                </a:solidFill>
              </a:rPr>
              <a:t>user_tables</a:t>
            </a:r>
            <a:r>
              <a:rPr lang="en-US" dirty="0">
                <a:solidFill>
                  <a:schemeClr val="tx1">
                    <a:lumMod val="50000"/>
                  </a:schemeClr>
                </a:solidFill>
              </a:rPr>
              <a:t>) </a:t>
            </a:r>
          </a:p>
          <a:p>
            <a:r>
              <a:rPr lang="en-US" dirty="0">
                <a:solidFill>
                  <a:schemeClr val="tx1">
                    <a:lumMod val="50000"/>
                  </a:schemeClr>
                </a:solidFill>
              </a:rPr>
              <a:t>   LOOP </a:t>
            </a:r>
          </a:p>
          <a:p>
            <a:r>
              <a:rPr lang="en-US" dirty="0">
                <a:solidFill>
                  <a:schemeClr val="tx1">
                    <a:lumMod val="50000"/>
                  </a:schemeClr>
                </a:solidFill>
              </a:rPr>
              <a:t>      </a:t>
            </a:r>
            <a:r>
              <a:rPr lang="en-US" dirty="0" err="1">
                <a:solidFill>
                  <a:schemeClr val="tx1">
                    <a:lumMod val="50000"/>
                  </a:schemeClr>
                </a:solidFill>
              </a:rPr>
              <a:t>dbms_output.put_line</a:t>
            </a:r>
            <a:r>
              <a:rPr lang="en-US" dirty="0">
                <a:solidFill>
                  <a:schemeClr val="tx1">
                    <a:lumMod val="50000"/>
                  </a:schemeClr>
                </a:solidFill>
              </a:rPr>
              <a:t>(</a:t>
            </a:r>
            <a:r>
              <a:rPr lang="en-US" dirty="0" err="1">
                <a:solidFill>
                  <a:schemeClr val="tx1">
                    <a:lumMod val="50000"/>
                  </a:schemeClr>
                </a:solidFill>
              </a:rPr>
              <a:t>t.table_name</a:t>
            </a:r>
            <a:r>
              <a:rPr lang="en-US" dirty="0">
                <a:solidFill>
                  <a:schemeClr val="tx1">
                    <a:lumMod val="50000"/>
                  </a:schemeClr>
                </a:solidFill>
              </a:rPr>
              <a:t>); </a:t>
            </a:r>
          </a:p>
          <a:p>
            <a:r>
              <a:rPr lang="en-US" dirty="0">
                <a:solidFill>
                  <a:schemeClr val="tx1">
                    <a:lumMod val="50000"/>
                  </a:schemeClr>
                </a:solidFill>
              </a:rPr>
              <a:t>   END LOOP; </a:t>
            </a:r>
          </a:p>
          <a:p>
            <a:r>
              <a:rPr lang="en-US" dirty="0">
                <a:solidFill>
                  <a:schemeClr val="tx1">
                    <a:lumMod val="50000"/>
                  </a:schemeClr>
                </a:solidFill>
              </a:rPr>
              <a:t>END; </a:t>
            </a:r>
          </a:p>
          <a:p>
            <a:r>
              <a:rPr lang="en-US" dirty="0">
                <a:solidFill>
                  <a:schemeClr val="tx1">
                    <a:lumMod val="50000"/>
                  </a:schemeClr>
                </a:solidFill>
              </a:rPr>
              <a:t>/ </a:t>
            </a:r>
            <a:endParaRPr lang="en-IN" dirty="0">
              <a:solidFill>
                <a:schemeClr val="tx1">
                  <a:lumMod val="50000"/>
                </a:schemeClr>
              </a:solidFill>
            </a:endParaRPr>
          </a:p>
        </p:txBody>
      </p:sp>
      <p:sp>
        <p:nvSpPr>
          <p:cNvPr id="5" name="Slide Number Placeholder 4">
            <a:extLst>
              <a:ext uri="{FF2B5EF4-FFF2-40B4-BE49-F238E27FC236}">
                <a16:creationId xmlns:a16="http://schemas.microsoft.com/office/drawing/2014/main" id="{DA037283-D121-4755-862E-5037E15E81F1}"/>
              </a:ext>
            </a:extLst>
          </p:cNvPr>
          <p:cNvSpPr>
            <a:spLocks noGrp="1"/>
          </p:cNvSpPr>
          <p:nvPr>
            <p:ph type="sldNum" sz="quarter" idx="10"/>
          </p:nvPr>
        </p:nvSpPr>
        <p:spPr/>
        <p:txBody>
          <a:bodyPr/>
          <a:lstStyle/>
          <a:p>
            <a:pPr>
              <a:defRPr/>
            </a:pPr>
            <a:fld id="{D8E6BE1A-D57B-4DC2-9EDA-A21D6555DABC}" type="slidenum">
              <a:rPr lang="en-US" smtClean="0">
                <a:solidFill>
                  <a:srgbClr val="63666A"/>
                </a:solidFill>
              </a:rPr>
              <a:pPr>
                <a:defRPr/>
              </a:pPr>
              <a:t>52</a:t>
            </a:fld>
            <a:endParaRPr lang="en-US" dirty="0">
              <a:solidFill>
                <a:srgbClr val="63666A"/>
              </a:solidFill>
            </a:endParaRPr>
          </a:p>
        </p:txBody>
      </p:sp>
    </p:spTree>
    <p:extLst>
      <p:ext uri="{BB962C8B-B14F-4D97-AF65-F5344CB8AC3E}">
        <p14:creationId xmlns:p14="http://schemas.microsoft.com/office/powerpoint/2010/main" val="84794177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1098B-FEF7-479C-A5E2-71E23C457757}"/>
              </a:ext>
            </a:extLst>
          </p:cNvPr>
          <p:cNvSpPr>
            <a:spLocks noGrp="1"/>
          </p:cNvSpPr>
          <p:nvPr>
            <p:ph type="title"/>
          </p:nvPr>
        </p:nvSpPr>
        <p:spPr/>
        <p:txBody>
          <a:bodyPr/>
          <a:lstStyle/>
          <a:p>
            <a:r>
              <a:rPr lang="en-IN" dirty="0"/>
              <a:t>				</a:t>
            </a:r>
            <a:r>
              <a:rPr lang="en-IN" sz="2400" b="1" dirty="0">
                <a:solidFill>
                  <a:schemeClr val="tx1">
                    <a:lumMod val="50000"/>
                  </a:schemeClr>
                </a:solidFill>
              </a:rPr>
              <a:t>Object Oriented Concepts</a:t>
            </a:r>
          </a:p>
        </p:txBody>
      </p:sp>
      <p:sp>
        <p:nvSpPr>
          <p:cNvPr id="3" name="Content Placeholder 2">
            <a:extLst>
              <a:ext uri="{FF2B5EF4-FFF2-40B4-BE49-F238E27FC236}">
                <a16:creationId xmlns:a16="http://schemas.microsoft.com/office/drawing/2014/main" id="{04FF411B-A232-40CB-B362-C4AE8FA409CF}"/>
              </a:ext>
            </a:extLst>
          </p:cNvPr>
          <p:cNvSpPr>
            <a:spLocks noGrp="1"/>
          </p:cNvSpPr>
          <p:nvPr>
            <p:ph idx="1"/>
          </p:nvPr>
        </p:nvSpPr>
        <p:spPr/>
        <p:txBody>
          <a:bodyPr/>
          <a:lstStyle/>
          <a:p>
            <a:r>
              <a:rPr lang="en-US" dirty="0">
                <a:solidFill>
                  <a:schemeClr val="tx1">
                    <a:lumMod val="50000"/>
                  </a:schemeClr>
                </a:solidFill>
              </a:rPr>
              <a:t>An object type allows you to create composite types. Using objects allow you to implement real world objects with specific structure of data and methods for operating it. Objects have attributes and methods. Attributes are properties of an object and are used for storing an object's state; and methods are used for modeling its behavior.</a:t>
            </a:r>
          </a:p>
          <a:p>
            <a:r>
              <a:rPr lang="en-US" dirty="0">
                <a:solidFill>
                  <a:schemeClr val="tx1">
                    <a:lumMod val="50000"/>
                  </a:schemeClr>
                </a:solidFill>
              </a:rPr>
              <a:t>Objects are created using the CREATE [OR REPLACE] TYPE statement. Following is an example to create a simple address object consisting of few attributes −</a:t>
            </a:r>
          </a:p>
          <a:p>
            <a:r>
              <a:rPr lang="en-US" dirty="0">
                <a:solidFill>
                  <a:schemeClr val="tx1">
                    <a:lumMod val="50000"/>
                  </a:schemeClr>
                </a:solidFill>
              </a:rPr>
              <a:t>CREATE OR REPLACE TYPE address AS OBJECT </a:t>
            </a:r>
          </a:p>
          <a:p>
            <a:r>
              <a:rPr lang="en-US" dirty="0">
                <a:solidFill>
                  <a:schemeClr val="tx1">
                    <a:lumMod val="50000"/>
                  </a:schemeClr>
                </a:solidFill>
              </a:rPr>
              <a:t>(</a:t>
            </a:r>
            <a:r>
              <a:rPr lang="en-US" dirty="0" err="1">
                <a:solidFill>
                  <a:schemeClr val="tx1">
                    <a:lumMod val="50000"/>
                  </a:schemeClr>
                </a:solidFill>
              </a:rPr>
              <a:t>house_no</a:t>
            </a:r>
            <a:r>
              <a:rPr lang="en-US" dirty="0">
                <a:solidFill>
                  <a:schemeClr val="tx1">
                    <a:lumMod val="50000"/>
                  </a:schemeClr>
                </a:solidFill>
              </a:rPr>
              <a:t> varchar2(10), </a:t>
            </a:r>
          </a:p>
          <a:p>
            <a:r>
              <a:rPr lang="en-US" dirty="0">
                <a:solidFill>
                  <a:schemeClr val="tx1">
                    <a:lumMod val="50000"/>
                  </a:schemeClr>
                </a:solidFill>
              </a:rPr>
              <a:t> street varchar2(30), </a:t>
            </a:r>
          </a:p>
          <a:p>
            <a:r>
              <a:rPr lang="en-US" dirty="0">
                <a:solidFill>
                  <a:schemeClr val="tx1">
                    <a:lumMod val="50000"/>
                  </a:schemeClr>
                </a:solidFill>
              </a:rPr>
              <a:t> city varchar2(20), </a:t>
            </a:r>
          </a:p>
          <a:p>
            <a:r>
              <a:rPr lang="en-US" dirty="0">
                <a:solidFill>
                  <a:schemeClr val="tx1">
                    <a:lumMod val="50000"/>
                  </a:schemeClr>
                </a:solidFill>
              </a:rPr>
              <a:t> state varchar2(10), </a:t>
            </a:r>
          </a:p>
          <a:p>
            <a:r>
              <a:rPr lang="en-US" dirty="0">
                <a:solidFill>
                  <a:schemeClr val="tx1">
                    <a:lumMod val="50000"/>
                  </a:schemeClr>
                </a:solidFill>
              </a:rPr>
              <a:t> </a:t>
            </a:r>
            <a:r>
              <a:rPr lang="en-US" dirty="0" err="1">
                <a:solidFill>
                  <a:schemeClr val="tx1">
                    <a:lumMod val="50000"/>
                  </a:schemeClr>
                </a:solidFill>
              </a:rPr>
              <a:t>pincode</a:t>
            </a:r>
            <a:r>
              <a:rPr lang="en-US" dirty="0">
                <a:solidFill>
                  <a:schemeClr val="tx1">
                    <a:lumMod val="50000"/>
                  </a:schemeClr>
                </a:solidFill>
              </a:rPr>
              <a:t> varchar2(10) </a:t>
            </a:r>
          </a:p>
          <a:p>
            <a:r>
              <a:rPr lang="en-US" dirty="0">
                <a:solidFill>
                  <a:schemeClr val="tx1">
                    <a:lumMod val="50000"/>
                  </a:schemeClr>
                </a:solidFill>
              </a:rPr>
              <a:t>); </a:t>
            </a:r>
            <a:endParaRPr lang="en-IN" dirty="0">
              <a:solidFill>
                <a:schemeClr val="tx1">
                  <a:lumMod val="50000"/>
                </a:schemeClr>
              </a:solidFill>
            </a:endParaRPr>
          </a:p>
        </p:txBody>
      </p:sp>
      <p:sp>
        <p:nvSpPr>
          <p:cNvPr id="4" name="Slide Number Placeholder 3">
            <a:extLst>
              <a:ext uri="{FF2B5EF4-FFF2-40B4-BE49-F238E27FC236}">
                <a16:creationId xmlns:a16="http://schemas.microsoft.com/office/drawing/2014/main" id="{91D09781-6BAA-412D-924C-3DB245C26B51}"/>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53</a:t>
            </a:fld>
            <a:endParaRPr lang="en-US" dirty="0">
              <a:solidFill>
                <a:srgbClr val="63666A"/>
              </a:solidFill>
            </a:endParaRPr>
          </a:p>
        </p:txBody>
      </p:sp>
    </p:spTree>
    <p:extLst>
      <p:ext uri="{BB962C8B-B14F-4D97-AF65-F5344CB8AC3E}">
        <p14:creationId xmlns:p14="http://schemas.microsoft.com/office/powerpoint/2010/main" val="134816007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8477-FBF6-4B70-8171-D44D9AB017C2}"/>
              </a:ext>
            </a:extLst>
          </p:cNvPr>
          <p:cNvSpPr>
            <a:spLocks noGrp="1"/>
          </p:cNvSpPr>
          <p:nvPr>
            <p:ph type="title"/>
          </p:nvPr>
        </p:nvSpPr>
        <p:spPr/>
        <p:txBody>
          <a:bodyPr/>
          <a:lstStyle/>
          <a:p>
            <a:r>
              <a:rPr lang="en-IN" dirty="0"/>
              <a:t>				</a:t>
            </a:r>
            <a:r>
              <a:rPr lang="en-IN" sz="2400" b="1" dirty="0">
                <a:solidFill>
                  <a:schemeClr val="tx1">
                    <a:lumMod val="50000"/>
                  </a:schemeClr>
                </a:solidFill>
              </a:rPr>
              <a:t>Instantiate an object</a:t>
            </a:r>
          </a:p>
        </p:txBody>
      </p:sp>
      <p:sp>
        <p:nvSpPr>
          <p:cNvPr id="3" name="Content Placeholder 2">
            <a:extLst>
              <a:ext uri="{FF2B5EF4-FFF2-40B4-BE49-F238E27FC236}">
                <a16:creationId xmlns:a16="http://schemas.microsoft.com/office/drawing/2014/main" id="{3169C8B8-5ACE-4BF2-87F5-1F39D67BDE37}"/>
              </a:ext>
            </a:extLst>
          </p:cNvPr>
          <p:cNvSpPr>
            <a:spLocks noGrp="1"/>
          </p:cNvSpPr>
          <p:nvPr>
            <p:ph idx="1"/>
          </p:nvPr>
        </p:nvSpPr>
        <p:spPr/>
        <p:txBody>
          <a:bodyPr/>
          <a:lstStyle/>
          <a:p>
            <a:r>
              <a:rPr lang="en-IN" dirty="0">
                <a:solidFill>
                  <a:schemeClr val="tx1">
                    <a:lumMod val="50000"/>
                  </a:schemeClr>
                </a:solidFill>
              </a:rPr>
              <a:t>DECLARE </a:t>
            </a:r>
          </a:p>
          <a:p>
            <a:r>
              <a:rPr lang="en-IN" dirty="0">
                <a:solidFill>
                  <a:schemeClr val="tx1">
                    <a:lumMod val="50000"/>
                  </a:schemeClr>
                </a:solidFill>
              </a:rPr>
              <a:t>   residence address; </a:t>
            </a:r>
          </a:p>
          <a:p>
            <a:r>
              <a:rPr lang="en-IN" dirty="0">
                <a:solidFill>
                  <a:schemeClr val="tx1">
                    <a:lumMod val="50000"/>
                  </a:schemeClr>
                </a:solidFill>
              </a:rPr>
              <a:t>BEGIN </a:t>
            </a:r>
          </a:p>
          <a:p>
            <a:r>
              <a:rPr lang="en-IN" dirty="0">
                <a:solidFill>
                  <a:schemeClr val="tx1">
                    <a:lumMod val="50000"/>
                  </a:schemeClr>
                </a:solidFill>
              </a:rPr>
              <a:t>   residence := address('103A', '</a:t>
            </a:r>
            <a:r>
              <a:rPr lang="en-IN" dirty="0" err="1">
                <a:solidFill>
                  <a:schemeClr val="tx1">
                    <a:lumMod val="50000"/>
                  </a:schemeClr>
                </a:solidFill>
              </a:rPr>
              <a:t>M.G.Road</a:t>
            </a:r>
            <a:r>
              <a:rPr lang="en-IN" dirty="0">
                <a:solidFill>
                  <a:schemeClr val="tx1">
                    <a:lumMod val="50000"/>
                  </a:schemeClr>
                </a:solidFill>
              </a:rPr>
              <a:t>', 'Jaipur', 'Rajasthan','201301'); </a:t>
            </a:r>
          </a:p>
          <a:p>
            <a:r>
              <a:rPr lang="en-IN" dirty="0">
                <a:solidFill>
                  <a:schemeClr val="tx1">
                    <a:lumMod val="50000"/>
                  </a:schemeClr>
                </a:solidFill>
              </a:rPr>
              <a:t>   </a:t>
            </a:r>
            <a:r>
              <a:rPr lang="en-IN" dirty="0" err="1">
                <a:solidFill>
                  <a:schemeClr val="tx1">
                    <a:lumMod val="50000"/>
                  </a:schemeClr>
                </a:solidFill>
              </a:rPr>
              <a:t>dbms_output.put_line</a:t>
            </a:r>
            <a:r>
              <a:rPr lang="en-IN" dirty="0">
                <a:solidFill>
                  <a:schemeClr val="tx1">
                    <a:lumMod val="50000"/>
                  </a:schemeClr>
                </a:solidFill>
              </a:rPr>
              <a:t>('House No: '|| </a:t>
            </a:r>
            <a:r>
              <a:rPr lang="en-IN" dirty="0" err="1">
                <a:solidFill>
                  <a:schemeClr val="tx1">
                    <a:lumMod val="50000"/>
                  </a:schemeClr>
                </a:solidFill>
              </a:rPr>
              <a:t>residence.house_no</a:t>
            </a:r>
            <a:r>
              <a:rPr lang="en-IN" dirty="0">
                <a:solidFill>
                  <a:schemeClr val="tx1">
                    <a:lumMod val="50000"/>
                  </a:schemeClr>
                </a:solidFill>
              </a:rPr>
              <a:t>); </a:t>
            </a:r>
          </a:p>
          <a:p>
            <a:r>
              <a:rPr lang="en-IN" dirty="0">
                <a:solidFill>
                  <a:schemeClr val="tx1">
                    <a:lumMod val="50000"/>
                  </a:schemeClr>
                </a:solidFill>
              </a:rPr>
              <a:t>   </a:t>
            </a:r>
            <a:r>
              <a:rPr lang="en-IN" dirty="0" err="1">
                <a:solidFill>
                  <a:schemeClr val="tx1">
                    <a:lumMod val="50000"/>
                  </a:schemeClr>
                </a:solidFill>
              </a:rPr>
              <a:t>dbms_output.put_line</a:t>
            </a:r>
            <a:r>
              <a:rPr lang="en-IN" dirty="0">
                <a:solidFill>
                  <a:schemeClr val="tx1">
                    <a:lumMod val="50000"/>
                  </a:schemeClr>
                </a:solidFill>
              </a:rPr>
              <a:t>('Street: '|| </a:t>
            </a:r>
            <a:r>
              <a:rPr lang="en-IN" dirty="0" err="1">
                <a:solidFill>
                  <a:schemeClr val="tx1">
                    <a:lumMod val="50000"/>
                  </a:schemeClr>
                </a:solidFill>
              </a:rPr>
              <a:t>residence.street</a:t>
            </a:r>
            <a:r>
              <a:rPr lang="en-IN" dirty="0">
                <a:solidFill>
                  <a:schemeClr val="tx1">
                    <a:lumMod val="50000"/>
                  </a:schemeClr>
                </a:solidFill>
              </a:rPr>
              <a:t>); </a:t>
            </a:r>
          </a:p>
          <a:p>
            <a:r>
              <a:rPr lang="en-IN" dirty="0">
                <a:solidFill>
                  <a:schemeClr val="tx1">
                    <a:lumMod val="50000"/>
                  </a:schemeClr>
                </a:solidFill>
              </a:rPr>
              <a:t>   </a:t>
            </a:r>
            <a:r>
              <a:rPr lang="en-IN" dirty="0" err="1">
                <a:solidFill>
                  <a:schemeClr val="tx1">
                    <a:lumMod val="50000"/>
                  </a:schemeClr>
                </a:solidFill>
              </a:rPr>
              <a:t>dbms_output.put_line</a:t>
            </a:r>
            <a:r>
              <a:rPr lang="en-IN" dirty="0">
                <a:solidFill>
                  <a:schemeClr val="tx1">
                    <a:lumMod val="50000"/>
                  </a:schemeClr>
                </a:solidFill>
              </a:rPr>
              <a:t>('City: '|| </a:t>
            </a:r>
            <a:r>
              <a:rPr lang="en-IN" dirty="0" err="1">
                <a:solidFill>
                  <a:schemeClr val="tx1">
                    <a:lumMod val="50000"/>
                  </a:schemeClr>
                </a:solidFill>
              </a:rPr>
              <a:t>residence.city</a:t>
            </a:r>
            <a:r>
              <a:rPr lang="en-IN" dirty="0">
                <a:solidFill>
                  <a:schemeClr val="tx1">
                    <a:lumMod val="50000"/>
                  </a:schemeClr>
                </a:solidFill>
              </a:rPr>
              <a:t>); </a:t>
            </a:r>
          </a:p>
          <a:p>
            <a:r>
              <a:rPr lang="en-IN" dirty="0">
                <a:solidFill>
                  <a:schemeClr val="tx1">
                    <a:lumMod val="50000"/>
                  </a:schemeClr>
                </a:solidFill>
              </a:rPr>
              <a:t>   </a:t>
            </a:r>
            <a:r>
              <a:rPr lang="en-IN" dirty="0" err="1">
                <a:solidFill>
                  <a:schemeClr val="tx1">
                    <a:lumMod val="50000"/>
                  </a:schemeClr>
                </a:solidFill>
              </a:rPr>
              <a:t>dbms_output.put_line</a:t>
            </a:r>
            <a:r>
              <a:rPr lang="en-IN" dirty="0">
                <a:solidFill>
                  <a:schemeClr val="tx1">
                    <a:lumMod val="50000"/>
                  </a:schemeClr>
                </a:solidFill>
              </a:rPr>
              <a:t>('State: '|| </a:t>
            </a:r>
            <a:r>
              <a:rPr lang="en-IN" dirty="0" err="1">
                <a:solidFill>
                  <a:schemeClr val="tx1">
                    <a:lumMod val="50000"/>
                  </a:schemeClr>
                </a:solidFill>
              </a:rPr>
              <a:t>residence.state</a:t>
            </a:r>
            <a:r>
              <a:rPr lang="en-IN" dirty="0">
                <a:solidFill>
                  <a:schemeClr val="tx1">
                    <a:lumMod val="50000"/>
                  </a:schemeClr>
                </a:solidFill>
              </a:rPr>
              <a:t>); </a:t>
            </a:r>
          </a:p>
          <a:p>
            <a:r>
              <a:rPr lang="en-IN" dirty="0">
                <a:solidFill>
                  <a:schemeClr val="tx1">
                    <a:lumMod val="50000"/>
                  </a:schemeClr>
                </a:solidFill>
              </a:rPr>
              <a:t>   </a:t>
            </a:r>
            <a:r>
              <a:rPr lang="en-IN" dirty="0" err="1">
                <a:solidFill>
                  <a:schemeClr val="tx1">
                    <a:lumMod val="50000"/>
                  </a:schemeClr>
                </a:solidFill>
              </a:rPr>
              <a:t>dbms_output.put_line</a:t>
            </a:r>
            <a:r>
              <a:rPr lang="en-IN" dirty="0">
                <a:solidFill>
                  <a:schemeClr val="tx1">
                    <a:lumMod val="50000"/>
                  </a:schemeClr>
                </a:solidFill>
              </a:rPr>
              <a:t>('</a:t>
            </a:r>
            <a:r>
              <a:rPr lang="en-IN" dirty="0" err="1">
                <a:solidFill>
                  <a:schemeClr val="tx1">
                    <a:lumMod val="50000"/>
                  </a:schemeClr>
                </a:solidFill>
              </a:rPr>
              <a:t>Pincode</a:t>
            </a:r>
            <a:r>
              <a:rPr lang="en-IN" dirty="0">
                <a:solidFill>
                  <a:schemeClr val="tx1">
                    <a:lumMod val="50000"/>
                  </a:schemeClr>
                </a:solidFill>
              </a:rPr>
              <a:t>: '|| </a:t>
            </a:r>
            <a:r>
              <a:rPr lang="en-IN" dirty="0" err="1">
                <a:solidFill>
                  <a:schemeClr val="tx1">
                    <a:lumMod val="50000"/>
                  </a:schemeClr>
                </a:solidFill>
              </a:rPr>
              <a:t>residence.pincode</a:t>
            </a:r>
            <a:r>
              <a:rPr lang="en-IN" dirty="0">
                <a:solidFill>
                  <a:schemeClr val="tx1">
                    <a:lumMod val="50000"/>
                  </a:schemeClr>
                </a:solidFill>
              </a:rPr>
              <a:t>); </a:t>
            </a:r>
          </a:p>
          <a:p>
            <a:r>
              <a:rPr lang="en-IN" dirty="0">
                <a:solidFill>
                  <a:schemeClr val="tx1">
                    <a:lumMod val="50000"/>
                  </a:schemeClr>
                </a:solidFill>
              </a:rPr>
              <a:t>END; </a:t>
            </a:r>
          </a:p>
          <a:p>
            <a:r>
              <a:rPr lang="en-IN" dirty="0">
                <a:solidFill>
                  <a:schemeClr val="tx1">
                    <a:lumMod val="50000"/>
                  </a:schemeClr>
                </a:solidFill>
              </a:rPr>
              <a:t>/ </a:t>
            </a:r>
          </a:p>
        </p:txBody>
      </p:sp>
      <p:sp>
        <p:nvSpPr>
          <p:cNvPr id="4" name="Slide Number Placeholder 3">
            <a:extLst>
              <a:ext uri="{FF2B5EF4-FFF2-40B4-BE49-F238E27FC236}">
                <a16:creationId xmlns:a16="http://schemas.microsoft.com/office/drawing/2014/main" id="{151BD63A-E113-47C1-BD5D-875074AD4386}"/>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54</a:t>
            </a:fld>
            <a:endParaRPr lang="en-US" dirty="0">
              <a:solidFill>
                <a:srgbClr val="63666A"/>
              </a:solidFill>
            </a:endParaRPr>
          </a:p>
        </p:txBody>
      </p:sp>
    </p:spTree>
    <p:extLst>
      <p:ext uri="{BB962C8B-B14F-4D97-AF65-F5344CB8AC3E}">
        <p14:creationId xmlns:p14="http://schemas.microsoft.com/office/powerpoint/2010/main" val="216051792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9E0D-76EE-49C1-8075-F07D09C694D3}"/>
              </a:ext>
            </a:extLst>
          </p:cNvPr>
          <p:cNvSpPr>
            <a:spLocks noGrp="1"/>
          </p:cNvSpPr>
          <p:nvPr>
            <p:ph type="title"/>
          </p:nvPr>
        </p:nvSpPr>
        <p:spPr/>
        <p:txBody>
          <a:bodyPr/>
          <a:lstStyle/>
          <a:p>
            <a:r>
              <a:rPr lang="en-IN" dirty="0"/>
              <a:t>				</a:t>
            </a:r>
            <a:r>
              <a:rPr lang="en-IN" dirty="0">
                <a:solidFill>
                  <a:schemeClr val="tx1">
                    <a:lumMod val="50000"/>
                  </a:schemeClr>
                </a:solidFill>
              </a:rPr>
              <a:t>	</a:t>
            </a:r>
            <a:r>
              <a:rPr lang="en-IN" sz="2400" b="1" dirty="0">
                <a:solidFill>
                  <a:schemeClr val="tx1">
                    <a:lumMod val="50000"/>
                  </a:schemeClr>
                </a:solidFill>
              </a:rPr>
              <a:t>Map Method</a:t>
            </a:r>
          </a:p>
        </p:txBody>
      </p:sp>
      <p:sp>
        <p:nvSpPr>
          <p:cNvPr id="3" name="Content Placeholder 2">
            <a:extLst>
              <a:ext uri="{FF2B5EF4-FFF2-40B4-BE49-F238E27FC236}">
                <a16:creationId xmlns:a16="http://schemas.microsoft.com/office/drawing/2014/main" id="{E790FE55-0512-46BA-B5DF-7787C7F6D997}"/>
              </a:ext>
            </a:extLst>
          </p:cNvPr>
          <p:cNvSpPr>
            <a:spLocks noGrp="1"/>
          </p:cNvSpPr>
          <p:nvPr>
            <p:ph sz="half" idx="1"/>
          </p:nvPr>
        </p:nvSpPr>
        <p:spPr/>
        <p:txBody>
          <a:bodyPr/>
          <a:lstStyle/>
          <a:p>
            <a:r>
              <a:rPr lang="en-US" sz="1600" dirty="0">
                <a:solidFill>
                  <a:schemeClr val="tx1">
                    <a:lumMod val="50000"/>
                  </a:schemeClr>
                </a:solidFill>
              </a:rPr>
              <a:t>CREATE OR REPLACE TYPE rectangle AS OBJECT </a:t>
            </a:r>
          </a:p>
          <a:p>
            <a:r>
              <a:rPr lang="en-US" sz="1600" dirty="0">
                <a:solidFill>
                  <a:schemeClr val="tx1">
                    <a:lumMod val="50000"/>
                  </a:schemeClr>
                </a:solidFill>
              </a:rPr>
              <a:t>(length number, </a:t>
            </a:r>
          </a:p>
          <a:p>
            <a:r>
              <a:rPr lang="en-US" sz="1600" dirty="0">
                <a:solidFill>
                  <a:schemeClr val="tx1">
                    <a:lumMod val="50000"/>
                  </a:schemeClr>
                </a:solidFill>
              </a:rPr>
              <a:t> width number, </a:t>
            </a:r>
          </a:p>
          <a:p>
            <a:r>
              <a:rPr lang="en-US" sz="1600" dirty="0">
                <a:solidFill>
                  <a:schemeClr val="tx1">
                    <a:lumMod val="50000"/>
                  </a:schemeClr>
                </a:solidFill>
              </a:rPr>
              <a:t> member function enlarge( </a:t>
            </a:r>
            <a:r>
              <a:rPr lang="en-US" sz="1600" dirty="0" err="1">
                <a:solidFill>
                  <a:schemeClr val="tx1">
                    <a:lumMod val="50000"/>
                  </a:schemeClr>
                </a:solidFill>
              </a:rPr>
              <a:t>inc</a:t>
            </a:r>
            <a:r>
              <a:rPr lang="en-US" sz="1600" dirty="0">
                <a:solidFill>
                  <a:schemeClr val="tx1">
                    <a:lumMod val="50000"/>
                  </a:schemeClr>
                </a:solidFill>
              </a:rPr>
              <a:t> number) return rectangle, </a:t>
            </a:r>
          </a:p>
          <a:p>
            <a:r>
              <a:rPr lang="en-US" sz="1600" dirty="0">
                <a:solidFill>
                  <a:schemeClr val="tx1">
                    <a:lumMod val="50000"/>
                  </a:schemeClr>
                </a:solidFill>
              </a:rPr>
              <a:t> member procedure display, </a:t>
            </a:r>
          </a:p>
          <a:p>
            <a:r>
              <a:rPr lang="en-US" sz="1600" dirty="0">
                <a:solidFill>
                  <a:schemeClr val="tx1">
                    <a:lumMod val="50000"/>
                  </a:schemeClr>
                </a:solidFill>
              </a:rPr>
              <a:t> map member function measure return number </a:t>
            </a:r>
          </a:p>
          <a:p>
            <a:r>
              <a:rPr lang="en-US" sz="1600" dirty="0">
                <a:solidFill>
                  <a:schemeClr val="tx1">
                    <a:lumMod val="50000"/>
                  </a:schemeClr>
                </a:solidFill>
              </a:rPr>
              <a:t>); </a:t>
            </a:r>
            <a:endParaRPr lang="en-IN" sz="1600" dirty="0">
              <a:solidFill>
                <a:schemeClr val="tx1">
                  <a:lumMod val="50000"/>
                </a:schemeClr>
              </a:solidFill>
            </a:endParaRPr>
          </a:p>
        </p:txBody>
      </p:sp>
      <p:sp>
        <p:nvSpPr>
          <p:cNvPr id="5" name="Content Placeholder 4">
            <a:extLst>
              <a:ext uri="{FF2B5EF4-FFF2-40B4-BE49-F238E27FC236}">
                <a16:creationId xmlns:a16="http://schemas.microsoft.com/office/drawing/2014/main" id="{27664710-7EF3-4B26-AA30-A9165839B25E}"/>
              </a:ext>
            </a:extLst>
          </p:cNvPr>
          <p:cNvSpPr>
            <a:spLocks noGrp="1"/>
          </p:cNvSpPr>
          <p:nvPr>
            <p:ph sz="half" idx="2"/>
          </p:nvPr>
        </p:nvSpPr>
        <p:spPr/>
        <p:txBody>
          <a:bodyPr/>
          <a:lstStyle/>
          <a:p>
            <a:r>
              <a:rPr lang="en-IN" sz="1600" dirty="0">
                <a:solidFill>
                  <a:schemeClr val="tx1">
                    <a:lumMod val="50000"/>
                  </a:schemeClr>
                </a:solidFill>
              </a:rPr>
              <a:t>CREATE OR REPLACE TYPE BODY rectangle AS </a:t>
            </a:r>
          </a:p>
          <a:p>
            <a:r>
              <a:rPr lang="en-IN" sz="1600" dirty="0">
                <a:solidFill>
                  <a:schemeClr val="tx1">
                    <a:lumMod val="50000"/>
                  </a:schemeClr>
                </a:solidFill>
              </a:rPr>
              <a:t>   MEMBER FUNCTION enlarge(</a:t>
            </a:r>
            <a:r>
              <a:rPr lang="en-IN" sz="1600" dirty="0" err="1">
                <a:solidFill>
                  <a:schemeClr val="tx1">
                    <a:lumMod val="50000"/>
                  </a:schemeClr>
                </a:solidFill>
              </a:rPr>
              <a:t>inc</a:t>
            </a:r>
            <a:r>
              <a:rPr lang="en-IN" sz="1600" dirty="0">
                <a:solidFill>
                  <a:schemeClr val="tx1">
                    <a:lumMod val="50000"/>
                  </a:schemeClr>
                </a:solidFill>
              </a:rPr>
              <a:t> number) return rectangle IS </a:t>
            </a:r>
          </a:p>
          <a:p>
            <a:r>
              <a:rPr lang="en-IN" sz="1600" dirty="0">
                <a:solidFill>
                  <a:schemeClr val="tx1">
                    <a:lumMod val="50000"/>
                  </a:schemeClr>
                </a:solidFill>
              </a:rPr>
              <a:t>   BEGIN </a:t>
            </a:r>
          </a:p>
          <a:p>
            <a:r>
              <a:rPr lang="en-IN" sz="1600" dirty="0">
                <a:solidFill>
                  <a:schemeClr val="tx1">
                    <a:lumMod val="50000"/>
                  </a:schemeClr>
                </a:solidFill>
              </a:rPr>
              <a:t>      return rectangle(</a:t>
            </a:r>
            <a:r>
              <a:rPr lang="en-IN" sz="1600" dirty="0" err="1">
                <a:solidFill>
                  <a:schemeClr val="tx1">
                    <a:lumMod val="50000"/>
                  </a:schemeClr>
                </a:solidFill>
              </a:rPr>
              <a:t>self.length</a:t>
            </a:r>
            <a:r>
              <a:rPr lang="en-IN" sz="1600" dirty="0">
                <a:solidFill>
                  <a:schemeClr val="tx1">
                    <a:lumMod val="50000"/>
                  </a:schemeClr>
                </a:solidFill>
              </a:rPr>
              <a:t> + </a:t>
            </a:r>
            <a:r>
              <a:rPr lang="en-IN" sz="1600" dirty="0" err="1">
                <a:solidFill>
                  <a:schemeClr val="tx1">
                    <a:lumMod val="50000"/>
                  </a:schemeClr>
                </a:solidFill>
              </a:rPr>
              <a:t>inc</a:t>
            </a:r>
            <a:r>
              <a:rPr lang="en-IN" sz="1600" dirty="0">
                <a:solidFill>
                  <a:schemeClr val="tx1">
                    <a:lumMod val="50000"/>
                  </a:schemeClr>
                </a:solidFill>
              </a:rPr>
              <a:t>, </a:t>
            </a:r>
            <a:r>
              <a:rPr lang="en-IN" sz="1600" dirty="0" err="1">
                <a:solidFill>
                  <a:schemeClr val="tx1">
                    <a:lumMod val="50000"/>
                  </a:schemeClr>
                </a:solidFill>
              </a:rPr>
              <a:t>self.width</a:t>
            </a:r>
            <a:r>
              <a:rPr lang="en-IN" sz="1600" dirty="0">
                <a:solidFill>
                  <a:schemeClr val="tx1">
                    <a:lumMod val="50000"/>
                  </a:schemeClr>
                </a:solidFill>
              </a:rPr>
              <a:t> + </a:t>
            </a:r>
            <a:r>
              <a:rPr lang="en-IN" sz="1600" dirty="0" err="1">
                <a:solidFill>
                  <a:schemeClr val="tx1">
                    <a:lumMod val="50000"/>
                  </a:schemeClr>
                </a:solidFill>
              </a:rPr>
              <a:t>inc</a:t>
            </a:r>
            <a:r>
              <a:rPr lang="en-IN" sz="1600" dirty="0">
                <a:solidFill>
                  <a:schemeClr val="tx1">
                    <a:lumMod val="50000"/>
                  </a:schemeClr>
                </a:solidFill>
              </a:rPr>
              <a:t>); </a:t>
            </a:r>
          </a:p>
          <a:p>
            <a:r>
              <a:rPr lang="en-IN" sz="1600" dirty="0">
                <a:solidFill>
                  <a:schemeClr val="tx1">
                    <a:lumMod val="50000"/>
                  </a:schemeClr>
                </a:solidFill>
              </a:rPr>
              <a:t>   END enlarge;  </a:t>
            </a:r>
          </a:p>
          <a:p>
            <a:r>
              <a:rPr lang="en-IN" sz="1600" dirty="0">
                <a:solidFill>
                  <a:schemeClr val="tx1">
                    <a:lumMod val="50000"/>
                  </a:schemeClr>
                </a:solidFill>
              </a:rPr>
              <a:t>   MEMBER PROCEDURE display IS </a:t>
            </a:r>
          </a:p>
          <a:p>
            <a:r>
              <a:rPr lang="en-IN" sz="1600" dirty="0">
                <a:solidFill>
                  <a:schemeClr val="tx1">
                    <a:lumMod val="50000"/>
                  </a:schemeClr>
                </a:solidFill>
              </a:rPr>
              <a:t>   BEGIN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('Length: '|| length); </a:t>
            </a:r>
          </a:p>
          <a:p>
            <a:r>
              <a:rPr lang="en-IN" sz="1600" dirty="0">
                <a:solidFill>
                  <a:schemeClr val="tx1">
                    <a:lumMod val="50000"/>
                  </a:schemeClr>
                </a:solidFill>
              </a:rPr>
              <a:t>      </a:t>
            </a:r>
            <a:r>
              <a:rPr lang="en-IN" sz="1600" dirty="0" err="1">
                <a:solidFill>
                  <a:schemeClr val="tx1">
                    <a:lumMod val="50000"/>
                  </a:schemeClr>
                </a:solidFill>
              </a:rPr>
              <a:t>dbms_output.put_line</a:t>
            </a:r>
            <a:r>
              <a:rPr lang="en-IN" sz="1600" dirty="0">
                <a:solidFill>
                  <a:schemeClr val="tx1">
                    <a:lumMod val="50000"/>
                  </a:schemeClr>
                </a:solidFill>
              </a:rPr>
              <a:t>('Width: '|| width); </a:t>
            </a:r>
          </a:p>
          <a:p>
            <a:r>
              <a:rPr lang="en-IN" sz="1600" dirty="0">
                <a:solidFill>
                  <a:schemeClr val="tx1">
                    <a:lumMod val="50000"/>
                  </a:schemeClr>
                </a:solidFill>
              </a:rPr>
              <a:t>   END display;  </a:t>
            </a:r>
          </a:p>
          <a:p>
            <a:r>
              <a:rPr lang="en-IN" sz="1600" dirty="0">
                <a:solidFill>
                  <a:schemeClr val="tx1">
                    <a:lumMod val="50000"/>
                  </a:schemeClr>
                </a:solidFill>
              </a:rPr>
              <a:t>   MAP MEMBER FUNCTION measure return number IS </a:t>
            </a:r>
          </a:p>
          <a:p>
            <a:r>
              <a:rPr lang="en-IN" sz="1600" dirty="0">
                <a:solidFill>
                  <a:schemeClr val="tx1">
                    <a:lumMod val="50000"/>
                  </a:schemeClr>
                </a:solidFill>
              </a:rPr>
              <a:t>   BEGIN </a:t>
            </a:r>
          </a:p>
          <a:p>
            <a:r>
              <a:rPr lang="en-IN" sz="1600" dirty="0">
                <a:solidFill>
                  <a:schemeClr val="tx1">
                    <a:lumMod val="50000"/>
                  </a:schemeClr>
                </a:solidFill>
              </a:rPr>
              <a:t>      return (sqrt(length*length + width*width)); </a:t>
            </a:r>
          </a:p>
          <a:p>
            <a:r>
              <a:rPr lang="en-IN" sz="1600" dirty="0">
                <a:solidFill>
                  <a:schemeClr val="tx1">
                    <a:lumMod val="50000"/>
                  </a:schemeClr>
                </a:solidFill>
              </a:rPr>
              <a:t>   END measure; </a:t>
            </a:r>
          </a:p>
          <a:p>
            <a:r>
              <a:rPr lang="en-IN" sz="1600" dirty="0">
                <a:solidFill>
                  <a:schemeClr val="tx1">
                    <a:lumMod val="50000"/>
                  </a:schemeClr>
                </a:solidFill>
              </a:rPr>
              <a:t>END; </a:t>
            </a:r>
          </a:p>
          <a:p>
            <a:r>
              <a:rPr lang="en-IN" sz="1600" dirty="0">
                <a:solidFill>
                  <a:schemeClr val="tx1">
                    <a:lumMod val="50000"/>
                  </a:schemeClr>
                </a:solidFill>
              </a:rPr>
              <a:t>/ </a:t>
            </a:r>
          </a:p>
        </p:txBody>
      </p:sp>
      <p:sp>
        <p:nvSpPr>
          <p:cNvPr id="4" name="Slide Number Placeholder 3">
            <a:extLst>
              <a:ext uri="{FF2B5EF4-FFF2-40B4-BE49-F238E27FC236}">
                <a16:creationId xmlns:a16="http://schemas.microsoft.com/office/drawing/2014/main" id="{6A277A91-2A6F-4F77-AD7F-5D97485085D1}"/>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55</a:t>
            </a:fld>
            <a:endParaRPr lang="en-US" dirty="0">
              <a:solidFill>
                <a:srgbClr val="63666A"/>
              </a:solidFill>
            </a:endParaRPr>
          </a:p>
        </p:txBody>
      </p:sp>
    </p:spTree>
    <p:extLst>
      <p:ext uri="{BB962C8B-B14F-4D97-AF65-F5344CB8AC3E}">
        <p14:creationId xmlns:p14="http://schemas.microsoft.com/office/powerpoint/2010/main" val="294167367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F190C4-DD09-470B-9E51-5248C0917431}"/>
              </a:ext>
            </a:extLst>
          </p:cNvPr>
          <p:cNvSpPr>
            <a:spLocks noGrp="1"/>
          </p:cNvSpPr>
          <p:nvPr>
            <p:ph type="title"/>
          </p:nvPr>
        </p:nvSpPr>
        <p:spPr/>
        <p:txBody>
          <a:bodyPr/>
          <a:lstStyle/>
          <a:p>
            <a:r>
              <a:rPr lang="en-IN" dirty="0"/>
              <a:t>					</a:t>
            </a:r>
            <a:r>
              <a:rPr lang="en-IN" sz="2400" b="1" dirty="0">
                <a:solidFill>
                  <a:schemeClr val="tx1">
                    <a:lumMod val="50000"/>
                  </a:schemeClr>
                </a:solidFill>
              </a:rPr>
              <a:t>Member Functions</a:t>
            </a:r>
          </a:p>
        </p:txBody>
      </p:sp>
      <p:sp>
        <p:nvSpPr>
          <p:cNvPr id="7" name="Content Placeholder 6">
            <a:extLst>
              <a:ext uri="{FF2B5EF4-FFF2-40B4-BE49-F238E27FC236}">
                <a16:creationId xmlns:a16="http://schemas.microsoft.com/office/drawing/2014/main" id="{8398EA8C-96BC-4278-9067-9433725E847C}"/>
              </a:ext>
            </a:extLst>
          </p:cNvPr>
          <p:cNvSpPr>
            <a:spLocks noGrp="1"/>
          </p:cNvSpPr>
          <p:nvPr>
            <p:ph idx="1"/>
          </p:nvPr>
        </p:nvSpPr>
        <p:spPr/>
        <p:txBody>
          <a:bodyPr/>
          <a:lstStyle/>
          <a:p>
            <a:r>
              <a:rPr lang="en-IN" dirty="0">
                <a:solidFill>
                  <a:schemeClr val="tx1">
                    <a:lumMod val="50000"/>
                  </a:schemeClr>
                </a:solidFill>
              </a:rPr>
              <a:t>DECLARE </a:t>
            </a:r>
          </a:p>
          <a:p>
            <a:r>
              <a:rPr lang="en-IN" dirty="0">
                <a:solidFill>
                  <a:schemeClr val="tx1">
                    <a:lumMod val="50000"/>
                  </a:schemeClr>
                </a:solidFill>
              </a:rPr>
              <a:t>   r1 rectangle; </a:t>
            </a:r>
          </a:p>
          <a:p>
            <a:r>
              <a:rPr lang="en-IN" dirty="0">
                <a:solidFill>
                  <a:schemeClr val="tx1">
                    <a:lumMod val="50000"/>
                  </a:schemeClr>
                </a:solidFill>
              </a:rPr>
              <a:t>   r2 rectangle; </a:t>
            </a:r>
          </a:p>
          <a:p>
            <a:r>
              <a:rPr lang="en-IN" dirty="0">
                <a:solidFill>
                  <a:schemeClr val="tx1">
                    <a:lumMod val="50000"/>
                  </a:schemeClr>
                </a:solidFill>
              </a:rPr>
              <a:t>   r3 rectangle; </a:t>
            </a:r>
          </a:p>
          <a:p>
            <a:r>
              <a:rPr lang="en-IN" dirty="0">
                <a:solidFill>
                  <a:schemeClr val="tx1">
                    <a:lumMod val="50000"/>
                  </a:schemeClr>
                </a:solidFill>
              </a:rPr>
              <a:t>   </a:t>
            </a:r>
            <a:r>
              <a:rPr lang="en-IN" dirty="0" err="1">
                <a:solidFill>
                  <a:schemeClr val="tx1">
                    <a:lumMod val="50000"/>
                  </a:schemeClr>
                </a:solidFill>
              </a:rPr>
              <a:t>inc_factor</a:t>
            </a:r>
            <a:r>
              <a:rPr lang="en-IN" dirty="0">
                <a:solidFill>
                  <a:schemeClr val="tx1">
                    <a:lumMod val="50000"/>
                  </a:schemeClr>
                </a:solidFill>
              </a:rPr>
              <a:t> number := 5; </a:t>
            </a:r>
          </a:p>
          <a:p>
            <a:r>
              <a:rPr lang="en-IN" dirty="0">
                <a:solidFill>
                  <a:schemeClr val="tx1">
                    <a:lumMod val="50000"/>
                  </a:schemeClr>
                </a:solidFill>
              </a:rPr>
              <a:t>BEGIN </a:t>
            </a:r>
          </a:p>
          <a:p>
            <a:r>
              <a:rPr lang="en-IN" dirty="0">
                <a:solidFill>
                  <a:schemeClr val="tx1">
                    <a:lumMod val="50000"/>
                  </a:schemeClr>
                </a:solidFill>
              </a:rPr>
              <a:t>   r1 := rectangle(3, 4); </a:t>
            </a:r>
          </a:p>
          <a:p>
            <a:r>
              <a:rPr lang="en-IN" dirty="0">
                <a:solidFill>
                  <a:schemeClr val="tx1">
                    <a:lumMod val="50000"/>
                  </a:schemeClr>
                </a:solidFill>
              </a:rPr>
              <a:t>   r2 := rectangle(5, 7); </a:t>
            </a:r>
          </a:p>
          <a:p>
            <a:r>
              <a:rPr lang="en-IN" dirty="0">
                <a:solidFill>
                  <a:schemeClr val="tx1">
                    <a:lumMod val="50000"/>
                  </a:schemeClr>
                </a:solidFill>
              </a:rPr>
              <a:t>   r3 := r1.enlarge(</a:t>
            </a:r>
            <a:r>
              <a:rPr lang="en-IN" dirty="0" err="1">
                <a:solidFill>
                  <a:schemeClr val="tx1">
                    <a:lumMod val="50000"/>
                  </a:schemeClr>
                </a:solidFill>
              </a:rPr>
              <a:t>inc_factor</a:t>
            </a:r>
            <a:r>
              <a:rPr lang="en-IN" dirty="0">
                <a:solidFill>
                  <a:schemeClr val="tx1">
                    <a:lumMod val="50000"/>
                  </a:schemeClr>
                </a:solidFill>
              </a:rPr>
              <a:t>); </a:t>
            </a:r>
          </a:p>
          <a:p>
            <a:r>
              <a:rPr lang="en-IN" dirty="0">
                <a:solidFill>
                  <a:schemeClr val="tx1">
                    <a:lumMod val="50000"/>
                  </a:schemeClr>
                </a:solidFill>
              </a:rPr>
              <a:t>   r3.display;  </a:t>
            </a:r>
          </a:p>
          <a:p>
            <a:r>
              <a:rPr lang="en-IN" dirty="0">
                <a:solidFill>
                  <a:schemeClr val="tx1">
                    <a:lumMod val="50000"/>
                  </a:schemeClr>
                </a:solidFill>
              </a:rPr>
              <a:t>   IF (r1 &gt; r2) THEN -- calling measure function </a:t>
            </a:r>
          </a:p>
          <a:p>
            <a:r>
              <a:rPr lang="en-IN" dirty="0">
                <a:solidFill>
                  <a:schemeClr val="tx1">
                    <a:lumMod val="50000"/>
                  </a:schemeClr>
                </a:solidFill>
              </a:rPr>
              <a:t>      r1.display; </a:t>
            </a:r>
          </a:p>
          <a:p>
            <a:r>
              <a:rPr lang="en-IN" dirty="0">
                <a:solidFill>
                  <a:schemeClr val="tx1">
                    <a:lumMod val="50000"/>
                  </a:schemeClr>
                </a:solidFill>
              </a:rPr>
              <a:t>   ELSE </a:t>
            </a:r>
          </a:p>
          <a:p>
            <a:r>
              <a:rPr lang="en-IN" dirty="0">
                <a:solidFill>
                  <a:schemeClr val="tx1">
                    <a:lumMod val="50000"/>
                  </a:schemeClr>
                </a:solidFill>
              </a:rPr>
              <a:t>      r2.display; </a:t>
            </a:r>
          </a:p>
          <a:p>
            <a:r>
              <a:rPr lang="en-IN" dirty="0">
                <a:solidFill>
                  <a:schemeClr val="tx1">
                    <a:lumMod val="50000"/>
                  </a:schemeClr>
                </a:solidFill>
              </a:rPr>
              <a:t>   END IF; </a:t>
            </a:r>
          </a:p>
          <a:p>
            <a:r>
              <a:rPr lang="en-IN" dirty="0">
                <a:solidFill>
                  <a:schemeClr val="tx1">
                    <a:lumMod val="50000"/>
                  </a:schemeClr>
                </a:solidFill>
              </a:rPr>
              <a:t>END; </a:t>
            </a:r>
          </a:p>
          <a:p>
            <a:r>
              <a:rPr lang="en-IN" dirty="0">
                <a:solidFill>
                  <a:schemeClr val="tx1">
                    <a:lumMod val="50000"/>
                  </a:schemeClr>
                </a:solidFill>
              </a:rPr>
              <a:t>/</a:t>
            </a:r>
          </a:p>
        </p:txBody>
      </p:sp>
      <p:sp>
        <p:nvSpPr>
          <p:cNvPr id="5" name="Slide Number Placeholder 4">
            <a:extLst>
              <a:ext uri="{FF2B5EF4-FFF2-40B4-BE49-F238E27FC236}">
                <a16:creationId xmlns:a16="http://schemas.microsoft.com/office/drawing/2014/main" id="{0C8C2F23-0453-4C3A-B92F-65F86EA91B15}"/>
              </a:ext>
            </a:extLst>
          </p:cNvPr>
          <p:cNvSpPr>
            <a:spLocks noGrp="1"/>
          </p:cNvSpPr>
          <p:nvPr>
            <p:ph type="sldNum" sz="quarter" idx="10"/>
          </p:nvPr>
        </p:nvSpPr>
        <p:spPr/>
        <p:txBody>
          <a:bodyPr/>
          <a:lstStyle/>
          <a:p>
            <a:pPr>
              <a:defRPr/>
            </a:pPr>
            <a:fld id="{D8E6BE1A-D57B-4DC2-9EDA-A21D6555DABC}" type="slidenum">
              <a:rPr lang="en-US" smtClean="0">
                <a:solidFill>
                  <a:srgbClr val="63666A"/>
                </a:solidFill>
              </a:rPr>
              <a:pPr>
                <a:defRPr/>
              </a:pPr>
              <a:t>56</a:t>
            </a:fld>
            <a:endParaRPr lang="en-US" dirty="0">
              <a:solidFill>
                <a:srgbClr val="63666A"/>
              </a:solidFill>
            </a:endParaRPr>
          </a:p>
        </p:txBody>
      </p:sp>
    </p:spTree>
    <p:extLst>
      <p:ext uri="{BB962C8B-B14F-4D97-AF65-F5344CB8AC3E}">
        <p14:creationId xmlns:p14="http://schemas.microsoft.com/office/powerpoint/2010/main" val="4007255261"/>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70C3-6395-4EB8-9982-928E5FF7FEB2}"/>
              </a:ext>
            </a:extLst>
          </p:cNvPr>
          <p:cNvSpPr>
            <a:spLocks noGrp="1"/>
          </p:cNvSpPr>
          <p:nvPr>
            <p:ph type="title"/>
          </p:nvPr>
        </p:nvSpPr>
        <p:spPr/>
        <p:txBody>
          <a:bodyPr/>
          <a:lstStyle/>
          <a:p>
            <a:r>
              <a:rPr lang="en-IN" dirty="0"/>
              <a:t>					</a:t>
            </a:r>
            <a:r>
              <a:rPr lang="en-IN" sz="2400" b="1" dirty="0"/>
              <a:t>    Quiz</a:t>
            </a:r>
          </a:p>
        </p:txBody>
      </p:sp>
      <p:sp>
        <p:nvSpPr>
          <p:cNvPr id="3" name="Content Placeholder 2">
            <a:extLst>
              <a:ext uri="{FF2B5EF4-FFF2-40B4-BE49-F238E27FC236}">
                <a16:creationId xmlns:a16="http://schemas.microsoft.com/office/drawing/2014/main" id="{6F94D181-7DCC-47B1-8A83-029CCB4DA979}"/>
              </a:ext>
            </a:extLst>
          </p:cNvPr>
          <p:cNvSpPr>
            <a:spLocks noGrp="1"/>
          </p:cNvSpPr>
          <p:nvPr>
            <p:ph idx="1"/>
          </p:nvPr>
        </p:nvSpPr>
        <p:spPr/>
        <p:txBody>
          <a:bodyPr/>
          <a:lstStyle/>
          <a:p>
            <a:pPr algn="just"/>
            <a:r>
              <a:rPr lang="en-US" b="1" i="0" dirty="0">
                <a:solidFill>
                  <a:srgbClr val="000000"/>
                </a:solidFill>
                <a:effectLst/>
                <a:latin typeface="Arial" panose="020B0604020202020204" pitchFamily="34" charset="0"/>
              </a:rPr>
              <a:t> Q 1. Which of the following is not true about the PL/SQL functions?</a:t>
            </a:r>
          </a:p>
          <a:p>
            <a:pPr algn="just"/>
            <a:r>
              <a:rPr lang="en-US" b="0" i="0" u="none" strike="noStrike" dirty="0">
                <a:solidFill>
                  <a:srgbClr val="000000"/>
                </a:solidFill>
                <a:effectLst/>
                <a:latin typeface="Arial" panose="020B0604020202020204" pitchFamily="34" charset="0"/>
              </a:rPr>
              <a:t>A - A PL/SQL function is same as a procedure except that it returns a value.</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B - The function body must contain a RETURN statement.</a:t>
            </a:r>
            <a:endParaRPr lang="en-US" b="1" i="0" dirty="0">
              <a:solidFill>
                <a:srgbClr val="000000"/>
              </a:solidFill>
              <a:effectLst/>
              <a:latin typeface="Arial" panose="020B0604020202020204" pitchFamily="34" charset="0"/>
            </a:endParaRPr>
          </a:p>
          <a:p>
            <a:pPr algn="just"/>
            <a:r>
              <a:rPr lang="en-US" b="0" i="0" u="none" strike="noStrike" dirty="0">
                <a:solidFill>
                  <a:schemeClr val="tx1">
                    <a:lumMod val="50000"/>
                  </a:schemeClr>
                </a:solidFill>
                <a:effectLst/>
                <a:latin typeface="Arial" panose="020B0604020202020204" pitchFamily="34" charset="0"/>
              </a:rPr>
              <a:t>C - The RETURN clause does not specify the data type of the return value</a:t>
            </a:r>
            <a:r>
              <a:rPr lang="en-US" b="0" i="0" u="none" strike="noStrike" dirty="0">
                <a:solidFill>
                  <a:srgbClr val="AAAAAA"/>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D - The AS keyword is used instead of the IS keyword for creating a standalone function.</a:t>
            </a:r>
            <a:endParaRPr lang="en-US" b="1" i="0" dirty="0">
              <a:solidFill>
                <a:srgbClr val="000000"/>
              </a:solidFill>
              <a:effectLst/>
              <a:latin typeface="Arial" panose="020B0604020202020204" pitchFamily="34" charset="0"/>
            </a:endParaRPr>
          </a:p>
          <a:p>
            <a:endParaRPr lang="en-IN" dirty="0"/>
          </a:p>
          <a:p>
            <a:endParaRPr lang="en-IN" dirty="0"/>
          </a:p>
          <a:p>
            <a:pPr algn="just"/>
            <a:r>
              <a:rPr lang="en-US" b="1" i="0" dirty="0">
                <a:solidFill>
                  <a:srgbClr val="000000"/>
                </a:solidFill>
                <a:effectLst/>
                <a:latin typeface="Arial" panose="020B0604020202020204" pitchFamily="34" charset="0"/>
              </a:rPr>
              <a:t>Q2. Which of the following code will successfully declare an exception named emp_exception1 in a PL/SQL block?</a:t>
            </a:r>
          </a:p>
          <a:p>
            <a:pPr algn="just"/>
            <a:r>
              <a:rPr lang="en-US" b="0" i="0" u="none" strike="noStrike" dirty="0">
                <a:solidFill>
                  <a:srgbClr val="000000"/>
                </a:solidFill>
                <a:effectLst/>
                <a:latin typeface="Arial" panose="020B0604020202020204" pitchFamily="34" charset="0"/>
              </a:rPr>
              <a:t>A - EXCEPTION emp_exception1;</a:t>
            </a:r>
            <a:endParaRPr lang="en-US" b="1" i="0" dirty="0">
              <a:solidFill>
                <a:srgbClr val="000000"/>
              </a:solidFill>
              <a:effectLst/>
              <a:latin typeface="Arial" panose="020B0604020202020204" pitchFamily="34" charset="0"/>
            </a:endParaRPr>
          </a:p>
          <a:p>
            <a:pPr algn="just"/>
            <a:r>
              <a:rPr lang="en-US" b="0" i="0" u="none" strike="noStrike" dirty="0">
                <a:solidFill>
                  <a:schemeClr val="tx1">
                    <a:lumMod val="50000"/>
                  </a:schemeClr>
                </a:solidFill>
                <a:effectLst/>
                <a:latin typeface="Arial" panose="020B0604020202020204" pitchFamily="34" charset="0"/>
              </a:rPr>
              <a:t>B - emp_exception1 EXCEPTION;</a:t>
            </a:r>
            <a:endParaRPr lang="en-US" b="1" i="0" dirty="0">
              <a:solidFill>
                <a:schemeClr val="tx1">
                  <a:lumMod val="50000"/>
                </a:schemeClr>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C - CREATE EXCEPTION emp_exception1;</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D - CREATE emp_exception1 AS EXCEPTION;</a:t>
            </a:r>
            <a:endParaRPr lang="en-US" b="1" i="0" dirty="0">
              <a:solidFill>
                <a:srgbClr val="000000"/>
              </a:solidFill>
              <a:effectLst/>
              <a:latin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23E59ED8-75C1-46E5-AAD1-9F9FB63C1A99}"/>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57</a:t>
            </a:fld>
            <a:endParaRPr lang="en-US" dirty="0">
              <a:solidFill>
                <a:srgbClr val="63666A"/>
              </a:solidFill>
            </a:endParaRPr>
          </a:p>
        </p:txBody>
      </p:sp>
    </p:spTree>
    <p:extLst>
      <p:ext uri="{BB962C8B-B14F-4D97-AF65-F5344CB8AC3E}">
        <p14:creationId xmlns:p14="http://schemas.microsoft.com/office/powerpoint/2010/main" val="2095508036"/>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10CDB-7DD2-412A-95C8-581DD631E316}"/>
              </a:ext>
            </a:extLst>
          </p:cNvPr>
          <p:cNvSpPr>
            <a:spLocks noGrp="1"/>
          </p:cNvSpPr>
          <p:nvPr>
            <p:ph type="title"/>
          </p:nvPr>
        </p:nvSpPr>
        <p:spPr/>
        <p:txBody>
          <a:bodyPr/>
          <a:lstStyle/>
          <a:p>
            <a:r>
              <a:rPr lang="en-IN" dirty="0"/>
              <a:t>	                                                          </a:t>
            </a:r>
            <a:r>
              <a:rPr lang="en-IN" sz="2400" b="1" dirty="0" err="1">
                <a:solidFill>
                  <a:schemeClr val="tx1">
                    <a:lumMod val="50000"/>
                  </a:schemeClr>
                </a:solidFill>
              </a:rPr>
              <a:t>Cont</a:t>
            </a:r>
            <a:r>
              <a:rPr lang="en-IN" sz="2400" b="1" dirty="0">
                <a:solidFill>
                  <a:schemeClr val="tx1">
                    <a:lumMod val="50000"/>
                  </a:schemeClr>
                </a:solidFill>
              </a:rPr>
              <a:t>….</a:t>
            </a:r>
          </a:p>
        </p:txBody>
      </p:sp>
      <p:sp>
        <p:nvSpPr>
          <p:cNvPr id="3" name="Content Placeholder 2">
            <a:extLst>
              <a:ext uri="{FF2B5EF4-FFF2-40B4-BE49-F238E27FC236}">
                <a16:creationId xmlns:a16="http://schemas.microsoft.com/office/drawing/2014/main" id="{FF1D8904-44B8-4F73-8B09-539DBE2D5BD5}"/>
              </a:ext>
            </a:extLst>
          </p:cNvPr>
          <p:cNvSpPr>
            <a:spLocks noGrp="1"/>
          </p:cNvSpPr>
          <p:nvPr>
            <p:ph idx="1"/>
          </p:nvPr>
        </p:nvSpPr>
        <p:spPr/>
        <p:txBody>
          <a:bodyPr/>
          <a:lstStyle/>
          <a:p>
            <a:pPr algn="just"/>
            <a:r>
              <a:rPr lang="en-US" b="1" i="0" dirty="0">
                <a:solidFill>
                  <a:srgbClr val="000000"/>
                </a:solidFill>
                <a:effectLst/>
                <a:latin typeface="Arial" panose="020B0604020202020204" pitchFamily="34" charset="0"/>
              </a:rPr>
              <a:t> Q 3. Which of the following is not true about database transactions?</a:t>
            </a:r>
          </a:p>
          <a:p>
            <a:pPr algn="just"/>
            <a:r>
              <a:rPr lang="en-US" b="0" i="0" u="none" strike="noStrike" dirty="0">
                <a:solidFill>
                  <a:srgbClr val="000000"/>
                </a:solidFill>
                <a:effectLst/>
                <a:latin typeface="Arial" panose="020B0604020202020204" pitchFamily="34" charset="0"/>
              </a:rPr>
              <a:t>A - A database transaction is an atomic unit of work.</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B - It may consist of one or more related SQL statements.</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C - A successfully executed SQL statement and a committed transaction are not same.</a:t>
            </a:r>
          </a:p>
          <a:p>
            <a:pPr algn="just"/>
            <a:r>
              <a:rPr lang="en-US" b="0" i="0" u="none" strike="noStrike" dirty="0">
                <a:solidFill>
                  <a:schemeClr val="tx1">
                    <a:lumMod val="50000"/>
                  </a:schemeClr>
                </a:solidFill>
                <a:effectLst/>
                <a:latin typeface="Arial" panose="020B0604020202020204" pitchFamily="34" charset="0"/>
              </a:rPr>
              <a:t>D - None of the above.</a:t>
            </a:r>
          </a:p>
          <a:p>
            <a:pPr algn="just"/>
            <a:endParaRPr lang="en-US" dirty="0">
              <a:solidFill>
                <a:schemeClr val="tx1">
                  <a:lumMod val="50000"/>
                </a:schemeClr>
              </a:solidFill>
              <a:latin typeface="Arial" panose="020B0604020202020204" pitchFamily="34" charset="0"/>
            </a:endParaRPr>
          </a:p>
          <a:p>
            <a:pPr algn="just"/>
            <a:r>
              <a:rPr lang="en-US" b="1" i="0" dirty="0">
                <a:solidFill>
                  <a:srgbClr val="000000"/>
                </a:solidFill>
                <a:effectLst/>
                <a:latin typeface="Arial" panose="020B0604020202020204" pitchFamily="34" charset="0"/>
              </a:rPr>
              <a:t>Q 4. </a:t>
            </a:r>
            <a:r>
              <a:rPr lang="en-US" b="1" i="0" dirty="0" err="1">
                <a:solidFill>
                  <a:srgbClr val="000000"/>
                </a:solidFill>
                <a:effectLst/>
                <a:latin typeface="Arial" panose="020B0604020202020204" pitchFamily="34" charset="0"/>
              </a:rPr>
              <a:t>Savepoints</a:t>
            </a:r>
            <a:r>
              <a:rPr lang="en-US" b="1" i="0" dirty="0">
                <a:solidFill>
                  <a:srgbClr val="000000"/>
                </a:solidFill>
                <a:effectLst/>
                <a:latin typeface="Arial" panose="020B0604020202020204" pitchFamily="34" charset="0"/>
              </a:rPr>
              <a:t> are set to</a:t>
            </a:r>
          </a:p>
          <a:p>
            <a:pPr algn="just"/>
            <a:r>
              <a:rPr lang="en-US" b="0" i="0" u="none" strike="noStrike" dirty="0">
                <a:solidFill>
                  <a:srgbClr val="000000"/>
                </a:solidFill>
                <a:effectLst/>
                <a:latin typeface="Arial" panose="020B0604020202020204" pitchFamily="34" charset="0"/>
              </a:rPr>
              <a:t>A - Help in splitting a long transaction into smaller units.</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B - Help in rolling back to some checkpoint, within a long transaction.</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C - To execute a COMMIT automatically.</a:t>
            </a:r>
            <a:endParaRPr lang="en-US" b="1" i="0" dirty="0">
              <a:solidFill>
                <a:srgbClr val="000000"/>
              </a:solidFill>
              <a:effectLst/>
              <a:latin typeface="Arial" panose="020B0604020202020204" pitchFamily="34" charset="0"/>
            </a:endParaRPr>
          </a:p>
          <a:p>
            <a:pPr algn="just"/>
            <a:r>
              <a:rPr lang="en-US" b="0" i="0" u="none" strike="noStrike" dirty="0">
                <a:solidFill>
                  <a:schemeClr val="tx1">
                    <a:lumMod val="50000"/>
                  </a:schemeClr>
                </a:solidFill>
                <a:effectLst/>
                <a:latin typeface="Arial" panose="020B0604020202020204" pitchFamily="34" charset="0"/>
              </a:rPr>
              <a:t>D - Answer a. and b.</a:t>
            </a:r>
            <a:endParaRPr lang="en-US" b="1" i="0" dirty="0">
              <a:solidFill>
                <a:schemeClr val="tx1">
                  <a:lumMod val="50000"/>
                </a:schemeClr>
              </a:solidFill>
              <a:effectLst/>
              <a:latin typeface="Arial" panose="020B0604020202020204" pitchFamily="34" charset="0"/>
            </a:endParaRPr>
          </a:p>
          <a:p>
            <a:pPr algn="just"/>
            <a:endParaRPr lang="en-US" b="1" i="0" dirty="0">
              <a:solidFill>
                <a:schemeClr val="tx1">
                  <a:lumMod val="50000"/>
                </a:schemeClr>
              </a:solidFill>
              <a:effectLst/>
              <a:latin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8B80A0C3-013F-46F9-AE2B-8E3FD07DB68E}"/>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58</a:t>
            </a:fld>
            <a:endParaRPr lang="en-US" dirty="0">
              <a:solidFill>
                <a:srgbClr val="63666A"/>
              </a:solidFill>
            </a:endParaRPr>
          </a:p>
        </p:txBody>
      </p:sp>
    </p:spTree>
    <p:extLst>
      <p:ext uri="{BB962C8B-B14F-4D97-AF65-F5344CB8AC3E}">
        <p14:creationId xmlns:p14="http://schemas.microsoft.com/office/powerpoint/2010/main" val="960112376"/>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5938-449E-495A-966A-6B1E963E8108}"/>
              </a:ext>
            </a:extLst>
          </p:cNvPr>
          <p:cNvSpPr>
            <a:spLocks noGrp="1"/>
          </p:cNvSpPr>
          <p:nvPr>
            <p:ph type="title"/>
          </p:nvPr>
        </p:nvSpPr>
        <p:spPr/>
        <p:txBody>
          <a:bodyPr/>
          <a:lstStyle/>
          <a:p>
            <a:r>
              <a:rPr lang="en-IN" dirty="0"/>
              <a:t>					</a:t>
            </a:r>
            <a:r>
              <a:rPr lang="en-IN" sz="2400" b="1" dirty="0" err="1">
                <a:solidFill>
                  <a:schemeClr val="tx1">
                    <a:lumMod val="50000"/>
                  </a:schemeClr>
                </a:solidFill>
              </a:rPr>
              <a:t>Cont</a:t>
            </a:r>
            <a:r>
              <a:rPr lang="en-IN" sz="2400" b="1" dirty="0">
                <a:solidFill>
                  <a:schemeClr val="tx1">
                    <a:lumMod val="50000"/>
                  </a:schemeClr>
                </a:solidFill>
              </a:rPr>
              <a:t>….</a:t>
            </a:r>
          </a:p>
        </p:txBody>
      </p:sp>
      <p:sp>
        <p:nvSpPr>
          <p:cNvPr id="3" name="Content Placeholder 2">
            <a:extLst>
              <a:ext uri="{FF2B5EF4-FFF2-40B4-BE49-F238E27FC236}">
                <a16:creationId xmlns:a16="http://schemas.microsoft.com/office/drawing/2014/main" id="{BA0CBC0C-0CC7-4761-BEC3-72DB59CB9E27}"/>
              </a:ext>
            </a:extLst>
          </p:cNvPr>
          <p:cNvSpPr>
            <a:spLocks noGrp="1"/>
          </p:cNvSpPr>
          <p:nvPr>
            <p:ph idx="1"/>
          </p:nvPr>
        </p:nvSpPr>
        <p:spPr/>
        <p:txBody>
          <a:bodyPr/>
          <a:lstStyle/>
          <a:p>
            <a:pPr algn="just"/>
            <a:r>
              <a:rPr lang="en-US" b="1" i="0" dirty="0">
                <a:solidFill>
                  <a:srgbClr val="000000"/>
                </a:solidFill>
                <a:effectLst/>
                <a:latin typeface="Arial" panose="020B0604020202020204" pitchFamily="34" charset="0"/>
              </a:rPr>
              <a:t>Q 5. Which of the following is not true about PL/SQL constants and literals?</a:t>
            </a:r>
          </a:p>
          <a:p>
            <a:pPr algn="just"/>
            <a:r>
              <a:rPr lang="en-US" b="0" i="0" u="none" strike="noStrike" dirty="0">
                <a:solidFill>
                  <a:srgbClr val="000000"/>
                </a:solidFill>
                <a:effectLst/>
                <a:latin typeface="Arial" panose="020B0604020202020204" pitchFamily="34" charset="0"/>
              </a:rPr>
              <a:t>A - A constant holds a value that once declared, does not change in the program.</a:t>
            </a:r>
            <a:endParaRPr lang="en-US" b="1" i="0" dirty="0">
              <a:solidFill>
                <a:srgbClr val="000000"/>
              </a:solidFill>
              <a:effectLst/>
              <a:latin typeface="Arial" panose="020B0604020202020204" pitchFamily="34" charset="0"/>
            </a:endParaRPr>
          </a:p>
          <a:p>
            <a:pPr algn="just"/>
            <a:r>
              <a:rPr lang="en-US" b="0" i="0" u="none" strike="noStrike" dirty="0">
                <a:solidFill>
                  <a:schemeClr val="tx1">
                    <a:lumMod val="50000"/>
                  </a:schemeClr>
                </a:solidFill>
                <a:effectLst/>
                <a:latin typeface="Arial" panose="020B0604020202020204" pitchFamily="34" charset="0"/>
              </a:rPr>
              <a:t>B - The CONSTANT declaration cannot impose the NOT NULL constraint.</a:t>
            </a:r>
            <a:endParaRPr lang="en-US" b="1" i="0" dirty="0">
              <a:solidFill>
                <a:schemeClr val="tx1">
                  <a:lumMod val="50000"/>
                </a:schemeClr>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C - A constant is declared using the CONSTANT keyword.</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D - A CONSTANT declaration requires an initial value.</a:t>
            </a:r>
            <a:endParaRPr lang="en-US" b="1" i="0" dirty="0">
              <a:solidFill>
                <a:srgbClr val="000000"/>
              </a:solidFill>
              <a:effectLst/>
              <a:latin typeface="Arial" panose="020B0604020202020204" pitchFamily="34" charset="0"/>
            </a:endParaRPr>
          </a:p>
          <a:p>
            <a:endParaRPr lang="en-IN" dirty="0"/>
          </a:p>
          <a:p>
            <a:pPr algn="just"/>
            <a:r>
              <a:rPr lang="en-US" b="1" i="0" dirty="0">
                <a:solidFill>
                  <a:srgbClr val="000000"/>
                </a:solidFill>
                <a:effectLst/>
                <a:latin typeface="Arial" panose="020B0604020202020204" pitchFamily="34" charset="0"/>
              </a:rPr>
              <a:t>Q 6. Which of the following is not true about PL/SQL loop structures?</a:t>
            </a:r>
          </a:p>
          <a:p>
            <a:pPr algn="just"/>
            <a:r>
              <a:rPr lang="en-US" b="0" i="0" u="none" strike="noStrike" dirty="0">
                <a:solidFill>
                  <a:srgbClr val="000000"/>
                </a:solidFill>
                <a:effectLst/>
                <a:latin typeface="Arial" panose="020B0604020202020204" pitchFamily="34" charset="0"/>
              </a:rPr>
              <a:t>A - In the basic loop structure, sequence of statements is enclosed between the LOOP and END LOOP statements.</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B - The WHILE loop repeats a statement or group of statements while a given condition is true.</a:t>
            </a:r>
            <a:endParaRPr lang="en-US" b="1" i="0" dirty="0">
              <a:solidFill>
                <a:srgbClr val="000000"/>
              </a:solidFill>
              <a:effectLst/>
              <a:latin typeface="Arial" panose="020B0604020202020204" pitchFamily="34" charset="0"/>
            </a:endParaRPr>
          </a:p>
          <a:p>
            <a:pPr algn="just"/>
            <a:r>
              <a:rPr lang="en-US" b="0" i="0" u="none" strike="noStrike" dirty="0">
                <a:solidFill>
                  <a:schemeClr val="tx1">
                    <a:lumMod val="50000"/>
                  </a:schemeClr>
                </a:solidFill>
                <a:effectLst/>
                <a:latin typeface="Arial" panose="020B0604020202020204" pitchFamily="34" charset="0"/>
              </a:rPr>
              <a:t>C - The FOR loop executes a sequence of statements multiple times and abbreviates the code that manages the loop variable.</a:t>
            </a:r>
            <a:endParaRPr lang="en-US" b="1" i="0" dirty="0">
              <a:solidFill>
                <a:schemeClr val="tx1">
                  <a:lumMod val="50000"/>
                </a:schemeClr>
              </a:solidFill>
              <a:effectLst/>
              <a:latin typeface="Arial" panose="020B0604020202020204" pitchFamily="34" charset="0"/>
            </a:endParaRPr>
          </a:p>
          <a:p>
            <a:pPr algn="just"/>
            <a:r>
              <a:rPr lang="en-US" b="0" i="0" u="none" strike="noStrike" dirty="0">
                <a:solidFill>
                  <a:schemeClr val="tx1">
                    <a:lumMod val="50000"/>
                  </a:schemeClr>
                </a:solidFill>
                <a:effectLst/>
                <a:latin typeface="Arial" panose="020B0604020202020204" pitchFamily="34" charset="0"/>
              </a:rPr>
              <a:t>D - Nesting of loops is not allowed.</a:t>
            </a:r>
            <a:endParaRPr lang="en-US" b="1" i="0" dirty="0">
              <a:solidFill>
                <a:schemeClr val="tx1">
                  <a:lumMod val="50000"/>
                </a:schemeClr>
              </a:solidFill>
              <a:effectLst/>
              <a:latin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9101169A-A667-4A8C-B1AC-E46AEA5C1C26}"/>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59</a:t>
            </a:fld>
            <a:endParaRPr lang="en-US" dirty="0">
              <a:solidFill>
                <a:srgbClr val="63666A"/>
              </a:solidFill>
            </a:endParaRPr>
          </a:p>
        </p:txBody>
      </p:sp>
    </p:spTree>
    <p:extLst>
      <p:ext uri="{BB962C8B-B14F-4D97-AF65-F5344CB8AC3E}">
        <p14:creationId xmlns:p14="http://schemas.microsoft.com/office/powerpoint/2010/main" val="15654858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1AAB-3C59-4AF9-8430-66571A778F75}"/>
              </a:ext>
            </a:extLst>
          </p:cNvPr>
          <p:cNvSpPr>
            <a:spLocks noGrp="1"/>
          </p:cNvSpPr>
          <p:nvPr>
            <p:ph type="title"/>
          </p:nvPr>
        </p:nvSpPr>
        <p:spPr/>
        <p:txBody>
          <a:bodyPr/>
          <a:lstStyle/>
          <a:p>
            <a:r>
              <a:rPr lang="en-IN" dirty="0"/>
              <a:t>			    </a:t>
            </a:r>
            <a:r>
              <a:rPr lang="en-IN" sz="2400" b="1" i="0" dirty="0">
                <a:solidFill>
                  <a:schemeClr val="tx1">
                    <a:lumMod val="50000"/>
                  </a:schemeClr>
                </a:solidFill>
                <a:effectLst/>
                <a:latin typeface="+mn-lt"/>
              </a:rPr>
              <a:t>Advantages of </a:t>
            </a:r>
            <a:r>
              <a:rPr lang="en-IN" sz="2400" b="1" dirty="0">
                <a:solidFill>
                  <a:schemeClr val="tx1">
                    <a:lumMod val="50000"/>
                  </a:schemeClr>
                </a:solidFill>
                <a:latin typeface="+mn-lt"/>
              </a:rPr>
              <a:t>PL/SQL</a:t>
            </a:r>
          </a:p>
        </p:txBody>
      </p:sp>
      <p:sp>
        <p:nvSpPr>
          <p:cNvPr id="3" name="Content Placeholder 2">
            <a:extLst>
              <a:ext uri="{FF2B5EF4-FFF2-40B4-BE49-F238E27FC236}">
                <a16:creationId xmlns:a16="http://schemas.microsoft.com/office/drawing/2014/main" id="{A6FAED9D-0C42-4F20-8ACA-C69B7EBEF414}"/>
              </a:ext>
            </a:extLst>
          </p:cNvPr>
          <p:cNvSpPr>
            <a:spLocks noGrp="1"/>
          </p:cNvSpPr>
          <p:nvPr>
            <p:ph idx="1"/>
          </p:nvPr>
        </p:nvSpPr>
        <p:spPr/>
        <p:txBody>
          <a:bodyPr/>
          <a:lstStyle/>
          <a:p>
            <a:pPr algn="just"/>
            <a:r>
              <a:rPr lang="en-US" b="0" i="0" dirty="0">
                <a:solidFill>
                  <a:schemeClr val="tx1">
                    <a:lumMod val="50000"/>
                  </a:schemeClr>
                </a:solidFill>
                <a:effectLst/>
                <a:latin typeface="Arial" panose="020B0604020202020204" pitchFamily="34" charset="0"/>
              </a:rPr>
              <a:t>PL/SQL has the following advantages −</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SQL is the standard database language and PL/SQL is strongly integrated with SQL. PL/SQL supports both static and dynamic SQL. Static SQL supports DML operations and transaction control from PL/SQL block. In Dynamic SQL, SQL allows embedding DDL statements in PL/SQL blocks.</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PL/SQL allows sending an entire block of statements to the database at one time. This reduces network traffic and provides high performance for the applications.</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PL/SQL gives high productivity to programmers as it can query, transform, and update data in a database.</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PL/SQL saves time on design and debugging by strong features, such as exception handling, encapsulation, data hiding, and object-oriented data types.</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Applications written in PL/SQL are fully portable.</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PL/SQL provides high security level.</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PL/SQL provides access to predefined SQL packages.</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PL/SQL provides support for Object-Oriented Programming.</a:t>
            </a:r>
          </a:p>
          <a:p>
            <a:pPr algn="just">
              <a:buFont typeface="Arial" panose="020B0604020202020204" pitchFamily="34" charset="0"/>
              <a:buChar char="•"/>
            </a:pPr>
            <a:r>
              <a:rPr lang="en-US" b="0" i="0" dirty="0">
                <a:solidFill>
                  <a:schemeClr val="tx1">
                    <a:lumMod val="50000"/>
                  </a:schemeClr>
                </a:solidFill>
                <a:effectLst/>
                <a:latin typeface="Arial" panose="020B0604020202020204" pitchFamily="34" charset="0"/>
              </a:rPr>
              <a:t>PL/SQL provides support for developing Web Applications and Server Pages.</a:t>
            </a:r>
          </a:p>
          <a:p>
            <a:endParaRPr lang="en-IN" dirty="0">
              <a:solidFill>
                <a:schemeClr val="tx1">
                  <a:lumMod val="50000"/>
                </a:schemeClr>
              </a:solidFill>
            </a:endParaRPr>
          </a:p>
        </p:txBody>
      </p:sp>
      <p:sp>
        <p:nvSpPr>
          <p:cNvPr id="4" name="Slide Number Placeholder 3">
            <a:extLst>
              <a:ext uri="{FF2B5EF4-FFF2-40B4-BE49-F238E27FC236}">
                <a16:creationId xmlns:a16="http://schemas.microsoft.com/office/drawing/2014/main" id="{F76E608D-E5AE-46EC-8557-1AA83288647F}"/>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6</a:t>
            </a:fld>
            <a:endParaRPr lang="en-US" dirty="0">
              <a:solidFill>
                <a:srgbClr val="63666A"/>
              </a:solidFill>
            </a:endParaRPr>
          </a:p>
        </p:txBody>
      </p:sp>
    </p:spTree>
    <p:extLst>
      <p:ext uri="{BB962C8B-B14F-4D97-AF65-F5344CB8AC3E}">
        <p14:creationId xmlns:p14="http://schemas.microsoft.com/office/powerpoint/2010/main" val="1289193307"/>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6192-87B4-4A71-A583-DF4DE986B6E5}"/>
              </a:ext>
            </a:extLst>
          </p:cNvPr>
          <p:cNvSpPr>
            <a:spLocks noGrp="1"/>
          </p:cNvSpPr>
          <p:nvPr>
            <p:ph type="title"/>
          </p:nvPr>
        </p:nvSpPr>
        <p:spPr/>
        <p:txBody>
          <a:bodyPr/>
          <a:lstStyle/>
          <a:p>
            <a:r>
              <a:rPr lang="en-IN" dirty="0"/>
              <a:t>					</a:t>
            </a:r>
            <a:r>
              <a:rPr lang="en-IN" sz="2400" b="1" dirty="0" err="1">
                <a:solidFill>
                  <a:schemeClr val="tx1">
                    <a:lumMod val="50000"/>
                  </a:schemeClr>
                </a:solidFill>
              </a:rPr>
              <a:t>Cont</a:t>
            </a:r>
            <a:r>
              <a:rPr lang="en-IN" sz="2400" b="1" dirty="0">
                <a:solidFill>
                  <a:schemeClr val="tx1">
                    <a:lumMod val="50000"/>
                  </a:schemeClr>
                </a:solidFill>
              </a:rPr>
              <a:t>…..</a:t>
            </a:r>
          </a:p>
        </p:txBody>
      </p:sp>
      <p:sp>
        <p:nvSpPr>
          <p:cNvPr id="3" name="Content Placeholder 2">
            <a:extLst>
              <a:ext uri="{FF2B5EF4-FFF2-40B4-BE49-F238E27FC236}">
                <a16:creationId xmlns:a16="http://schemas.microsoft.com/office/drawing/2014/main" id="{06A4D7C4-3CE2-4194-A54D-4AA25DD6DBAB}"/>
              </a:ext>
            </a:extLst>
          </p:cNvPr>
          <p:cNvSpPr>
            <a:spLocks noGrp="1"/>
          </p:cNvSpPr>
          <p:nvPr>
            <p:ph idx="1"/>
          </p:nvPr>
        </p:nvSpPr>
        <p:spPr/>
        <p:txBody>
          <a:bodyPr/>
          <a:lstStyle/>
          <a:p>
            <a:pPr algn="just"/>
            <a:r>
              <a:rPr lang="en-US" b="1" i="0" dirty="0">
                <a:solidFill>
                  <a:srgbClr val="000000"/>
                </a:solidFill>
                <a:effectLst/>
                <a:latin typeface="Arial" panose="020B0604020202020204" pitchFamily="34" charset="0"/>
              </a:rPr>
              <a:t> Q 7. Which of the following is true about the parameter modes in PL/SQL Subprograms?</a:t>
            </a:r>
          </a:p>
          <a:p>
            <a:pPr algn="just"/>
            <a:r>
              <a:rPr lang="en-US" b="0" i="0" u="none" strike="noStrike" dirty="0">
                <a:solidFill>
                  <a:srgbClr val="000000"/>
                </a:solidFill>
                <a:effectLst/>
                <a:latin typeface="Arial" panose="020B0604020202020204" pitchFamily="34" charset="0"/>
              </a:rPr>
              <a:t>A - An IN parameter lets you pass a value to the subprogram. It is a read-only parameter.</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B - An OUT parameter returns a value to the calling program.</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C - An IN OUT parameter passes an initial value to a subprogram and returns an updated value to the caller.</a:t>
            </a:r>
            <a:endParaRPr lang="en-US" b="1" i="0" dirty="0">
              <a:solidFill>
                <a:srgbClr val="000000"/>
              </a:solidFill>
              <a:effectLst/>
              <a:latin typeface="Arial" panose="020B0604020202020204" pitchFamily="34" charset="0"/>
            </a:endParaRPr>
          </a:p>
          <a:p>
            <a:pPr algn="just"/>
            <a:r>
              <a:rPr lang="en-US" b="0" i="0" u="none" strike="noStrike" dirty="0">
                <a:solidFill>
                  <a:schemeClr val="tx1">
                    <a:lumMod val="50000"/>
                  </a:schemeClr>
                </a:solidFill>
                <a:effectLst/>
                <a:latin typeface="Arial" panose="020B0604020202020204" pitchFamily="34" charset="0"/>
              </a:rPr>
              <a:t>D - All of the above.</a:t>
            </a:r>
          </a:p>
          <a:p>
            <a:pPr algn="just"/>
            <a:endParaRPr lang="en-US" dirty="0">
              <a:solidFill>
                <a:schemeClr val="tx1">
                  <a:lumMod val="50000"/>
                </a:schemeClr>
              </a:solidFill>
              <a:latin typeface="Arial" panose="020B0604020202020204" pitchFamily="34" charset="0"/>
            </a:endParaRPr>
          </a:p>
          <a:p>
            <a:pPr algn="just"/>
            <a:endParaRPr lang="en-US" b="1" i="0" dirty="0">
              <a:solidFill>
                <a:schemeClr val="tx1">
                  <a:lumMod val="50000"/>
                </a:schemeClr>
              </a:solidFill>
              <a:effectLst/>
              <a:latin typeface="Arial" panose="020B0604020202020204" pitchFamily="34" charset="0"/>
            </a:endParaRPr>
          </a:p>
          <a:p>
            <a:pPr algn="just"/>
            <a:r>
              <a:rPr lang="en-US" b="1" dirty="0">
                <a:solidFill>
                  <a:schemeClr val="tx1">
                    <a:lumMod val="50000"/>
                  </a:schemeClr>
                </a:solidFill>
                <a:latin typeface="Arial" panose="020B0604020202020204" pitchFamily="34" charset="0"/>
              </a:rPr>
              <a:t>Q 8. </a:t>
            </a:r>
            <a:r>
              <a:rPr lang="en-US" b="1" i="0" dirty="0">
                <a:solidFill>
                  <a:srgbClr val="000000"/>
                </a:solidFill>
                <a:effectLst/>
                <a:latin typeface="Arial" panose="020B0604020202020204" pitchFamily="34" charset="0"/>
              </a:rPr>
              <a:t> - The pre-defined exception TOO_MANY_ROWS is raised when</a:t>
            </a:r>
          </a:p>
          <a:p>
            <a:pPr algn="just"/>
            <a:r>
              <a:rPr lang="en-US" b="0" i="0" u="none" strike="noStrike" dirty="0">
                <a:solidFill>
                  <a:srgbClr val="000000"/>
                </a:solidFill>
                <a:effectLst/>
                <a:latin typeface="Arial" panose="020B0604020202020204" pitchFamily="34" charset="0"/>
              </a:rPr>
              <a:t>A - PL/SQL ran out of memory or memory was corrupted.</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B - A cursor fetches value in a variable having incompatible data type.</a:t>
            </a:r>
            <a:endParaRPr lang="en-US" b="1" i="0" dirty="0">
              <a:solidFill>
                <a:srgbClr val="000000"/>
              </a:solidFill>
              <a:effectLst/>
              <a:latin typeface="Arial" panose="020B0604020202020204" pitchFamily="34" charset="0"/>
            </a:endParaRPr>
          </a:p>
          <a:p>
            <a:pPr algn="just"/>
            <a:r>
              <a:rPr lang="en-US" b="0" i="0" u="none" strike="noStrike" dirty="0">
                <a:solidFill>
                  <a:schemeClr val="tx1">
                    <a:lumMod val="50000"/>
                  </a:schemeClr>
                </a:solidFill>
                <a:effectLst/>
                <a:latin typeface="Arial" panose="020B0604020202020204" pitchFamily="34" charset="0"/>
              </a:rPr>
              <a:t>C - SELECT INTO statement returns more than one row.</a:t>
            </a:r>
            <a:endParaRPr lang="en-US" b="1" i="0" dirty="0">
              <a:solidFill>
                <a:schemeClr val="tx1">
                  <a:lumMod val="50000"/>
                </a:schemeClr>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D - None of the above.</a:t>
            </a:r>
            <a:endParaRPr lang="en-US" b="1" i="0" dirty="0">
              <a:solidFill>
                <a:srgbClr val="000000"/>
              </a:solidFill>
              <a:effectLst/>
              <a:latin typeface="Arial" panose="020B0604020202020204" pitchFamily="34" charset="0"/>
            </a:endParaRPr>
          </a:p>
          <a:p>
            <a:pPr algn="just"/>
            <a:endParaRPr lang="en-US" b="1" i="0" dirty="0">
              <a:solidFill>
                <a:schemeClr val="tx1">
                  <a:lumMod val="50000"/>
                </a:schemeClr>
              </a:solidFill>
              <a:effectLst/>
              <a:latin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226DDE92-A537-4184-B19C-9EF09567DF79}"/>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60</a:t>
            </a:fld>
            <a:endParaRPr lang="en-US" dirty="0">
              <a:solidFill>
                <a:srgbClr val="63666A"/>
              </a:solidFill>
            </a:endParaRPr>
          </a:p>
        </p:txBody>
      </p:sp>
    </p:spTree>
    <p:extLst>
      <p:ext uri="{BB962C8B-B14F-4D97-AF65-F5344CB8AC3E}">
        <p14:creationId xmlns:p14="http://schemas.microsoft.com/office/powerpoint/2010/main" val="51608268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67E7068-E7F4-459A-9780-CE8728E8C8A5}"/>
              </a:ext>
            </a:extLst>
          </p:cNvPr>
          <p:cNvSpPr>
            <a:spLocks noGrp="1"/>
          </p:cNvSpPr>
          <p:nvPr>
            <p:ph type="title"/>
          </p:nvPr>
        </p:nvSpPr>
        <p:spPr/>
        <p:txBody>
          <a:bodyPr/>
          <a:lstStyle/>
          <a:p>
            <a:r>
              <a:rPr lang="en-IN" dirty="0"/>
              <a:t>					</a:t>
            </a:r>
            <a:r>
              <a:rPr lang="en-IN" sz="2400" b="1" dirty="0" err="1"/>
              <a:t>Cont</a:t>
            </a:r>
            <a:r>
              <a:rPr lang="en-IN" sz="2400" b="1" dirty="0"/>
              <a:t>….</a:t>
            </a:r>
          </a:p>
        </p:txBody>
      </p:sp>
      <p:sp>
        <p:nvSpPr>
          <p:cNvPr id="9" name="Content Placeholder 8">
            <a:extLst>
              <a:ext uri="{FF2B5EF4-FFF2-40B4-BE49-F238E27FC236}">
                <a16:creationId xmlns:a16="http://schemas.microsoft.com/office/drawing/2014/main" id="{FD1CEA96-3FC2-4D00-9EEE-9D4F73388CF9}"/>
              </a:ext>
            </a:extLst>
          </p:cNvPr>
          <p:cNvSpPr>
            <a:spLocks noGrp="1"/>
          </p:cNvSpPr>
          <p:nvPr>
            <p:ph idx="1"/>
          </p:nvPr>
        </p:nvSpPr>
        <p:spPr/>
        <p:txBody>
          <a:bodyPr/>
          <a:lstStyle/>
          <a:p>
            <a:pPr algn="just"/>
            <a:r>
              <a:rPr lang="en-US" b="1" i="0" dirty="0">
                <a:solidFill>
                  <a:srgbClr val="000000"/>
                </a:solidFill>
                <a:effectLst/>
                <a:latin typeface="Arial" panose="020B0604020202020204" pitchFamily="34" charset="0"/>
              </a:rPr>
              <a:t>Q 8 - Which of the following syntax will be used to access a package element?</a:t>
            </a:r>
          </a:p>
          <a:p>
            <a:pPr algn="just"/>
            <a:r>
              <a:rPr lang="en-US" b="0" i="0" u="none" strike="noStrike" dirty="0">
                <a:solidFill>
                  <a:srgbClr val="000000"/>
                </a:solidFill>
                <a:effectLst/>
                <a:latin typeface="Arial" panose="020B0604020202020204" pitchFamily="34" charset="0"/>
              </a:rPr>
              <a:t>A - </a:t>
            </a:r>
            <a:r>
              <a:rPr lang="en-US" b="0" i="0" u="none" strike="noStrike" dirty="0" err="1">
                <a:solidFill>
                  <a:srgbClr val="000000"/>
                </a:solidFill>
                <a:effectLst/>
                <a:latin typeface="Arial" panose="020B0604020202020204" pitchFamily="34" charset="0"/>
              </a:rPr>
              <a:t>package_name</a:t>
            </a:r>
            <a:r>
              <a:rPr lang="en-US" b="0" i="0" u="none" strike="noStrike" dirty="0">
                <a:solidFill>
                  <a:srgbClr val="000000"/>
                </a:solidFill>
                <a:effectLst/>
                <a:latin typeface="Arial" panose="020B0604020202020204" pitchFamily="34" charset="0"/>
              </a:rPr>
              <a:t> </a:t>
            </a:r>
            <a:r>
              <a:rPr lang="en-US" b="0" i="0" u="none" strike="noStrike" dirty="0" err="1">
                <a:solidFill>
                  <a:srgbClr val="000000"/>
                </a:solidFill>
                <a:effectLst/>
                <a:latin typeface="Arial" panose="020B0604020202020204" pitchFamily="34" charset="0"/>
              </a:rPr>
              <a:t>element_name</a:t>
            </a:r>
            <a:r>
              <a:rPr lang="en-US" b="0" i="0" u="none" strike="noStrike" dirty="0">
                <a:solidFill>
                  <a:srgbClr val="000000"/>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B - </a:t>
            </a:r>
            <a:r>
              <a:rPr lang="en-US" b="0" i="0" u="none" strike="noStrike" dirty="0" err="1">
                <a:solidFill>
                  <a:srgbClr val="000000"/>
                </a:solidFill>
                <a:effectLst/>
                <a:latin typeface="Arial" panose="020B0604020202020204" pitchFamily="34" charset="0"/>
              </a:rPr>
              <a:t>element_name.package_name</a:t>
            </a:r>
            <a:r>
              <a:rPr lang="en-US" b="0" i="0" u="none" strike="noStrike" dirty="0">
                <a:solidFill>
                  <a:srgbClr val="000000"/>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C - </a:t>
            </a:r>
            <a:r>
              <a:rPr lang="en-US" b="0" i="0" u="none" strike="noStrike" dirty="0" err="1">
                <a:solidFill>
                  <a:srgbClr val="000000"/>
                </a:solidFill>
                <a:effectLst/>
                <a:latin typeface="Arial" panose="020B0604020202020204" pitchFamily="34" charset="0"/>
              </a:rPr>
              <a:t>package_name.element_name</a:t>
            </a:r>
            <a:r>
              <a:rPr lang="en-US" b="0" i="0" u="none" strike="noStrike" dirty="0">
                <a:solidFill>
                  <a:srgbClr val="000000"/>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D - None of the above.</a:t>
            </a:r>
            <a:endParaRPr lang="en-US" b="1" i="0" dirty="0">
              <a:solidFill>
                <a:srgbClr val="000000"/>
              </a:solidFill>
              <a:effectLst/>
              <a:latin typeface="Arial" panose="020B0604020202020204" pitchFamily="34" charset="0"/>
            </a:endParaRP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BBDC35BF-AD49-4E7C-988B-C9D289F38ABC}"/>
              </a:ext>
            </a:extLst>
          </p:cNvPr>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61</a:t>
            </a:fld>
            <a:endParaRPr lang="en-US" dirty="0">
              <a:solidFill>
                <a:srgbClr val="63666A"/>
              </a:solidFill>
            </a:endParaRPr>
          </a:p>
        </p:txBody>
      </p:sp>
    </p:spTree>
    <p:extLst>
      <p:ext uri="{BB962C8B-B14F-4D97-AF65-F5344CB8AC3E}">
        <p14:creationId xmlns:p14="http://schemas.microsoft.com/office/powerpoint/2010/main" val="1117134203"/>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8600" y="2713037"/>
            <a:ext cx="8234831" cy="2790902"/>
          </a:xfrm>
        </p:spPr>
        <p:txBody>
          <a:bodyPr/>
          <a:lstStyle/>
          <a:p>
            <a:r>
              <a:rPr lang="en-IN" sz="5400" b="1" dirty="0"/>
              <a:t>Thank</a:t>
            </a:r>
            <a:r>
              <a:rPr lang="en-IN" sz="5400" dirty="0"/>
              <a:t> </a:t>
            </a:r>
            <a:r>
              <a:rPr lang="en-IN" sz="5400" b="1" dirty="0"/>
              <a:t>You</a:t>
            </a:r>
            <a:endParaRPr lang="en-US" sz="5400" b="1" dirty="0"/>
          </a:p>
        </p:txBody>
      </p:sp>
      <p:sp>
        <p:nvSpPr>
          <p:cNvPr id="4" name="Slide Number Placeholder 3"/>
          <p:cNvSpPr>
            <a:spLocks noGrp="1"/>
          </p:cNvSpPr>
          <p:nvPr>
            <p:ph type="sldNum" sz="quarter" idx="10"/>
          </p:nvPr>
        </p:nvSpPr>
        <p:spPr/>
        <p:txBody>
          <a:bodyPr/>
          <a:lstStyle/>
          <a:p>
            <a:pPr>
              <a:defRPr/>
            </a:pPr>
            <a:fld id="{FE387A5D-B941-4536-8DDB-57E399A23D85}" type="slidenum">
              <a:rPr lang="en-US" smtClean="0">
                <a:solidFill>
                  <a:srgbClr val="63666A"/>
                </a:solidFill>
              </a:rPr>
              <a:pPr>
                <a:defRPr/>
              </a:pPr>
              <a:t>62</a:t>
            </a:fld>
            <a:endParaRPr lang="en-US" dirty="0">
              <a:solidFill>
                <a:srgbClr val="63666A"/>
              </a:solidFill>
            </a:endParaRPr>
          </a:p>
        </p:txBody>
      </p:sp>
    </p:spTree>
    <p:extLst>
      <p:ext uri="{BB962C8B-B14F-4D97-AF65-F5344CB8AC3E}">
        <p14:creationId xmlns:p14="http://schemas.microsoft.com/office/powerpoint/2010/main" val="35842825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A7CCF4A-44B1-4FD5-9956-2F97DCA756C4}"/>
              </a:ext>
            </a:extLst>
          </p:cNvPr>
          <p:cNvSpPr>
            <a:spLocks noGrp="1"/>
          </p:cNvSpPr>
          <p:nvPr>
            <p:ph type="title"/>
          </p:nvPr>
        </p:nvSpPr>
        <p:spPr/>
        <p:txBody>
          <a:bodyPr/>
          <a:lstStyle/>
          <a:p>
            <a:r>
              <a:rPr lang="en-IN" dirty="0"/>
              <a:t>				</a:t>
            </a:r>
            <a:r>
              <a:rPr lang="en-IN" dirty="0">
                <a:solidFill>
                  <a:schemeClr val="tx1">
                    <a:lumMod val="50000"/>
                  </a:schemeClr>
                </a:solidFill>
              </a:rPr>
              <a:t>	</a:t>
            </a:r>
            <a:r>
              <a:rPr lang="en-IN" sz="2400" b="1" dirty="0">
                <a:solidFill>
                  <a:schemeClr val="tx1">
                    <a:lumMod val="50000"/>
                  </a:schemeClr>
                </a:solidFill>
              </a:rPr>
              <a:t>Syntax</a:t>
            </a:r>
          </a:p>
        </p:txBody>
      </p:sp>
      <p:sp>
        <p:nvSpPr>
          <p:cNvPr id="5" name="Slide Number Placeholder 4">
            <a:extLst>
              <a:ext uri="{FF2B5EF4-FFF2-40B4-BE49-F238E27FC236}">
                <a16:creationId xmlns:a16="http://schemas.microsoft.com/office/drawing/2014/main" id="{5D85309D-ACE7-4F9C-8FBA-7FF75C5468C4}"/>
              </a:ext>
            </a:extLst>
          </p:cNvPr>
          <p:cNvSpPr>
            <a:spLocks noGrp="1"/>
          </p:cNvSpPr>
          <p:nvPr>
            <p:ph type="sldNum" sz="quarter" idx="10"/>
          </p:nvPr>
        </p:nvSpPr>
        <p:spPr/>
        <p:txBody>
          <a:bodyPr/>
          <a:lstStyle/>
          <a:p>
            <a:pPr>
              <a:defRPr/>
            </a:pPr>
            <a:fld id="{D8E6BE1A-D57B-4DC2-9EDA-A21D6555DABC}" type="slidenum">
              <a:rPr lang="en-US" smtClean="0">
                <a:solidFill>
                  <a:srgbClr val="63666A"/>
                </a:solidFill>
              </a:rPr>
              <a:pPr>
                <a:defRPr/>
              </a:pPr>
              <a:t>7</a:t>
            </a:fld>
            <a:endParaRPr lang="en-US" dirty="0">
              <a:solidFill>
                <a:srgbClr val="63666A"/>
              </a:solidFill>
            </a:endParaRPr>
          </a:p>
        </p:txBody>
      </p:sp>
      <p:sp>
        <p:nvSpPr>
          <p:cNvPr id="2" name="Content Placeholder 1">
            <a:extLst>
              <a:ext uri="{FF2B5EF4-FFF2-40B4-BE49-F238E27FC236}">
                <a16:creationId xmlns:a16="http://schemas.microsoft.com/office/drawing/2014/main" id="{3581EF96-804B-43C5-B1B0-C52CDCFC6815}"/>
              </a:ext>
            </a:extLst>
          </p:cNvPr>
          <p:cNvSpPr>
            <a:spLocks noGrp="1"/>
          </p:cNvSpPr>
          <p:nvPr>
            <p:ph idx="1"/>
          </p:nvPr>
        </p:nvSpPr>
        <p:spPr/>
        <p:txBody>
          <a:bodyPr/>
          <a:lstStyle/>
          <a:p>
            <a:r>
              <a:rPr lang="en-US" sz="1800" dirty="0">
                <a:solidFill>
                  <a:schemeClr val="tx1">
                    <a:lumMod val="50000"/>
                  </a:schemeClr>
                </a:solidFill>
              </a:rPr>
              <a:t>DECLARE </a:t>
            </a:r>
          </a:p>
          <a:p>
            <a:r>
              <a:rPr lang="en-US" sz="1800" dirty="0">
                <a:solidFill>
                  <a:schemeClr val="tx1">
                    <a:lumMod val="50000"/>
                  </a:schemeClr>
                </a:solidFill>
              </a:rPr>
              <a:t>   &lt;declarations section&gt; </a:t>
            </a:r>
          </a:p>
          <a:p>
            <a:r>
              <a:rPr lang="en-US" sz="1800" dirty="0">
                <a:solidFill>
                  <a:schemeClr val="tx1">
                    <a:lumMod val="50000"/>
                  </a:schemeClr>
                </a:solidFill>
              </a:rPr>
              <a:t>BEGIN </a:t>
            </a:r>
          </a:p>
          <a:p>
            <a:r>
              <a:rPr lang="en-US" sz="1800" dirty="0">
                <a:solidFill>
                  <a:schemeClr val="tx1">
                    <a:lumMod val="50000"/>
                  </a:schemeClr>
                </a:solidFill>
              </a:rPr>
              <a:t>   &lt;executable command(s)&gt;</a:t>
            </a:r>
          </a:p>
          <a:p>
            <a:r>
              <a:rPr lang="en-US" sz="1800" dirty="0">
                <a:solidFill>
                  <a:schemeClr val="tx1">
                    <a:lumMod val="50000"/>
                  </a:schemeClr>
                </a:solidFill>
              </a:rPr>
              <a:t>EXCEPTION </a:t>
            </a:r>
          </a:p>
          <a:p>
            <a:r>
              <a:rPr lang="en-US" sz="1800" dirty="0">
                <a:solidFill>
                  <a:schemeClr val="tx1">
                    <a:lumMod val="50000"/>
                  </a:schemeClr>
                </a:solidFill>
              </a:rPr>
              <a:t>   &lt;exception handling&gt; </a:t>
            </a:r>
          </a:p>
          <a:p>
            <a:r>
              <a:rPr lang="en-US" sz="1800" dirty="0">
                <a:solidFill>
                  <a:schemeClr val="tx1">
                    <a:lumMod val="50000"/>
                  </a:schemeClr>
                </a:solidFill>
              </a:rPr>
              <a:t>END;</a:t>
            </a:r>
          </a:p>
          <a:p>
            <a:endParaRPr lang="en-US" sz="1800" dirty="0">
              <a:solidFill>
                <a:schemeClr val="tx1">
                  <a:lumMod val="50000"/>
                </a:schemeClr>
              </a:solidFill>
            </a:endParaRPr>
          </a:p>
          <a:p>
            <a:r>
              <a:rPr lang="en-US" sz="1800" dirty="0">
                <a:solidFill>
                  <a:schemeClr val="tx1">
                    <a:lumMod val="50000"/>
                  </a:schemeClr>
                </a:solidFill>
              </a:rPr>
              <a:t>DECLARE </a:t>
            </a:r>
          </a:p>
          <a:p>
            <a:r>
              <a:rPr lang="en-US" sz="1800" dirty="0">
                <a:solidFill>
                  <a:schemeClr val="tx1">
                    <a:lumMod val="50000"/>
                  </a:schemeClr>
                </a:solidFill>
              </a:rPr>
              <a:t>   message  varchar2(20):= 'Hello, World!'; </a:t>
            </a:r>
          </a:p>
          <a:p>
            <a:r>
              <a:rPr lang="en-US" sz="1800" dirty="0">
                <a:solidFill>
                  <a:schemeClr val="tx1">
                    <a:lumMod val="50000"/>
                  </a:schemeClr>
                </a:solidFill>
              </a:rPr>
              <a:t>BEGIN </a:t>
            </a:r>
          </a:p>
          <a:p>
            <a:r>
              <a:rPr lang="en-US" sz="1800" dirty="0">
                <a:solidFill>
                  <a:schemeClr val="tx1">
                    <a:lumMod val="50000"/>
                  </a:schemeClr>
                </a:solidFill>
              </a:rPr>
              <a:t>   </a:t>
            </a:r>
            <a:r>
              <a:rPr lang="en-US" sz="1800" dirty="0" err="1">
                <a:solidFill>
                  <a:schemeClr val="tx1">
                    <a:lumMod val="50000"/>
                  </a:schemeClr>
                </a:solidFill>
              </a:rPr>
              <a:t>dbms_output.put_line</a:t>
            </a:r>
            <a:r>
              <a:rPr lang="en-US" sz="1800" dirty="0">
                <a:solidFill>
                  <a:schemeClr val="tx1">
                    <a:lumMod val="50000"/>
                  </a:schemeClr>
                </a:solidFill>
              </a:rPr>
              <a:t>(message); </a:t>
            </a:r>
          </a:p>
          <a:p>
            <a:r>
              <a:rPr lang="en-US" sz="1800" dirty="0">
                <a:solidFill>
                  <a:schemeClr val="tx1">
                    <a:lumMod val="50000"/>
                  </a:schemeClr>
                </a:solidFill>
              </a:rPr>
              <a:t>END; </a:t>
            </a:r>
          </a:p>
          <a:p>
            <a:r>
              <a:rPr lang="en-US" sz="1800" dirty="0">
                <a:solidFill>
                  <a:schemeClr val="tx1">
                    <a:lumMod val="50000"/>
                  </a:schemeClr>
                </a:solidFill>
              </a:rPr>
              <a:t>/ </a:t>
            </a:r>
            <a:endParaRPr lang="en-IN" sz="1800" dirty="0">
              <a:solidFill>
                <a:schemeClr val="tx1">
                  <a:lumMod val="50000"/>
                </a:schemeClr>
              </a:solidFill>
            </a:endParaRPr>
          </a:p>
        </p:txBody>
      </p:sp>
    </p:spTree>
    <p:extLst>
      <p:ext uri="{BB962C8B-B14F-4D97-AF65-F5344CB8AC3E}">
        <p14:creationId xmlns:p14="http://schemas.microsoft.com/office/powerpoint/2010/main" val="1794895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263F1-4EA8-46FA-BD0A-1A7774C5419B}"/>
              </a:ext>
            </a:extLst>
          </p:cNvPr>
          <p:cNvSpPr>
            <a:spLocks noGrp="1"/>
          </p:cNvSpPr>
          <p:nvPr>
            <p:ph type="title"/>
          </p:nvPr>
        </p:nvSpPr>
        <p:spPr/>
        <p:txBody>
          <a:bodyPr/>
          <a:lstStyle/>
          <a:p>
            <a:r>
              <a:rPr lang="en-IN" dirty="0"/>
              <a:t>				</a:t>
            </a:r>
            <a:r>
              <a:rPr lang="en-IN" sz="2400" dirty="0">
                <a:solidFill>
                  <a:schemeClr val="tx1">
                    <a:lumMod val="50000"/>
                  </a:schemeClr>
                </a:solidFill>
              </a:rPr>
              <a:t>	</a:t>
            </a:r>
            <a:r>
              <a:rPr lang="en-IN" sz="2400" b="1" dirty="0">
                <a:solidFill>
                  <a:schemeClr val="tx1">
                    <a:lumMod val="50000"/>
                  </a:schemeClr>
                </a:solidFill>
              </a:rPr>
              <a:t>Identifier</a:t>
            </a:r>
          </a:p>
        </p:txBody>
      </p:sp>
      <p:sp>
        <p:nvSpPr>
          <p:cNvPr id="3" name="Content Placeholder 2">
            <a:extLst>
              <a:ext uri="{FF2B5EF4-FFF2-40B4-BE49-F238E27FC236}">
                <a16:creationId xmlns:a16="http://schemas.microsoft.com/office/drawing/2014/main" id="{35157A1C-85CF-4D63-8AF2-C2E2AAEE4BE5}"/>
              </a:ext>
            </a:extLst>
          </p:cNvPr>
          <p:cNvSpPr>
            <a:spLocks noGrp="1"/>
          </p:cNvSpPr>
          <p:nvPr>
            <p:ph idx="1"/>
          </p:nvPr>
        </p:nvSpPr>
        <p:spPr/>
        <p:txBody>
          <a:bodyPr/>
          <a:lstStyle/>
          <a:p>
            <a:pPr algn="just"/>
            <a:r>
              <a:rPr lang="en-US" sz="2000" b="0" i="0" dirty="0">
                <a:solidFill>
                  <a:schemeClr val="tx1">
                    <a:lumMod val="50000"/>
                  </a:schemeClr>
                </a:solidFill>
                <a:effectLst/>
                <a:latin typeface="Arial" panose="020B0604020202020204" pitchFamily="34" charset="0"/>
              </a:rPr>
              <a:t>PL/SQL identifiers are constants, variables, exceptions, procedures, cursors, and reserved words. The identifiers consist of a letter optionally followed by more letters, numerals, dollar signs, underscores, and number signs and should not exceed 30 characters.</a:t>
            </a:r>
          </a:p>
          <a:p>
            <a:pPr algn="just"/>
            <a:r>
              <a:rPr lang="en-US" sz="2000" b="0" i="0" dirty="0">
                <a:solidFill>
                  <a:schemeClr val="tx1">
                    <a:lumMod val="50000"/>
                  </a:schemeClr>
                </a:solidFill>
                <a:effectLst/>
                <a:latin typeface="Arial" panose="020B0604020202020204" pitchFamily="34" charset="0"/>
              </a:rPr>
              <a:t>By default, </a:t>
            </a:r>
            <a:r>
              <a:rPr lang="en-US" sz="2000" b="1" i="0" dirty="0">
                <a:solidFill>
                  <a:schemeClr val="tx1">
                    <a:lumMod val="50000"/>
                  </a:schemeClr>
                </a:solidFill>
                <a:effectLst/>
                <a:latin typeface="Arial" panose="020B0604020202020204" pitchFamily="34" charset="0"/>
              </a:rPr>
              <a:t>identifiers are not case-sensitive</a:t>
            </a:r>
            <a:r>
              <a:rPr lang="en-US" sz="2000" b="0" i="0" dirty="0">
                <a:solidFill>
                  <a:schemeClr val="tx1">
                    <a:lumMod val="50000"/>
                  </a:schemeClr>
                </a:solidFill>
                <a:effectLst/>
                <a:latin typeface="Arial" panose="020B0604020202020204" pitchFamily="34" charset="0"/>
              </a:rPr>
              <a:t>. So you can use </a:t>
            </a:r>
            <a:r>
              <a:rPr lang="en-US" sz="2000" b="1" i="0" dirty="0">
                <a:solidFill>
                  <a:schemeClr val="tx1">
                    <a:lumMod val="50000"/>
                  </a:schemeClr>
                </a:solidFill>
                <a:effectLst/>
                <a:latin typeface="Arial" panose="020B0604020202020204" pitchFamily="34" charset="0"/>
              </a:rPr>
              <a:t>integer</a:t>
            </a:r>
            <a:r>
              <a:rPr lang="en-US" sz="2000" b="0" i="0" dirty="0">
                <a:solidFill>
                  <a:schemeClr val="tx1">
                    <a:lumMod val="50000"/>
                  </a:schemeClr>
                </a:solidFill>
                <a:effectLst/>
                <a:latin typeface="Arial" panose="020B0604020202020204" pitchFamily="34" charset="0"/>
              </a:rPr>
              <a:t> or </a:t>
            </a:r>
            <a:r>
              <a:rPr lang="en-US" sz="2000" b="1" i="0" dirty="0">
                <a:solidFill>
                  <a:schemeClr val="tx1">
                    <a:lumMod val="50000"/>
                  </a:schemeClr>
                </a:solidFill>
                <a:effectLst/>
                <a:latin typeface="Arial" panose="020B0604020202020204" pitchFamily="34" charset="0"/>
              </a:rPr>
              <a:t>INTEGER</a:t>
            </a:r>
            <a:r>
              <a:rPr lang="en-US" sz="2000" b="0" i="0" dirty="0">
                <a:solidFill>
                  <a:schemeClr val="tx1">
                    <a:lumMod val="50000"/>
                  </a:schemeClr>
                </a:solidFill>
                <a:effectLst/>
                <a:latin typeface="Arial" panose="020B0604020202020204" pitchFamily="34" charset="0"/>
              </a:rPr>
              <a:t> to represent a numeric value. You cannot use a reserved keyword as an identifier.</a:t>
            </a:r>
          </a:p>
          <a:p>
            <a:pPr algn="just"/>
            <a:r>
              <a:rPr lang="en-US" sz="2000" b="1" dirty="0">
                <a:solidFill>
                  <a:schemeClr val="tx1">
                    <a:lumMod val="50000"/>
                  </a:schemeClr>
                </a:solidFill>
                <a:latin typeface="Arial" panose="020B0604020202020204" pitchFamily="34" charset="0"/>
              </a:rPr>
              <a:t>Comments</a:t>
            </a:r>
            <a:endParaRPr lang="en-US" sz="2000" b="1" i="0" dirty="0">
              <a:solidFill>
                <a:schemeClr val="tx1">
                  <a:lumMod val="50000"/>
                </a:schemeClr>
              </a:solidFill>
              <a:effectLst/>
              <a:latin typeface="Arial" panose="020B0604020202020204" pitchFamily="34" charset="0"/>
            </a:endParaRPr>
          </a:p>
          <a:p>
            <a:pPr algn="just"/>
            <a:r>
              <a:rPr lang="en-US" sz="2000" b="0" i="0" dirty="0">
                <a:solidFill>
                  <a:schemeClr val="tx1">
                    <a:lumMod val="50000"/>
                  </a:schemeClr>
                </a:solidFill>
                <a:effectLst/>
                <a:latin typeface="Arial" panose="020B0604020202020204" pitchFamily="34" charset="0"/>
              </a:rPr>
              <a:t>Program comments are explanatory statements that can be included in the PL/SQL code that you write and helps anyone reading its source code. All programming languages allow some form of comments.</a:t>
            </a:r>
          </a:p>
          <a:p>
            <a:pPr algn="just"/>
            <a:r>
              <a:rPr lang="en-US" sz="2000" b="0" i="0" dirty="0">
                <a:solidFill>
                  <a:schemeClr val="tx1">
                    <a:lumMod val="50000"/>
                  </a:schemeClr>
                </a:solidFill>
                <a:effectLst/>
                <a:latin typeface="Arial" panose="020B0604020202020204" pitchFamily="34" charset="0"/>
              </a:rPr>
              <a:t>The PL/SQL supports single-line and multi-line comments. All characters available inside any comment are ignored by the PL/SQL compiler. The PL/SQL single-line comments start with the delimiter -- (double hyphen) and multi-line comments are enclosed by /* and */.</a:t>
            </a:r>
          </a:p>
          <a:p>
            <a:pPr algn="just"/>
            <a:endParaRPr lang="en-US" sz="2000" b="0" i="0" dirty="0">
              <a:solidFill>
                <a:schemeClr val="tx1">
                  <a:lumMod val="50000"/>
                </a:schemeClr>
              </a:solidFill>
              <a:effectLst/>
              <a:latin typeface="Arial" panose="020B0604020202020204" pitchFamily="34" charset="0"/>
            </a:endParaRPr>
          </a:p>
          <a:p>
            <a:pPr marL="0" indent="0" algn="l"/>
            <a:endParaRPr lang="en-IN" sz="2000" b="1" dirty="0">
              <a:solidFill>
                <a:schemeClr val="tx1">
                  <a:lumMod val="50000"/>
                </a:schemeClr>
              </a:solidFill>
              <a:effectLst/>
              <a:latin typeface="verdana" panose="020B0604030504040204" pitchFamily="34" charset="0"/>
            </a:endParaRPr>
          </a:p>
        </p:txBody>
      </p:sp>
      <p:sp>
        <p:nvSpPr>
          <p:cNvPr id="4" name="Slide Number Placeholder 3">
            <a:extLst>
              <a:ext uri="{FF2B5EF4-FFF2-40B4-BE49-F238E27FC236}">
                <a16:creationId xmlns:a16="http://schemas.microsoft.com/office/drawing/2014/main" id="{59A42AE5-80CC-4B11-9BD9-9022C82C49A9}"/>
              </a:ext>
            </a:extLst>
          </p:cNvPr>
          <p:cNvSpPr>
            <a:spLocks noGrp="1"/>
          </p:cNvSpPr>
          <p:nvPr>
            <p:ph type="sldNum" sz="quarter" idx="10"/>
          </p:nvPr>
        </p:nvSpPr>
        <p:spPr/>
        <p:txBody>
          <a:bodyPr/>
          <a:lstStyle/>
          <a:p>
            <a:pPr>
              <a:defRPr/>
            </a:pPr>
            <a:fld id="{1DF506FE-98FD-40F5-939E-C219A74EF5ED}" type="slidenum">
              <a:rPr lang="en-US" smtClean="0"/>
              <a:pPr>
                <a:defRPr/>
              </a:pPr>
              <a:t>8</a:t>
            </a:fld>
            <a:endParaRPr lang="en-US" dirty="0"/>
          </a:p>
        </p:txBody>
      </p:sp>
    </p:spTree>
    <p:extLst>
      <p:ext uri="{BB962C8B-B14F-4D97-AF65-F5344CB8AC3E}">
        <p14:creationId xmlns:p14="http://schemas.microsoft.com/office/powerpoint/2010/main" val="42841892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B5E5-D659-4754-BD64-2CF3FD7362D5}"/>
              </a:ext>
            </a:extLst>
          </p:cNvPr>
          <p:cNvSpPr>
            <a:spLocks noGrp="1"/>
          </p:cNvSpPr>
          <p:nvPr>
            <p:ph type="title"/>
          </p:nvPr>
        </p:nvSpPr>
        <p:spPr/>
        <p:txBody>
          <a:bodyPr/>
          <a:lstStyle/>
          <a:p>
            <a:r>
              <a:rPr lang="en-IN" dirty="0"/>
              <a:t>				</a:t>
            </a:r>
            <a:r>
              <a:rPr lang="en-IN" sz="2400" dirty="0"/>
              <a:t>             </a:t>
            </a:r>
            <a:r>
              <a:rPr lang="en-IN" sz="2400" b="1" dirty="0">
                <a:solidFill>
                  <a:schemeClr val="tx1">
                    <a:lumMod val="50000"/>
                  </a:schemeClr>
                </a:solidFill>
              </a:rPr>
              <a:t>Data Types</a:t>
            </a:r>
          </a:p>
        </p:txBody>
      </p:sp>
      <p:pic>
        <p:nvPicPr>
          <p:cNvPr id="6" name="Content Placeholder 5" descr="Diagram&#10;&#10;Description automatically generated">
            <a:extLst>
              <a:ext uri="{FF2B5EF4-FFF2-40B4-BE49-F238E27FC236}">
                <a16:creationId xmlns:a16="http://schemas.microsoft.com/office/drawing/2014/main" id="{BBE235A7-D696-4CD2-82C3-7584C6E1A8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 y="1112837"/>
            <a:ext cx="10829461" cy="4571999"/>
          </a:xfrm>
        </p:spPr>
      </p:pic>
      <p:sp>
        <p:nvSpPr>
          <p:cNvPr id="4" name="Slide Number Placeholder 3">
            <a:extLst>
              <a:ext uri="{FF2B5EF4-FFF2-40B4-BE49-F238E27FC236}">
                <a16:creationId xmlns:a16="http://schemas.microsoft.com/office/drawing/2014/main" id="{984BFC3D-0B0B-415B-B779-8AB5FA07099C}"/>
              </a:ext>
            </a:extLst>
          </p:cNvPr>
          <p:cNvSpPr>
            <a:spLocks noGrp="1"/>
          </p:cNvSpPr>
          <p:nvPr>
            <p:ph type="sldNum" sz="quarter" idx="10"/>
          </p:nvPr>
        </p:nvSpPr>
        <p:spPr/>
        <p:txBody>
          <a:bodyPr/>
          <a:lstStyle/>
          <a:p>
            <a:pPr>
              <a:defRPr/>
            </a:pPr>
            <a:fld id="{1DF506FE-98FD-40F5-939E-C219A74EF5ED}" type="slidenum">
              <a:rPr lang="en-US" smtClean="0"/>
              <a:pPr>
                <a:defRPr/>
              </a:pPr>
              <a:t>9</a:t>
            </a:fld>
            <a:endParaRPr lang="en-US" dirty="0"/>
          </a:p>
        </p:txBody>
      </p:sp>
    </p:spTree>
    <p:extLst>
      <p:ext uri="{BB962C8B-B14F-4D97-AF65-F5344CB8AC3E}">
        <p14:creationId xmlns:p14="http://schemas.microsoft.com/office/powerpoint/2010/main" val="3423415938"/>
      </p:ext>
    </p:extLst>
  </p:cSld>
  <p:clrMapOvr>
    <a:masterClrMapping/>
  </p:clrMapOvr>
  <p:transition>
    <p:fade/>
  </p:transition>
</p:sld>
</file>

<file path=ppt/theme/theme1.xml><?xml version="1.0" encoding="utf-8"?>
<a:theme xmlns:a="http://schemas.openxmlformats.org/drawingml/2006/main" name="NEWOPTUM-OGSPowerPointTemplate">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ptum Standard 2017">
  <a:themeElements>
    <a:clrScheme name="Custom 1">
      <a:dk1>
        <a:srgbClr val="55565A"/>
      </a:dk1>
      <a:lt1>
        <a:srgbClr val="FFFFFF"/>
      </a:lt1>
      <a:dk2>
        <a:srgbClr val="55565A"/>
      </a:dk2>
      <a:lt2>
        <a:srgbClr val="FFFFFF"/>
      </a:lt2>
      <a:accent1>
        <a:srgbClr val="E87722"/>
      </a:accent1>
      <a:accent2>
        <a:srgbClr val="F2AA00"/>
      </a:accent2>
      <a:accent3>
        <a:srgbClr val="63666A"/>
      </a:accent3>
      <a:accent4>
        <a:srgbClr val="888B8D"/>
      </a:accent4>
      <a:accent5>
        <a:srgbClr val="B1B3B3"/>
      </a:accent5>
      <a:accent6>
        <a:srgbClr val="D0D0CE"/>
      </a:accent6>
      <a:hlink>
        <a:srgbClr val="E87722"/>
      </a:hlink>
      <a:folHlink>
        <a:srgbClr val="63666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a:defPPr>
      </a:lstStyle>
    </a:txDef>
  </a:objectDefaults>
  <a:extraClrSchemeLst/>
  <a:custClrLst>
    <a:custClr name="Custom Color 1">
      <a:srgbClr val="E87722"/>
    </a:custClr>
    <a:custClr name="Custom Color 2">
      <a:srgbClr val="888B8D"/>
    </a:custClr>
    <a:custClr name="Custom Color 3">
      <a:srgbClr val="739600"/>
    </a:custClr>
    <a:custClr name="Custom Color 4">
      <a:srgbClr val="008770"/>
    </a:custClr>
    <a:custClr name="Custom Color 5">
      <a:srgbClr val="00549F"/>
    </a:custClr>
    <a:custClr name="Custom Color 6">
      <a:srgbClr val="3B0083"/>
    </a:custClr>
    <a:custClr name="Custom Color 7">
      <a:srgbClr val="A22B38"/>
    </a:custClr>
  </a:custClrLst>
  <a:extLst>
    <a:ext uri="{05A4C25C-085E-4340-85A3-A5531E510DB2}">
      <thm15:themeFamily xmlns:thm15="http://schemas.microsoft.com/office/thememl/2012/main" name="Optum Template Standard - 2017 - 07.17.17.potx" id="{C39B315F-E85D-43A3-9328-CD1941EC451E}" vid="{41A285A3-CDD9-43C3-A1DE-8F1659166C2A}"/>
    </a:ext>
  </a:extLst>
</a:theme>
</file>

<file path=ppt/theme/theme3.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NEWOPTUM-OGSPowerPointTemplate">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ptum WIdescreen 2017">
  <a:themeElements>
    <a:clrScheme name="Optum May 2017">
      <a:dk1>
        <a:srgbClr val="55565A"/>
      </a:dk1>
      <a:lt1>
        <a:srgbClr val="FFFFFF"/>
      </a:lt1>
      <a:dk2>
        <a:srgbClr val="55565A"/>
      </a:dk2>
      <a:lt2>
        <a:srgbClr val="FFFFFF"/>
      </a:lt2>
      <a:accent1>
        <a:srgbClr val="E87722"/>
      </a:accent1>
      <a:accent2>
        <a:srgbClr val="EAAA00"/>
      </a:accent2>
      <a:accent3>
        <a:srgbClr val="63666A"/>
      </a:accent3>
      <a:accent4>
        <a:srgbClr val="888B8D"/>
      </a:accent4>
      <a:accent5>
        <a:srgbClr val="B1B3B3"/>
      </a:accent5>
      <a:accent6>
        <a:srgbClr val="D0D0CE"/>
      </a:accent6>
      <a:hlink>
        <a:srgbClr val="E87722"/>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defPPr>
      </a:lstStyle>
    </a:txDef>
  </a:objectDefaults>
  <a:extraClrSchemeLst/>
  <a:custClrLst>
    <a:custClr name="Custom Color 1">
      <a:srgbClr val="E87722"/>
    </a:custClr>
    <a:custClr name="Custom Color 2">
      <a:srgbClr val="888B8D"/>
    </a:custClr>
    <a:custClr name="Custom Color 3">
      <a:srgbClr val="739600"/>
    </a:custClr>
    <a:custClr name="Custom Color 4">
      <a:srgbClr val="008770"/>
    </a:custClr>
    <a:custClr name="Custom Color 5">
      <a:srgbClr val="00549F"/>
    </a:custClr>
    <a:custClr name="Custom Color 6">
      <a:srgbClr val="3B0083"/>
    </a:custClr>
    <a:custClr name="Custom Color 7">
      <a:srgbClr val="A22B38"/>
    </a:custClr>
  </a:custClrLst>
  <a:extLst>
    <a:ext uri="{05A4C25C-085E-4340-85A3-A5531E510DB2}">
      <thm15:themeFamily xmlns:thm15="http://schemas.microsoft.com/office/thememl/2012/main" name="Optum Template Widescreen - 2017 - 06.27.17.potx" id="{14CCB6DF-C717-4413-BCDA-15B71AA5CDD8}" vid="{817E4C5E-750D-4B97-8ADE-F637BD8C075E}"/>
    </a:ext>
  </a:extLst>
</a:theme>
</file>

<file path=ppt/theme/theme6.xml><?xml version="1.0" encoding="utf-8"?>
<a:theme xmlns:a="http://schemas.openxmlformats.org/drawingml/2006/main" name="7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txDef>
      <a:spPr>
        <a:noFill/>
        <a:ln>
          <a:solidFill>
            <a:schemeClr val="accent4"/>
          </a:solidFill>
        </a:ln>
      </a:spPr>
      <a:bodyPr wrap="square" rtlCol="0">
        <a:noAutofit/>
      </a:bodyPr>
      <a:lstStyle>
        <a:defPPr>
          <a:defRPr sz="1800" dirty="0" smtClean="0">
            <a:solidFill>
              <a:srgbClr val="63666A"/>
            </a:solidFill>
          </a:defRPr>
        </a:defPPr>
      </a:lstStyle>
    </a:tx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3162</TotalTime>
  <Words>7512</Words>
  <Application>Microsoft Office PowerPoint</Application>
  <PresentationFormat>Custom</PresentationFormat>
  <Paragraphs>990</Paragraphs>
  <Slides>62</Slides>
  <Notes>0</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62</vt:i4>
      </vt:variant>
    </vt:vector>
  </HeadingPairs>
  <TitlesOfParts>
    <vt:vector size="71" baseType="lpstr">
      <vt:lpstr>Arial</vt:lpstr>
      <vt:lpstr>Calibri</vt:lpstr>
      <vt:lpstr>Verdana</vt:lpstr>
      <vt:lpstr>NEWOPTUM-OGSPowerPointTemplate</vt:lpstr>
      <vt:lpstr>Optum Standard 2017</vt:lpstr>
      <vt:lpstr>Main</vt:lpstr>
      <vt:lpstr>1_NEWOPTUM-OGSPowerPointTemplate</vt:lpstr>
      <vt:lpstr>Optum WIdescreen 2017</vt:lpstr>
      <vt:lpstr>7_Main</vt:lpstr>
      <vt:lpstr>PowerPoint Presentation</vt:lpstr>
      <vt:lpstr>Agenda </vt:lpstr>
      <vt:lpstr>    Introduction</vt:lpstr>
      <vt:lpstr>     Installation</vt:lpstr>
      <vt:lpstr>                            Features</vt:lpstr>
      <vt:lpstr>       Advantages of PL/SQL</vt:lpstr>
      <vt:lpstr>     Syntax</vt:lpstr>
      <vt:lpstr>     Identifier</vt:lpstr>
      <vt:lpstr>                 Data Types</vt:lpstr>
      <vt:lpstr>                                 Variables</vt:lpstr>
      <vt:lpstr>     Example</vt:lpstr>
      <vt:lpstr>    Literal &amp; Constant</vt:lpstr>
      <vt:lpstr>    Conditional Statements</vt:lpstr>
      <vt:lpstr>     Exit Loop</vt:lpstr>
      <vt:lpstr>                  While Loop</vt:lpstr>
      <vt:lpstr>                   For Loop </vt:lpstr>
      <vt:lpstr>     Continue</vt:lpstr>
      <vt:lpstr>                                                        GoTo</vt:lpstr>
      <vt:lpstr>                    String</vt:lpstr>
      <vt:lpstr>                    String Functions</vt:lpstr>
      <vt:lpstr>     Array</vt:lpstr>
      <vt:lpstr>                Array</vt:lpstr>
      <vt:lpstr>                  Cont…..</vt:lpstr>
      <vt:lpstr>     Procedure</vt:lpstr>
      <vt:lpstr>     Cont….</vt:lpstr>
      <vt:lpstr>                              Example</vt:lpstr>
      <vt:lpstr>                       Cont….</vt:lpstr>
      <vt:lpstr>                                                Functions</vt:lpstr>
      <vt:lpstr>                          Example</vt:lpstr>
      <vt:lpstr>                    Recursive Function</vt:lpstr>
      <vt:lpstr>          Cursor</vt:lpstr>
      <vt:lpstr>     Implicit Cursor</vt:lpstr>
      <vt:lpstr>     Example</vt:lpstr>
      <vt:lpstr>     Explicit Cursor</vt:lpstr>
      <vt:lpstr>     Example</vt:lpstr>
      <vt:lpstr>     Exception</vt:lpstr>
      <vt:lpstr>     Example</vt:lpstr>
      <vt:lpstr>    Custom Exception</vt:lpstr>
      <vt:lpstr>                                Triggers</vt:lpstr>
      <vt:lpstr>                 Syntax</vt:lpstr>
      <vt:lpstr>     Package</vt:lpstr>
      <vt:lpstr>    Package Body</vt:lpstr>
      <vt:lpstr>                           Package Elements</vt:lpstr>
      <vt:lpstr>     Collection</vt:lpstr>
      <vt:lpstr>    Index-By Table</vt:lpstr>
      <vt:lpstr>     Nested Tables</vt:lpstr>
      <vt:lpstr>     Example</vt:lpstr>
      <vt:lpstr>     Example</vt:lpstr>
      <vt:lpstr>     Transaction</vt:lpstr>
      <vt:lpstr>     Date &amp; Time</vt:lpstr>
      <vt:lpstr>     Example</vt:lpstr>
      <vt:lpstr>     DBMS Output</vt:lpstr>
      <vt:lpstr>    Object Oriented Concepts</vt:lpstr>
      <vt:lpstr>    Instantiate an object</vt:lpstr>
      <vt:lpstr>     Map Method</vt:lpstr>
      <vt:lpstr>     Member Functions</vt:lpstr>
      <vt:lpstr>         Quiz</vt:lpstr>
      <vt:lpstr>                                                           Cont….</vt:lpstr>
      <vt:lpstr>     Cont….</vt:lpstr>
      <vt:lpstr>     Cont…..</vt:lpstr>
      <vt:lpstr>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Life For World</dc:creator>
  <cp:lastModifiedBy>Life For World</cp:lastModifiedBy>
  <cp:revision>62</cp:revision>
  <dcterms:created xsi:type="dcterms:W3CDTF">2020-10-05T13:12:50Z</dcterms:created>
  <dcterms:modified xsi:type="dcterms:W3CDTF">2020-11-09T12:31:38Z</dcterms:modified>
</cp:coreProperties>
</file>